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5" r:id="rId4"/>
    <p:sldId id="286" r:id="rId5"/>
    <p:sldId id="287" r:id="rId6"/>
    <p:sldId id="289" r:id="rId7"/>
    <p:sldId id="290" r:id="rId8"/>
    <p:sldId id="291" r:id="rId9"/>
    <p:sldId id="292" r:id="rId10"/>
    <p:sldId id="293" r:id="rId11"/>
    <p:sldId id="294" r:id="rId12"/>
    <p:sldId id="296" r:id="rId13"/>
    <p:sldId id="260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B4E"/>
    <a:srgbClr val="BB9456"/>
    <a:srgbClr val="AA2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7"/>
    <p:restoredTop sz="86425"/>
  </p:normalViewPr>
  <p:slideViewPr>
    <p:cSldViewPr snapToGrid="0" snapToObjects="1">
      <p:cViewPr varScale="1">
        <p:scale>
          <a:sx n="62" d="100"/>
          <a:sy n="62" d="100"/>
        </p:scale>
        <p:origin x="690" y="60"/>
      </p:cViewPr>
      <p:guideLst/>
    </p:cSldViewPr>
  </p:slideViewPr>
  <p:outlineViewPr>
    <p:cViewPr>
      <p:scale>
        <a:sx n="85" d="100"/>
        <a:sy n="85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E9BB0A-9455-424D-BD1E-3EE5E8D277D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5895437E-DD26-478D-94EE-53F45527D620}">
      <dgm:prSet/>
      <dgm:spPr>
        <a:solidFill>
          <a:srgbClr val="BB9456"/>
        </a:solidFill>
      </dgm:spPr>
      <dgm:t>
        <a:bodyPr/>
        <a:lstStyle/>
        <a:p>
          <a:pPr rtl="0"/>
          <a:r>
            <a:rPr lang="es-ES_tradnl" dirty="0">
              <a:latin typeface="Montserrat" panose="00000500000000000000" pitchFamily="2" charset="0"/>
            </a:rPr>
            <a:t>La RELAF realizó un diagnóstico sobre las entidades federativas de México que han implementado una política de acogimiento familiar, en apego a estándares internacionales y nacionales. </a:t>
          </a:r>
          <a:endParaRPr lang="es-419" dirty="0">
            <a:latin typeface="Montserrat" panose="00000500000000000000" pitchFamily="2" charset="0"/>
          </a:endParaRPr>
        </a:p>
      </dgm:t>
    </dgm:pt>
    <dgm:pt modelId="{802FA9FE-ED54-4F56-A0FA-EF6EF7A4B04C}" type="parTrans" cxnId="{9CA42E2B-EB99-4B5F-A04A-B2B0962E4107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B7EBC11E-6E4C-4190-BE7A-F0ED32277693}" type="sibTrans" cxnId="{9CA42E2B-EB99-4B5F-A04A-B2B0962E4107}">
      <dgm:prSet/>
      <dgm:spPr>
        <a:solidFill>
          <a:srgbClr val="245B4E"/>
        </a:solidFill>
      </dgm:spPr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62EBC7E6-FFE9-4E92-9869-5AD06F55F088}">
      <dgm:prSet/>
      <dgm:spPr>
        <a:solidFill>
          <a:srgbClr val="BB9456"/>
        </a:solidFill>
      </dgm:spPr>
      <dgm:t>
        <a:bodyPr/>
        <a:lstStyle/>
        <a:p>
          <a:pPr rtl="0"/>
          <a:r>
            <a:rPr lang="es-419">
              <a:latin typeface="Montserrat" panose="00000500000000000000" pitchFamily="2" charset="0"/>
            </a:rPr>
            <a:t>Entre </a:t>
          </a:r>
          <a:r>
            <a:rPr lang="es-ES">
              <a:latin typeface="Montserrat" panose="00000500000000000000" pitchFamily="2" charset="0"/>
            </a:rPr>
            <a:t>2015</a:t>
          </a:r>
          <a:r>
            <a:rPr lang="es-419">
              <a:latin typeface="Montserrat" panose="00000500000000000000" pitchFamily="2" charset="0"/>
            </a:rPr>
            <a:t>-</a:t>
          </a:r>
          <a:r>
            <a:rPr lang="es-ES">
              <a:latin typeface="Montserrat" panose="00000500000000000000" pitchFamily="2" charset="0"/>
            </a:rPr>
            <a:t>2018: RELAF y UNICEF</a:t>
          </a:r>
          <a:r>
            <a:rPr lang="es-419">
              <a:latin typeface="Montserrat" panose="00000500000000000000" pitchFamily="2" charset="0"/>
            </a:rPr>
            <a:t> apoyaron en </a:t>
          </a:r>
          <a:r>
            <a:rPr lang="es-ES">
              <a:latin typeface="Montserrat" panose="00000500000000000000" pitchFamily="2" charset="0"/>
            </a:rPr>
            <a:t>una primera fase de instalación con 6 programas Piloto: </a:t>
          </a:r>
          <a:r>
            <a:rPr lang="es-419">
              <a:latin typeface="Montserrat" panose="00000500000000000000" pitchFamily="2" charset="0"/>
            </a:rPr>
            <a:t>SNDIF</a:t>
          </a:r>
          <a:r>
            <a:rPr lang="es-ES">
              <a:latin typeface="Montserrat" panose="00000500000000000000" pitchFamily="2" charset="0"/>
            </a:rPr>
            <a:t>, CDMX, Tabasco, Campeche,</a:t>
          </a:r>
          <a:r>
            <a:rPr lang="es-419">
              <a:latin typeface="Montserrat" panose="00000500000000000000" pitchFamily="2" charset="0"/>
            </a:rPr>
            <a:t> </a:t>
          </a:r>
          <a:r>
            <a:rPr lang="es-ES">
              <a:latin typeface="Montserrat" panose="00000500000000000000" pitchFamily="2" charset="0"/>
            </a:rPr>
            <a:t>Chihuahua y</a:t>
          </a:r>
          <a:r>
            <a:rPr lang="es-419">
              <a:latin typeface="Montserrat" panose="00000500000000000000" pitchFamily="2" charset="0"/>
            </a:rPr>
            <a:t> </a:t>
          </a:r>
          <a:r>
            <a:rPr lang="es-ES">
              <a:latin typeface="Montserrat" panose="00000500000000000000" pitchFamily="2" charset="0"/>
            </a:rPr>
            <a:t>Morelos.</a:t>
          </a:r>
          <a:endParaRPr lang="es-419">
            <a:latin typeface="Montserrat" panose="00000500000000000000" pitchFamily="2" charset="0"/>
          </a:endParaRPr>
        </a:p>
      </dgm:t>
    </dgm:pt>
    <dgm:pt modelId="{757B5D27-07F6-4398-8F80-12B47DF886ED}" type="parTrans" cxnId="{10DC0EE3-4B13-4337-BCD1-A348FCEFEE06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0BD43495-2DDD-4691-B41B-303608A0288E}" type="sibTrans" cxnId="{10DC0EE3-4B13-4337-BCD1-A348FCEFEE06}">
      <dgm:prSet/>
      <dgm:spPr>
        <a:solidFill>
          <a:srgbClr val="245B4E"/>
        </a:solidFill>
      </dgm:spPr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0E157BFF-ABDC-4B9A-908B-E622360AD8B0}">
      <dgm:prSet/>
      <dgm:spPr>
        <a:solidFill>
          <a:srgbClr val="BB9456"/>
        </a:solidFill>
      </dgm:spPr>
      <dgm:t>
        <a:bodyPr/>
        <a:lstStyle/>
        <a:p>
          <a:pPr rtl="0"/>
          <a:r>
            <a:rPr lang="es-ES" dirty="0">
              <a:latin typeface="Montserrat" panose="00000500000000000000" pitchFamily="2" charset="0"/>
            </a:rPr>
            <a:t>Desde el 2018 a la fecha, se sumaron cuatro Estados, instalando sus programas: Guanajuato, Aguascalientes, Tlaxcala</a:t>
          </a:r>
          <a:r>
            <a:rPr lang="es-419" dirty="0">
              <a:latin typeface="Montserrat" panose="00000500000000000000" pitchFamily="2" charset="0"/>
            </a:rPr>
            <a:t>, </a:t>
          </a:r>
          <a:r>
            <a:rPr lang="es-ES" dirty="0">
              <a:latin typeface="Montserrat" panose="00000500000000000000" pitchFamily="2" charset="0"/>
            </a:rPr>
            <a:t>Sonora</a:t>
          </a:r>
          <a:r>
            <a:rPr lang="es-419" dirty="0">
              <a:latin typeface="Montserrat" panose="00000500000000000000" pitchFamily="2" charset="0"/>
            </a:rPr>
            <a:t> y </a:t>
          </a:r>
          <a:r>
            <a:rPr lang="es-ES" dirty="0" err="1">
              <a:latin typeface="Montserrat" panose="00000500000000000000" pitchFamily="2" charset="0"/>
            </a:rPr>
            <a:t>Cohahuila</a:t>
          </a:r>
          <a:r>
            <a:rPr lang="es-ES" dirty="0">
              <a:latin typeface="Montserrat" panose="00000500000000000000" pitchFamily="2" charset="0"/>
            </a:rPr>
            <a:t>.</a:t>
          </a:r>
          <a:endParaRPr lang="es-419" dirty="0">
            <a:latin typeface="Montserrat" panose="00000500000000000000" pitchFamily="2" charset="0"/>
          </a:endParaRPr>
        </a:p>
      </dgm:t>
    </dgm:pt>
    <dgm:pt modelId="{B472A871-AD0C-4311-AB97-99497A01381C}" type="parTrans" cxnId="{E6DB7CF6-F21D-423C-9390-6D8374983CC4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C331D0CE-8A5F-4E15-8BFB-A2D6C1B61A9B}" type="sibTrans" cxnId="{E6DB7CF6-F21D-423C-9390-6D8374983CC4}">
      <dgm:prSet/>
      <dgm:spPr>
        <a:solidFill>
          <a:srgbClr val="245B4E"/>
        </a:solidFill>
      </dgm:spPr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2229AB97-FE66-40D8-B60C-7AEC5500C978}">
      <dgm:prSet/>
      <dgm:spPr>
        <a:solidFill>
          <a:srgbClr val="BB9456"/>
        </a:solidFill>
      </dgm:spPr>
      <dgm:t>
        <a:bodyPr/>
        <a:lstStyle/>
        <a:p>
          <a:pPr rtl="0"/>
          <a:r>
            <a:rPr lang="es-419" dirty="0">
              <a:latin typeface="Montserrat" panose="00000500000000000000" pitchFamily="2" charset="0"/>
            </a:rPr>
            <a:t>La RELAF identifica avances significativos bajo otro modelo, como en el caso de Nuevo León, donde el acogimiento familiar se da desde 2007</a:t>
          </a:r>
          <a:r>
            <a:rPr lang="es-419" dirty="0"/>
            <a:t>.</a:t>
          </a:r>
        </a:p>
      </dgm:t>
    </dgm:pt>
    <dgm:pt modelId="{A152B8CF-F5BD-458D-8684-6440904C04B7}" type="parTrans" cxnId="{8302447C-BEE0-4D1C-A38A-D09B59BC9A35}">
      <dgm:prSet/>
      <dgm:spPr/>
      <dgm:t>
        <a:bodyPr/>
        <a:lstStyle/>
        <a:p>
          <a:endParaRPr lang="es-419"/>
        </a:p>
      </dgm:t>
    </dgm:pt>
    <dgm:pt modelId="{3C90C62C-C250-493C-9D4D-B9D74038DB2E}" type="sibTrans" cxnId="{8302447C-BEE0-4D1C-A38A-D09B59BC9A35}">
      <dgm:prSet/>
      <dgm:spPr/>
      <dgm:t>
        <a:bodyPr/>
        <a:lstStyle/>
        <a:p>
          <a:endParaRPr lang="es-419"/>
        </a:p>
      </dgm:t>
    </dgm:pt>
    <dgm:pt modelId="{68A95248-1FC0-46FF-931C-70CD42184F34}" type="pres">
      <dgm:prSet presAssocID="{E0E9BB0A-9455-424D-BD1E-3EE5E8D277D3}" presName="Name0" presStyleCnt="0">
        <dgm:presLayoutVars>
          <dgm:dir/>
          <dgm:resizeHandles val="exact"/>
        </dgm:presLayoutVars>
      </dgm:prSet>
      <dgm:spPr/>
    </dgm:pt>
    <dgm:pt modelId="{AF485DFB-1B03-4D1B-9416-6F6298B7BF91}" type="pres">
      <dgm:prSet presAssocID="{5895437E-DD26-478D-94EE-53F45527D620}" presName="node" presStyleLbl="node1" presStyleIdx="0" presStyleCnt="4">
        <dgm:presLayoutVars>
          <dgm:bulletEnabled val="1"/>
        </dgm:presLayoutVars>
      </dgm:prSet>
      <dgm:spPr/>
    </dgm:pt>
    <dgm:pt modelId="{B7901883-29C6-4D3C-8E8C-662B6B52619F}" type="pres">
      <dgm:prSet presAssocID="{B7EBC11E-6E4C-4190-BE7A-F0ED32277693}" presName="sibTrans" presStyleLbl="sibTrans2D1" presStyleIdx="0" presStyleCnt="3" custScaleY="51657"/>
      <dgm:spPr/>
    </dgm:pt>
    <dgm:pt modelId="{EF301F47-6761-4ED2-AC3B-B0D48C87B775}" type="pres">
      <dgm:prSet presAssocID="{B7EBC11E-6E4C-4190-BE7A-F0ED32277693}" presName="connectorText" presStyleLbl="sibTrans2D1" presStyleIdx="0" presStyleCnt="3"/>
      <dgm:spPr/>
    </dgm:pt>
    <dgm:pt modelId="{6DAABCD1-35E7-4A40-B169-EA8876083E6F}" type="pres">
      <dgm:prSet presAssocID="{62EBC7E6-FFE9-4E92-9869-5AD06F55F088}" presName="node" presStyleLbl="node1" presStyleIdx="1" presStyleCnt="4">
        <dgm:presLayoutVars>
          <dgm:bulletEnabled val="1"/>
        </dgm:presLayoutVars>
      </dgm:prSet>
      <dgm:spPr/>
    </dgm:pt>
    <dgm:pt modelId="{98EC6578-D586-4999-82FB-A8EE54E4EA50}" type="pres">
      <dgm:prSet presAssocID="{0BD43495-2DDD-4691-B41B-303608A0288E}" presName="sibTrans" presStyleLbl="sibTrans2D1" presStyleIdx="1" presStyleCnt="3" custScaleY="60075"/>
      <dgm:spPr/>
    </dgm:pt>
    <dgm:pt modelId="{9CB05FAC-D2B7-4B98-98E7-3E761BA1EB08}" type="pres">
      <dgm:prSet presAssocID="{0BD43495-2DDD-4691-B41B-303608A0288E}" presName="connectorText" presStyleLbl="sibTrans2D1" presStyleIdx="1" presStyleCnt="3"/>
      <dgm:spPr/>
    </dgm:pt>
    <dgm:pt modelId="{329A32FF-96E6-43D8-A8F2-9E139CDC80A6}" type="pres">
      <dgm:prSet presAssocID="{0E157BFF-ABDC-4B9A-908B-E622360AD8B0}" presName="node" presStyleLbl="node1" presStyleIdx="2" presStyleCnt="4">
        <dgm:presLayoutVars>
          <dgm:bulletEnabled val="1"/>
        </dgm:presLayoutVars>
      </dgm:prSet>
      <dgm:spPr/>
    </dgm:pt>
    <dgm:pt modelId="{393471E6-7A1E-4DE6-A626-509812E7A805}" type="pres">
      <dgm:prSet presAssocID="{C331D0CE-8A5F-4E15-8BFB-A2D6C1B61A9B}" presName="sibTrans" presStyleLbl="sibTrans2D1" presStyleIdx="2" presStyleCnt="3" custScaleY="59119"/>
      <dgm:spPr/>
    </dgm:pt>
    <dgm:pt modelId="{9CC4E52F-E371-4F8B-A2C5-7B998578DFA9}" type="pres">
      <dgm:prSet presAssocID="{C331D0CE-8A5F-4E15-8BFB-A2D6C1B61A9B}" presName="connectorText" presStyleLbl="sibTrans2D1" presStyleIdx="2" presStyleCnt="3"/>
      <dgm:spPr/>
    </dgm:pt>
    <dgm:pt modelId="{6B36787F-BC11-45A5-B97F-78A1B318CB8B}" type="pres">
      <dgm:prSet presAssocID="{2229AB97-FE66-40D8-B60C-7AEC5500C978}" presName="node" presStyleLbl="node1" presStyleIdx="3" presStyleCnt="4">
        <dgm:presLayoutVars>
          <dgm:bulletEnabled val="1"/>
        </dgm:presLayoutVars>
      </dgm:prSet>
      <dgm:spPr/>
    </dgm:pt>
  </dgm:ptLst>
  <dgm:cxnLst>
    <dgm:cxn modelId="{4186E221-A13A-46FD-A5EB-16470C8C0798}" type="presOf" srcId="{B7EBC11E-6E4C-4190-BE7A-F0ED32277693}" destId="{B7901883-29C6-4D3C-8E8C-662B6B52619F}" srcOrd="0" destOrd="0" presId="urn:microsoft.com/office/officeart/2005/8/layout/process1"/>
    <dgm:cxn modelId="{64E05E2A-2EF1-4FE5-A48C-D2505C205548}" type="presOf" srcId="{0BD43495-2DDD-4691-B41B-303608A0288E}" destId="{98EC6578-D586-4999-82FB-A8EE54E4EA50}" srcOrd="0" destOrd="0" presId="urn:microsoft.com/office/officeart/2005/8/layout/process1"/>
    <dgm:cxn modelId="{9CA42E2B-EB99-4B5F-A04A-B2B0962E4107}" srcId="{E0E9BB0A-9455-424D-BD1E-3EE5E8D277D3}" destId="{5895437E-DD26-478D-94EE-53F45527D620}" srcOrd="0" destOrd="0" parTransId="{802FA9FE-ED54-4F56-A0FA-EF6EF7A4B04C}" sibTransId="{B7EBC11E-6E4C-4190-BE7A-F0ED32277693}"/>
    <dgm:cxn modelId="{CAD3966B-F651-4749-AF7D-05F558E7C8F0}" type="presOf" srcId="{C331D0CE-8A5F-4E15-8BFB-A2D6C1B61A9B}" destId="{393471E6-7A1E-4DE6-A626-509812E7A805}" srcOrd="0" destOrd="0" presId="urn:microsoft.com/office/officeart/2005/8/layout/process1"/>
    <dgm:cxn modelId="{9153596D-9321-46C1-8F4D-C3791BCCE2BA}" type="presOf" srcId="{B7EBC11E-6E4C-4190-BE7A-F0ED32277693}" destId="{EF301F47-6761-4ED2-AC3B-B0D48C87B775}" srcOrd="1" destOrd="0" presId="urn:microsoft.com/office/officeart/2005/8/layout/process1"/>
    <dgm:cxn modelId="{8302447C-BEE0-4D1C-A38A-D09B59BC9A35}" srcId="{E0E9BB0A-9455-424D-BD1E-3EE5E8D277D3}" destId="{2229AB97-FE66-40D8-B60C-7AEC5500C978}" srcOrd="3" destOrd="0" parTransId="{A152B8CF-F5BD-458D-8684-6440904C04B7}" sibTransId="{3C90C62C-C250-493C-9D4D-B9D74038DB2E}"/>
    <dgm:cxn modelId="{1743EF80-4ED6-43B7-AF2C-55BC92DBE262}" type="presOf" srcId="{2229AB97-FE66-40D8-B60C-7AEC5500C978}" destId="{6B36787F-BC11-45A5-B97F-78A1B318CB8B}" srcOrd="0" destOrd="0" presId="urn:microsoft.com/office/officeart/2005/8/layout/process1"/>
    <dgm:cxn modelId="{D1ECFF9F-FCCC-4241-89F3-D8C3FD989979}" type="presOf" srcId="{E0E9BB0A-9455-424D-BD1E-3EE5E8D277D3}" destId="{68A95248-1FC0-46FF-931C-70CD42184F34}" srcOrd="0" destOrd="0" presId="urn:microsoft.com/office/officeart/2005/8/layout/process1"/>
    <dgm:cxn modelId="{635560BB-CBD1-4F7E-AE79-1C94D2CC6887}" type="presOf" srcId="{0E157BFF-ABDC-4B9A-908B-E622360AD8B0}" destId="{329A32FF-96E6-43D8-A8F2-9E139CDC80A6}" srcOrd="0" destOrd="0" presId="urn:microsoft.com/office/officeart/2005/8/layout/process1"/>
    <dgm:cxn modelId="{BF0056D1-ABDA-49DC-8C1C-4BCB12897336}" type="presOf" srcId="{0BD43495-2DDD-4691-B41B-303608A0288E}" destId="{9CB05FAC-D2B7-4B98-98E7-3E761BA1EB08}" srcOrd="1" destOrd="0" presId="urn:microsoft.com/office/officeart/2005/8/layout/process1"/>
    <dgm:cxn modelId="{23781FDB-86C3-4DB0-9FD4-C1053A5C4A5E}" type="presOf" srcId="{62EBC7E6-FFE9-4E92-9869-5AD06F55F088}" destId="{6DAABCD1-35E7-4A40-B169-EA8876083E6F}" srcOrd="0" destOrd="0" presId="urn:microsoft.com/office/officeart/2005/8/layout/process1"/>
    <dgm:cxn modelId="{34414CDD-8163-42FF-9977-127EFDBAB3CA}" type="presOf" srcId="{C331D0CE-8A5F-4E15-8BFB-A2D6C1B61A9B}" destId="{9CC4E52F-E371-4F8B-A2C5-7B998578DFA9}" srcOrd="1" destOrd="0" presId="urn:microsoft.com/office/officeart/2005/8/layout/process1"/>
    <dgm:cxn modelId="{10DC0EE3-4B13-4337-BCD1-A348FCEFEE06}" srcId="{E0E9BB0A-9455-424D-BD1E-3EE5E8D277D3}" destId="{62EBC7E6-FFE9-4E92-9869-5AD06F55F088}" srcOrd="1" destOrd="0" parTransId="{757B5D27-07F6-4398-8F80-12B47DF886ED}" sibTransId="{0BD43495-2DDD-4691-B41B-303608A0288E}"/>
    <dgm:cxn modelId="{E6DB7CF6-F21D-423C-9390-6D8374983CC4}" srcId="{E0E9BB0A-9455-424D-BD1E-3EE5E8D277D3}" destId="{0E157BFF-ABDC-4B9A-908B-E622360AD8B0}" srcOrd="2" destOrd="0" parTransId="{B472A871-AD0C-4311-AB97-99497A01381C}" sibTransId="{C331D0CE-8A5F-4E15-8BFB-A2D6C1B61A9B}"/>
    <dgm:cxn modelId="{7507BBF9-CA73-4FBF-9B41-737357DAE99E}" type="presOf" srcId="{5895437E-DD26-478D-94EE-53F45527D620}" destId="{AF485DFB-1B03-4D1B-9416-6F6298B7BF91}" srcOrd="0" destOrd="0" presId="urn:microsoft.com/office/officeart/2005/8/layout/process1"/>
    <dgm:cxn modelId="{D957C587-2F40-44DF-B721-8AD9FA4E5D98}" type="presParOf" srcId="{68A95248-1FC0-46FF-931C-70CD42184F34}" destId="{AF485DFB-1B03-4D1B-9416-6F6298B7BF91}" srcOrd="0" destOrd="0" presId="urn:microsoft.com/office/officeart/2005/8/layout/process1"/>
    <dgm:cxn modelId="{2CE1F384-3283-46E9-A016-7AE45D752A1C}" type="presParOf" srcId="{68A95248-1FC0-46FF-931C-70CD42184F34}" destId="{B7901883-29C6-4D3C-8E8C-662B6B52619F}" srcOrd="1" destOrd="0" presId="urn:microsoft.com/office/officeart/2005/8/layout/process1"/>
    <dgm:cxn modelId="{EA63AAF8-88E7-4E5F-847A-0F7BE57B6614}" type="presParOf" srcId="{B7901883-29C6-4D3C-8E8C-662B6B52619F}" destId="{EF301F47-6761-4ED2-AC3B-B0D48C87B775}" srcOrd="0" destOrd="0" presId="urn:microsoft.com/office/officeart/2005/8/layout/process1"/>
    <dgm:cxn modelId="{BE0D23C1-7E68-4BC3-92C6-F02553BCCA29}" type="presParOf" srcId="{68A95248-1FC0-46FF-931C-70CD42184F34}" destId="{6DAABCD1-35E7-4A40-B169-EA8876083E6F}" srcOrd="2" destOrd="0" presId="urn:microsoft.com/office/officeart/2005/8/layout/process1"/>
    <dgm:cxn modelId="{AAA8929E-8BAB-4E79-9160-1F5753E72389}" type="presParOf" srcId="{68A95248-1FC0-46FF-931C-70CD42184F34}" destId="{98EC6578-D586-4999-82FB-A8EE54E4EA50}" srcOrd="3" destOrd="0" presId="urn:microsoft.com/office/officeart/2005/8/layout/process1"/>
    <dgm:cxn modelId="{2672F357-8D5A-43F2-AEAA-0BCE7ADBB2DC}" type="presParOf" srcId="{98EC6578-D586-4999-82FB-A8EE54E4EA50}" destId="{9CB05FAC-D2B7-4B98-98E7-3E761BA1EB08}" srcOrd="0" destOrd="0" presId="urn:microsoft.com/office/officeart/2005/8/layout/process1"/>
    <dgm:cxn modelId="{B5CD27F1-FEEA-4370-AD3F-2AB5DC3FD204}" type="presParOf" srcId="{68A95248-1FC0-46FF-931C-70CD42184F34}" destId="{329A32FF-96E6-43D8-A8F2-9E139CDC80A6}" srcOrd="4" destOrd="0" presId="urn:microsoft.com/office/officeart/2005/8/layout/process1"/>
    <dgm:cxn modelId="{C97161A0-17D8-4689-AB19-B99A707EDAF2}" type="presParOf" srcId="{68A95248-1FC0-46FF-931C-70CD42184F34}" destId="{393471E6-7A1E-4DE6-A626-509812E7A805}" srcOrd="5" destOrd="0" presId="urn:microsoft.com/office/officeart/2005/8/layout/process1"/>
    <dgm:cxn modelId="{0E1F8257-CC97-4A94-88FE-AE1B9AD9B5B4}" type="presParOf" srcId="{393471E6-7A1E-4DE6-A626-509812E7A805}" destId="{9CC4E52F-E371-4F8B-A2C5-7B998578DFA9}" srcOrd="0" destOrd="0" presId="urn:microsoft.com/office/officeart/2005/8/layout/process1"/>
    <dgm:cxn modelId="{98719386-5D88-4EE1-9ADE-0224F1EFEBD3}" type="presParOf" srcId="{68A95248-1FC0-46FF-931C-70CD42184F34}" destId="{6B36787F-BC11-45A5-B97F-78A1B318CB8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871DE-B9F0-4938-91AD-3901E65372D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76591295-52FC-440C-9C33-41ADA80D500B}">
      <dgm:prSet custT="1"/>
      <dgm:spPr>
        <a:solidFill>
          <a:srgbClr val="BB9456"/>
        </a:solidFill>
      </dgm:spPr>
      <dgm:t>
        <a:bodyPr/>
        <a:lstStyle/>
        <a:p>
          <a:pPr rtl="0"/>
          <a:r>
            <a:rPr lang="es-ES" sz="1800" dirty="0">
              <a:latin typeface="Montserrat" panose="00000500000000000000" pitchFamily="2" charset="0"/>
            </a:rPr>
            <a:t>Se aprecia la oportunidad de consolidar la experiencia existente, como una base de multiplicación para el país. </a:t>
          </a:r>
          <a:endParaRPr lang="es-419" sz="1800" dirty="0">
            <a:latin typeface="Montserrat" panose="00000500000000000000" pitchFamily="2" charset="0"/>
          </a:endParaRPr>
        </a:p>
      </dgm:t>
    </dgm:pt>
    <dgm:pt modelId="{9AC8F318-8F18-46F5-A492-C84F11C4E6C2}" type="parTrans" cxnId="{F4779D1B-D47B-49A8-86CA-9286D23A6D3C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BA7D631D-C6ED-4D67-8514-3C843148A960}" type="sibTrans" cxnId="{F4779D1B-D47B-49A8-86CA-9286D23A6D3C}">
      <dgm:prSet/>
      <dgm:spPr>
        <a:solidFill>
          <a:srgbClr val="245B4E"/>
        </a:solidFill>
      </dgm:spPr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43798FEE-5CC5-4EA2-976C-851398C3E940}">
      <dgm:prSet custT="1"/>
      <dgm:spPr>
        <a:solidFill>
          <a:srgbClr val="BB9456"/>
        </a:solidFill>
      </dgm:spPr>
      <dgm:t>
        <a:bodyPr/>
        <a:lstStyle/>
        <a:p>
          <a:pPr rtl="0"/>
          <a:r>
            <a:rPr lang="es-ES" sz="1600" dirty="0">
              <a:latin typeface="Montserrat" panose="00000500000000000000" pitchFamily="2" charset="0"/>
            </a:rPr>
            <a:t>S</a:t>
          </a:r>
          <a:r>
            <a:rPr lang="es-419" sz="1600" dirty="0">
              <a:latin typeface="Montserrat" panose="00000500000000000000" pitchFamily="2" charset="0"/>
            </a:rPr>
            <a:t>e</a:t>
          </a:r>
          <a:r>
            <a:rPr lang="es-ES" sz="1600" dirty="0">
              <a:latin typeface="Montserrat" panose="00000500000000000000" pitchFamily="2" charset="0"/>
            </a:rPr>
            <a:t> observa que el establecimiento de estos programas, impulsa el fortalecimiento de aspectos del sistema de protección especializado de la infancia. </a:t>
          </a:r>
          <a:endParaRPr lang="es-419" sz="1600" dirty="0">
            <a:latin typeface="Montserrat" panose="00000500000000000000" pitchFamily="2" charset="0"/>
          </a:endParaRPr>
        </a:p>
      </dgm:t>
    </dgm:pt>
    <dgm:pt modelId="{65B4EC76-60B0-4FBB-BBE3-8DD521BD6753}" type="parTrans" cxnId="{37D05BB8-AA9A-4272-B53E-51DFCB2BD900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09C0F494-5B01-4746-AD52-F17EC5A76754}" type="sibTrans" cxnId="{37D05BB8-AA9A-4272-B53E-51DFCB2BD900}">
      <dgm:prSet/>
      <dgm:spPr>
        <a:solidFill>
          <a:srgbClr val="245B4E"/>
        </a:solidFill>
      </dgm:spPr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03B47579-05BB-463C-9246-521F29774226}">
      <dgm:prSet custT="1"/>
      <dgm:spPr>
        <a:solidFill>
          <a:srgbClr val="BB9456"/>
        </a:solidFill>
      </dgm:spPr>
      <dgm:t>
        <a:bodyPr/>
        <a:lstStyle/>
        <a:p>
          <a:pPr rtl="0"/>
          <a:r>
            <a:rPr lang="es-ES" sz="1600" dirty="0">
              <a:latin typeface="Montserrat" panose="00000500000000000000" pitchFamily="2" charset="0"/>
            </a:rPr>
            <a:t>Se destaca la mejora de la tarea articulada con quienes constituyen la “puerta de entrada” al sistema de cuidados alternativos: </a:t>
          </a:r>
          <a:r>
            <a:rPr lang="es-419" sz="1600" dirty="0">
              <a:latin typeface="Montserrat" panose="00000500000000000000" pitchFamily="2" charset="0"/>
            </a:rPr>
            <a:t>Fiscalías y Poderes Judiciales</a:t>
          </a:r>
          <a:r>
            <a:rPr lang="es-ES" sz="1600" dirty="0">
              <a:latin typeface="Montserrat" panose="00000500000000000000" pitchFamily="2" charset="0"/>
            </a:rPr>
            <a:t>.</a:t>
          </a:r>
          <a:endParaRPr lang="es-419" sz="1600" dirty="0">
            <a:latin typeface="Montserrat" panose="00000500000000000000" pitchFamily="2" charset="0"/>
          </a:endParaRPr>
        </a:p>
      </dgm:t>
    </dgm:pt>
    <dgm:pt modelId="{61F7E1A1-001F-4FD7-987E-F7B0BD148FB4}" type="parTrans" cxnId="{E35BEF6A-A7E6-49C9-A78E-EF7860653E63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0D4031EE-1DAF-449E-A4D7-884D232751F6}" type="sibTrans" cxnId="{E35BEF6A-A7E6-49C9-A78E-EF7860653E63}">
      <dgm:prSet/>
      <dgm:spPr>
        <a:solidFill>
          <a:srgbClr val="245B4E"/>
        </a:solidFill>
      </dgm:spPr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081C580E-CF3F-4DF5-9613-33D0CFC30570}">
      <dgm:prSet custT="1"/>
      <dgm:spPr>
        <a:solidFill>
          <a:srgbClr val="BB9456"/>
        </a:solidFill>
      </dgm:spPr>
      <dgm:t>
        <a:bodyPr/>
        <a:lstStyle/>
        <a:p>
          <a:pPr rtl="0"/>
          <a:r>
            <a:rPr lang="es-ES" sz="1400" dirty="0">
              <a:latin typeface="Montserrat" panose="00000500000000000000" pitchFamily="2" charset="0"/>
            </a:rPr>
            <a:t>Se reconocen en las experiencias existentes, aprendizajes sobre las cuestiones dilemáticas del acogimiento</a:t>
          </a:r>
          <a:r>
            <a:rPr lang="es-419" sz="1400" dirty="0">
              <a:latin typeface="Montserrat" panose="00000500000000000000" pitchFamily="2" charset="0"/>
            </a:rPr>
            <a:t>: </a:t>
          </a:r>
          <a:r>
            <a:rPr lang="es-ES" sz="1400" dirty="0">
              <a:latin typeface="Montserrat" panose="00000500000000000000" pitchFamily="2" charset="0"/>
            </a:rPr>
            <a:t>adopción por vía de excepción, acogimiento de NNA en movilidad humana, </a:t>
          </a:r>
          <a:r>
            <a:rPr lang="es-419" sz="1400" dirty="0">
              <a:latin typeface="Montserrat" panose="00000500000000000000" pitchFamily="2" charset="0"/>
            </a:rPr>
            <a:t>evitar ingreso a CAS de niñas o niños recién nacidos, etc.</a:t>
          </a:r>
        </a:p>
      </dgm:t>
    </dgm:pt>
    <dgm:pt modelId="{BEE5A214-01B7-4BC2-99D6-BB72926E6930}" type="parTrans" cxnId="{381DD4A3-889C-4EFB-8008-E825030D644E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554C70FD-C0C5-4A4C-9CED-F1CC1DE44506}" type="sibTrans" cxnId="{381DD4A3-889C-4EFB-8008-E825030D644E}">
      <dgm:prSet/>
      <dgm:spPr/>
      <dgm:t>
        <a:bodyPr/>
        <a:lstStyle/>
        <a:p>
          <a:endParaRPr lang="es-419">
            <a:latin typeface="Montserrat" panose="00000500000000000000" pitchFamily="2" charset="0"/>
          </a:endParaRPr>
        </a:p>
      </dgm:t>
    </dgm:pt>
    <dgm:pt modelId="{9E10F9DE-4020-4521-86DD-DD4AA81ADF07}" type="pres">
      <dgm:prSet presAssocID="{FE5871DE-B9F0-4938-91AD-3901E65372D0}" presName="Name0" presStyleCnt="0">
        <dgm:presLayoutVars>
          <dgm:dir/>
          <dgm:resizeHandles val="exact"/>
        </dgm:presLayoutVars>
      </dgm:prSet>
      <dgm:spPr/>
    </dgm:pt>
    <dgm:pt modelId="{C3284E21-C458-4C85-A8F4-9857BA415189}" type="pres">
      <dgm:prSet presAssocID="{76591295-52FC-440C-9C33-41ADA80D500B}" presName="node" presStyleLbl="node1" presStyleIdx="0" presStyleCnt="4">
        <dgm:presLayoutVars>
          <dgm:bulletEnabled val="1"/>
        </dgm:presLayoutVars>
      </dgm:prSet>
      <dgm:spPr/>
    </dgm:pt>
    <dgm:pt modelId="{F711F6C2-4914-4556-9E0B-D794B4AA9876}" type="pres">
      <dgm:prSet presAssocID="{BA7D631D-C6ED-4D67-8514-3C843148A960}" presName="sibTrans" presStyleLbl="sibTrans2D1" presStyleIdx="0" presStyleCnt="3" custScaleY="59119"/>
      <dgm:spPr/>
    </dgm:pt>
    <dgm:pt modelId="{ADE8723C-4A62-470C-BBD8-DB11039354C5}" type="pres">
      <dgm:prSet presAssocID="{BA7D631D-C6ED-4D67-8514-3C843148A960}" presName="connectorText" presStyleLbl="sibTrans2D1" presStyleIdx="0" presStyleCnt="3"/>
      <dgm:spPr/>
    </dgm:pt>
    <dgm:pt modelId="{BB2EE623-C2F6-4F78-B626-075EC0BCDAB1}" type="pres">
      <dgm:prSet presAssocID="{43798FEE-5CC5-4EA2-976C-851398C3E940}" presName="node" presStyleLbl="node1" presStyleIdx="1" presStyleCnt="4">
        <dgm:presLayoutVars>
          <dgm:bulletEnabled val="1"/>
        </dgm:presLayoutVars>
      </dgm:prSet>
      <dgm:spPr/>
    </dgm:pt>
    <dgm:pt modelId="{FAE98C3F-324D-4702-BDE9-9C2AF188BEA0}" type="pres">
      <dgm:prSet presAssocID="{09C0F494-5B01-4746-AD52-F17EC5A76754}" presName="sibTrans" presStyleLbl="sibTrans2D1" presStyleIdx="1" presStyleCnt="3" custScaleY="64873"/>
      <dgm:spPr/>
    </dgm:pt>
    <dgm:pt modelId="{6FDF10CF-9BAD-4D0E-8D98-AC33B0434FB5}" type="pres">
      <dgm:prSet presAssocID="{09C0F494-5B01-4746-AD52-F17EC5A76754}" presName="connectorText" presStyleLbl="sibTrans2D1" presStyleIdx="1" presStyleCnt="3"/>
      <dgm:spPr/>
    </dgm:pt>
    <dgm:pt modelId="{10F6F9A9-0705-4127-B64A-736654C33325}" type="pres">
      <dgm:prSet presAssocID="{03B47579-05BB-463C-9246-521F29774226}" presName="node" presStyleLbl="node1" presStyleIdx="2" presStyleCnt="4">
        <dgm:presLayoutVars>
          <dgm:bulletEnabled val="1"/>
        </dgm:presLayoutVars>
      </dgm:prSet>
      <dgm:spPr/>
    </dgm:pt>
    <dgm:pt modelId="{8C865130-5CD1-4590-9E07-EF378BCC826D}" type="pres">
      <dgm:prSet presAssocID="{0D4031EE-1DAF-449E-A4D7-884D232751F6}" presName="sibTrans" presStyleLbl="sibTrans2D1" presStyleIdx="2" presStyleCnt="3" custScaleY="70627"/>
      <dgm:spPr/>
    </dgm:pt>
    <dgm:pt modelId="{505192A2-5FFC-4605-91AD-A89ECBEFC3DA}" type="pres">
      <dgm:prSet presAssocID="{0D4031EE-1DAF-449E-A4D7-884D232751F6}" presName="connectorText" presStyleLbl="sibTrans2D1" presStyleIdx="2" presStyleCnt="3"/>
      <dgm:spPr/>
    </dgm:pt>
    <dgm:pt modelId="{91A29A72-13D4-4BEC-9BC8-20BF97F379C1}" type="pres">
      <dgm:prSet presAssocID="{081C580E-CF3F-4DF5-9613-33D0CFC30570}" presName="node" presStyleLbl="node1" presStyleIdx="3" presStyleCnt="4">
        <dgm:presLayoutVars>
          <dgm:bulletEnabled val="1"/>
        </dgm:presLayoutVars>
      </dgm:prSet>
      <dgm:spPr/>
    </dgm:pt>
  </dgm:ptLst>
  <dgm:cxnLst>
    <dgm:cxn modelId="{8E094A02-BDBF-4C66-8751-425E9252D0FD}" type="presOf" srcId="{43798FEE-5CC5-4EA2-976C-851398C3E940}" destId="{BB2EE623-C2F6-4F78-B626-075EC0BCDAB1}" srcOrd="0" destOrd="0" presId="urn:microsoft.com/office/officeart/2005/8/layout/process1"/>
    <dgm:cxn modelId="{F4779D1B-D47B-49A8-86CA-9286D23A6D3C}" srcId="{FE5871DE-B9F0-4938-91AD-3901E65372D0}" destId="{76591295-52FC-440C-9C33-41ADA80D500B}" srcOrd="0" destOrd="0" parTransId="{9AC8F318-8F18-46F5-A492-C84F11C4E6C2}" sibTransId="{BA7D631D-C6ED-4D67-8514-3C843148A960}"/>
    <dgm:cxn modelId="{E35BEF6A-A7E6-49C9-A78E-EF7860653E63}" srcId="{FE5871DE-B9F0-4938-91AD-3901E65372D0}" destId="{03B47579-05BB-463C-9246-521F29774226}" srcOrd="2" destOrd="0" parTransId="{61F7E1A1-001F-4FD7-987E-F7B0BD148FB4}" sibTransId="{0D4031EE-1DAF-449E-A4D7-884D232751F6}"/>
    <dgm:cxn modelId="{418A174E-6D03-4F3F-A3E1-97254A447AA7}" type="presOf" srcId="{76591295-52FC-440C-9C33-41ADA80D500B}" destId="{C3284E21-C458-4C85-A8F4-9857BA415189}" srcOrd="0" destOrd="0" presId="urn:microsoft.com/office/officeart/2005/8/layout/process1"/>
    <dgm:cxn modelId="{FD26DD85-9865-42B2-8568-EB593DFC7E67}" type="presOf" srcId="{09C0F494-5B01-4746-AD52-F17EC5A76754}" destId="{FAE98C3F-324D-4702-BDE9-9C2AF188BEA0}" srcOrd="0" destOrd="0" presId="urn:microsoft.com/office/officeart/2005/8/layout/process1"/>
    <dgm:cxn modelId="{1F4CC0A1-CE6C-4EC8-BA90-B706EBF9FEDC}" type="presOf" srcId="{0D4031EE-1DAF-449E-A4D7-884D232751F6}" destId="{8C865130-5CD1-4590-9E07-EF378BCC826D}" srcOrd="0" destOrd="0" presId="urn:microsoft.com/office/officeart/2005/8/layout/process1"/>
    <dgm:cxn modelId="{381DD4A3-889C-4EFB-8008-E825030D644E}" srcId="{FE5871DE-B9F0-4938-91AD-3901E65372D0}" destId="{081C580E-CF3F-4DF5-9613-33D0CFC30570}" srcOrd="3" destOrd="0" parTransId="{BEE5A214-01B7-4BC2-99D6-BB72926E6930}" sibTransId="{554C70FD-C0C5-4A4C-9CED-F1CC1DE44506}"/>
    <dgm:cxn modelId="{5DAD5CAE-E7AB-4FB0-8676-47B66FE93C89}" type="presOf" srcId="{0D4031EE-1DAF-449E-A4D7-884D232751F6}" destId="{505192A2-5FFC-4605-91AD-A89ECBEFC3DA}" srcOrd="1" destOrd="0" presId="urn:microsoft.com/office/officeart/2005/8/layout/process1"/>
    <dgm:cxn modelId="{D46934B2-DC4E-4DD2-9B14-8EEF4F5DB88D}" type="presOf" srcId="{09C0F494-5B01-4746-AD52-F17EC5A76754}" destId="{6FDF10CF-9BAD-4D0E-8D98-AC33B0434FB5}" srcOrd="1" destOrd="0" presId="urn:microsoft.com/office/officeart/2005/8/layout/process1"/>
    <dgm:cxn modelId="{37D05BB8-AA9A-4272-B53E-51DFCB2BD900}" srcId="{FE5871DE-B9F0-4938-91AD-3901E65372D0}" destId="{43798FEE-5CC5-4EA2-976C-851398C3E940}" srcOrd="1" destOrd="0" parTransId="{65B4EC76-60B0-4FBB-BBE3-8DD521BD6753}" sibTransId="{09C0F494-5B01-4746-AD52-F17EC5A76754}"/>
    <dgm:cxn modelId="{F26EA2C1-25C9-4F5D-B776-68F7C5FF6B63}" type="presOf" srcId="{BA7D631D-C6ED-4D67-8514-3C843148A960}" destId="{F711F6C2-4914-4556-9E0B-D794B4AA9876}" srcOrd="0" destOrd="0" presId="urn:microsoft.com/office/officeart/2005/8/layout/process1"/>
    <dgm:cxn modelId="{387975C4-D022-4163-86B0-39A49E36FE3E}" type="presOf" srcId="{BA7D631D-C6ED-4D67-8514-3C843148A960}" destId="{ADE8723C-4A62-470C-BBD8-DB11039354C5}" srcOrd="1" destOrd="0" presId="urn:microsoft.com/office/officeart/2005/8/layout/process1"/>
    <dgm:cxn modelId="{2F0D29C8-093F-4EB0-BDBF-8D132D0053D0}" type="presOf" srcId="{081C580E-CF3F-4DF5-9613-33D0CFC30570}" destId="{91A29A72-13D4-4BEC-9BC8-20BF97F379C1}" srcOrd="0" destOrd="0" presId="urn:microsoft.com/office/officeart/2005/8/layout/process1"/>
    <dgm:cxn modelId="{F1FF97C9-F8CF-44DA-A971-27951694248C}" type="presOf" srcId="{03B47579-05BB-463C-9246-521F29774226}" destId="{10F6F9A9-0705-4127-B64A-736654C33325}" srcOrd="0" destOrd="0" presId="urn:microsoft.com/office/officeart/2005/8/layout/process1"/>
    <dgm:cxn modelId="{1E6843E8-2DEA-4661-843C-A79010467E5C}" type="presOf" srcId="{FE5871DE-B9F0-4938-91AD-3901E65372D0}" destId="{9E10F9DE-4020-4521-86DD-DD4AA81ADF07}" srcOrd="0" destOrd="0" presId="urn:microsoft.com/office/officeart/2005/8/layout/process1"/>
    <dgm:cxn modelId="{744D9947-714F-4D0D-A02E-150B7C04D80E}" type="presParOf" srcId="{9E10F9DE-4020-4521-86DD-DD4AA81ADF07}" destId="{C3284E21-C458-4C85-A8F4-9857BA415189}" srcOrd="0" destOrd="0" presId="urn:microsoft.com/office/officeart/2005/8/layout/process1"/>
    <dgm:cxn modelId="{6853DC8B-2B33-4CA5-9A3C-3345AEB166C9}" type="presParOf" srcId="{9E10F9DE-4020-4521-86DD-DD4AA81ADF07}" destId="{F711F6C2-4914-4556-9E0B-D794B4AA9876}" srcOrd="1" destOrd="0" presId="urn:microsoft.com/office/officeart/2005/8/layout/process1"/>
    <dgm:cxn modelId="{CB4DC42E-4F01-42E8-828C-AA11D32F356C}" type="presParOf" srcId="{F711F6C2-4914-4556-9E0B-D794B4AA9876}" destId="{ADE8723C-4A62-470C-BBD8-DB11039354C5}" srcOrd="0" destOrd="0" presId="urn:microsoft.com/office/officeart/2005/8/layout/process1"/>
    <dgm:cxn modelId="{6BA5A097-0F43-479C-83DC-F15A5399A04D}" type="presParOf" srcId="{9E10F9DE-4020-4521-86DD-DD4AA81ADF07}" destId="{BB2EE623-C2F6-4F78-B626-075EC0BCDAB1}" srcOrd="2" destOrd="0" presId="urn:microsoft.com/office/officeart/2005/8/layout/process1"/>
    <dgm:cxn modelId="{5C3319F5-76CA-4809-AB7A-0CBD6E366968}" type="presParOf" srcId="{9E10F9DE-4020-4521-86DD-DD4AA81ADF07}" destId="{FAE98C3F-324D-4702-BDE9-9C2AF188BEA0}" srcOrd="3" destOrd="0" presId="urn:microsoft.com/office/officeart/2005/8/layout/process1"/>
    <dgm:cxn modelId="{0E18F7F7-B0B9-4C9E-ABEB-51C182A8FBCE}" type="presParOf" srcId="{FAE98C3F-324D-4702-BDE9-9C2AF188BEA0}" destId="{6FDF10CF-9BAD-4D0E-8D98-AC33B0434FB5}" srcOrd="0" destOrd="0" presId="urn:microsoft.com/office/officeart/2005/8/layout/process1"/>
    <dgm:cxn modelId="{F5F59782-9045-4A19-BEFB-39202245ABFA}" type="presParOf" srcId="{9E10F9DE-4020-4521-86DD-DD4AA81ADF07}" destId="{10F6F9A9-0705-4127-B64A-736654C33325}" srcOrd="4" destOrd="0" presId="urn:microsoft.com/office/officeart/2005/8/layout/process1"/>
    <dgm:cxn modelId="{1438A2D0-EBEB-4894-AE28-E743B5E1E753}" type="presParOf" srcId="{9E10F9DE-4020-4521-86DD-DD4AA81ADF07}" destId="{8C865130-5CD1-4590-9E07-EF378BCC826D}" srcOrd="5" destOrd="0" presId="urn:microsoft.com/office/officeart/2005/8/layout/process1"/>
    <dgm:cxn modelId="{0C76AB45-76F2-4191-B224-80B29EA78542}" type="presParOf" srcId="{8C865130-5CD1-4590-9E07-EF378BCC826D}" destId="{505192A2-5FFC-4605-91AD-A89ECBEFC3DA}" srcOrd="0" destOrd="0" presId="urn:microsoft.com/office/officeart/2005/8/layout/process1"/>
    <dgm:cxn modelId="{3125DB4B-A74A-4F10-B189-C1120BDCA6AD}" type="presParOf" srcId="{9E10F9DE-4020-4521-86DD-DD4AA81ADF07}" destId="{91A29A72-13D4-4BEC-9BC8-20BF97F379C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02272-38A2-4084-8C77-CE7683C05BBF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B7436A6-6612-4F8D-87B2-80F8682F426E}">
      <dgm:prSet phldrT="[Texto]"/>
      <dgm:spPr>
        <a:solidFill>
          <a:srgbClr val="245B4E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Familias de origen</a:t>
          </a:r>
        </a:p>
      </dgm:t>
    </dgm:pt>
    <dgm:pt modelId="{6BD4A3F6-4402-4DDE-97CA-4629D66168AD}" type="parTrans" cxnId="{6CFF5135-9FD0-4DD9-B94F-1C43317A391C}">
      <dgm:prSet/>
      <dgm:spPr>
        <a:solidFill>
          <a:schemeClr val="bg2">
            <a:lumMod val="75000"/>
          </a:schemeClr>
        </a:solidFill>
        <a:ln>
          <a:solidFill>
            <a:srgbClr val="AA2445"/>
          </a:solidFill>
        </a:ln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803DBB8B-DA20-4EA6-B1C0-26857C446D3A}" type="sibTrans" cxnId="{6CFF5135-9FD0-4DD9-B94F-1C43317A391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05A18E5-586E-415A-BC91-BFE780872260}">
      <dgm:prSet phldrT="[Texto]"/>
      <dgm:spPr>
        <a:solidFill>
          <a:srgbClr val="245B4E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Familias de acogida</a:t>
          </a:r>
        </a:p>
      </dgm:t>
    </dgm:pt>
    <dgm:pt modelId="{C16E3BBE-0A2E-4DFB-8869-E99E4729909D}" type="parTrans" cxnId="{5D4EA58A-7391-4DE4-A294-317CA632123B}">
      <dgm:prSet/>
      <dgm:spPr>
        <a:solidFill>
          <a:schemeClr val="bg2">
            <a:lumMod val="75000"/>
          </a:schemeClr>
        </a:solidFill>
        <a:ln>
          <a:solidFill>
            <a:srgbClr val="AA2445"/>
          </a:solidFill>
        </a:ln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A345A15-AFCC-45A1-AD29-09966854E22E}" type="sibTrans" cxnId="{5D4EA58A-7391-4DE4-A294-317CA632123B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42091AB-7DA2-4D95-805F-1F82C3F03344}">
      <dgm:prSet phldrT="[Texto]"/>
      <dgm:spPr>
        <a:solidFill>
          <a:srgbClr val="245B4E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Equipo de trabajo</a:t>
          </a:r>
        </a:p>
      </dgm:t>
    </dgm:pt>
    <dgm:pt modelId="{A3A7279B-9221-4C26-996D-F0312C68BD89}" type="parTrans" cxnId="{A92E87EC-4B53-4B0E-A0CE-FBEE07811B31}">
      <dgm:prSet/>
      <dgm:spPr>
        <a:solidFill>
          <a:schemeClr val="bg2">
            <a:lumMod val="75000"/>
          </a:schemeClr>
        </a:solidFill>
        <a:ln>
          <a:solidFill>
            <a:srgbClr val="AA2445"/>
          </a:solidFill>
        </a:ln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BC858FA-1A17-4566-9A64-316C9C56DD1C}" type="sibTrans" cxnId="{A92E87EC-4B53-4B0E-A0CE-FBEE07811B31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AA026626-479B-48F6-9942-95F1A6E974DC}">
      <dgm:prSet phldrT="[Texto]" custT="1"/>
      <dgm:spPr>
        <a:solidFill>
          <a:srgbClr val="BB9456"/>
        </a:solidFill>
      </dgm:spPr>
      <dgm:t>
        <a:bodyPr/>
        <a:lstStyle/>
        <a:p>
          <a:r>
            <a:rPr lang="es-MX" sz="1800" b="1" dirty="0">
              <a:latin typeface="Montserrat" panose="00000500000000000000" pitchFamily="2" charset="0"/>
            </a:rPr>
            <a:t>N</a:t>
          </a:r>
          <a:r>
            <a:rPr lang="es-419" sz="1800" b="1" dirty="0">
              <a:latin typeface="Montserrat" panose="00000500000000000000" pitchFamily="2" charset="0"/>
            </a:rPr>
            <a:t>NA</a:t>
          </a:r>
          <a:endParaRPr lang="es-MX" sz="1800" b="1" dirty="0">
            <a:latin typeface="Montserrat" panose="00000500000000000000" pitchFamily="2" charset="0"/>
          </a:endParaRPr>
        </a:p>
      </dgm:t>
    </dgm:pt>
    <dgm:pt modelId="{D6F2588E-40D3-44CC-B295-52DF5553A99F}" type="sibTrans" cxnId="{DED355E6-6032-4949-880F-A6A18DA10801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2BA0EDD4-C80A-41FB-B1E8-315DA8A0C498}" type="parTrans" cxnId="{DED355E6-6032-4949-880F-A6A18DA10801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A3E0BD81-C138-4AB6-93EC-4DC97270E570}" type="pres">
      <dgm:prSet presAssocID="{16902272-38A2-4084-8C77-CE7683C05BB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0BA00A7-39A6-40B8-958C-7E04163CB5C9}" type="pres">
      <dgm:prSet presAssocID="{AA026626-479B-48F6-9942-95F1A6E974DC}" presName="singleCycle" presStyleCnt="0"/>
      <dgm:spPr/>
    </dgm:pt>
    <dgm:pt modelId="{A66AAB55-8445-4AFB-BD13-37A030D6D47E}" type="pres">
      <dgm:prSet presAssocID="{AA026626-479B-48F6-9942-95F1A6E974DC}" presName="singleCenter" presStyleLbl="node1" presStyleIdx="0" presStyleCnt="4">
        <dgm:presLayoutVars>
          <dgm:chMax val="7"/>
          <dgm:chPref val="7"/>
        </dgm:presLayoutVars>
      </dgm:prSet>
      <dgm:spPr/>
    </dgm:pt>
    <dgm:pt modelId="{937DC9C4-64F1-439B-8015-C1D0E333693E}" type="pres">
      <dgm:prSet presAssocID="{6BD4A3F6-4402-4DDE-97CA-4629D66168AD}" presName="Name56" presStyleLbl="parChTrans1D2" presStyleIdx="0" presStyleCnt="3"/>
      <dgm:spPr/>
    </dgm:pt>
    <dgm:pt modelId="{3838F4A1-CD31-41D6-AB87-46D89F2E38BD}" type="pres">
      <dgm:prSet presAssocID="{5B7436A6-6612-4F8D-87B2-80F8682F426E}" presName="text0" presStyleLbl="node1" presStyleIdx="1" presStyleCnt="4" custScaleX="158894" custScaleY="156175">
        <dgm:presLayoutVars>
          <dgm:bulletEnabled val="1"/>
        </dgm:presLayoutVars>
      </dgm:prSet>
      <dgm:spPr/>
    </dgm:pt>
    <dgm:pt modelId="{6DA6A3A3-46DB-47B4-90AF-317401DDCD5A}" type="pres">
      <dgm:prSet presAssocID="{C16E3BBE-0A2E-4DFB-8869-E99E4729909D}" presName="Name56" presStyleLbl="parChTrans1D2" presStyleIdx="1" presStyleCnt="3"/>
      <dgm:spPr/>
    </dgm:pt>
    <dgm:pt modelId="{50E6FAD8-4A4F-4BBE-9BD8-5FD37C51C968}" type="pres">
      <dgm:prSet presAssocID="{105A18E5-586E-415A-BC91-BFE780872260}" presName="text0" presStyleLbl="node1" presStyleIdx="2" presStyleCnt="4" custScaleX="143902" custScaleY="145146">
        <dgm:presLayoutVars>
          <dgm:bulletEnabled val="1"/>
        </dgm:presLayoutVars>
      </dgm:prSet>
      <dgm:spPr/>
    </dgm:pt>
    <dgm:pt modelId="{B5FAF12C-2F3F-4A33-9E91-2A04DCB8F5D9}" type="pres">
      <dgm:prSet presAssocID="{A3A7279B-9221-4C26-996D-F0312C68BD89}" presName="Name56" presStyleLbl="parChTrans1D2" presStyleIdx="2" presStyleCnt="3"/>
      <dgm:spPr/>
    </dgm:pt>
    <dgm:pt modelId="{10407D31-DC77-486D-9C67-3D80C47F60D3}" type="pres">
      <dgm:prSet presAssocID="{442091AB-7DA2-4D95-805F-1F82C3F03344}" presName="text0" presStyleLbl="node1" presStyleIdx="3" presStyleCnt="4" custScaleX="142412" custScaleY="155101">
        <dgm:presLayoutVars>
          <dgm:bulletEnabled val="1"/>
        </dgm:presLayoutVars>
      </dgm:prSet>
      <dgm:spPr/>
    </dgm:pt>
  </dgm:ptLst>
  <dgm:cxnLst>
    <dgm:cxn modelId="{D1F88A02-61CF-414B-8141-184CDBE50A20}" type="presOf" srcId="{16902272-38A2-4084-8C77-CE7683C05BBF}" destId="{A3E0BD81-C138-4AB6-93EC-4DC97270E570}" srcOrd="0" destOrd="0" presId="urn:microsoft.com/office/officeart/2008/layout/RadialCluster"/>
    <dgm:cxn modelId="{6B21ED06-3DF9-40DF-A372-356A0A77228E}" type="presOf" srcId="{105A18E5-586E-415A-BC91-BFE780872260}" destId="{50E6FAD8-4A4F-4BBE-9BD8-5FD37C51C968}" srcOrd="0" destOrd="0" presId="urn:microsoft.com/office/officeart/2008/layout/RadialCluster"/>
    <dgm:cxn modelId="{1B9ACB2A-BA86-407A-BF1F-23662EB8102D}" type="presOf" srcId="{AA026626-479B-48F6-9942-95F1A6E974DC}" destId="{A66AAB55-8445-4AFB-BD13-37A030D6D47E}" srcOrd="0" destOrd="0" presId="urn:microsoft.com/office/officeart/2008/layout/RadialCluster"/>
    <dgm:cxn modelId="{012C1E34-FBCA-4DB9-B49A-F6DEE9E0CD2A}" type="presOf" srcId="{5B7436A6-6612-4F8D-87B2-80F8682F426E}" destId="{3838F4A1-CD31-41D6-AB87-46D89F2E38BD}" srcOrd="0" destOrd="0" presId="urn:microsoft.com/office/officeart/2008/layout/RadialCluster"/>
    <dgm:cxn modelId="{6CFF5135-9FD0-4DD9-B94F-1C43317A391C}" srcId="{AA026626-479B-48F6-9942-95F1A6E974DC}" destId="{5B7436A6-6612-4F8D-87B2-80F8682F426E}" srcOrd="0" destOrd="0" parTransId="{6BD4A3F6-4402-4DDE-97CA-4629D66168AD}" sibTransId="{803DBB8B-DA20-4EA6-B1C0-26857C446D3A}"/>
    <dgm:cxn modelId="{6FB4B23A-201C-450E-AADF-D62427085223}" type="presOf" srcId="{442091AB-7DA2-4D95-805F-1F82C3F03344}" destId="{10407D31-DC77-486D-9C67-3D80C47F60D3}" srcOrd="0" destOrd="0" presId="urn:microsoft.com/office/officeart/2008/layout/RadialCluster"/>
    <dgm:cxn modelId="{816F6747-59F2-42F9-8C34-D30BA24D1E93}" type="presOf" srcId="{A3A7279B-9221-4C26-996D-F0312C68BD89}" destId="{B5FAF12C-2F3F-4A33-9E91-2A04DCB8F5D9}" srcOrd="0" destOrd="0" presId="urn:microsoft.com/office/officeart/2008/layout/RadialCluster"/>
    <dgm:cxn modelId="{0F2D1E81-404F-4721-9806-E0C04A54462F}" type="presOf" srcId="{C16E3BBE-0A2E-4DFB-8869-E99E4729909D}" destId="{6DA6A3A3-46DB-47B4-90AF-317401DDCD5A}" srcOrd="0" destOrd="0" presId="urn:microsoft.com/office/officeart/2008/layout/RadialCluster"/>
    <dgm:cxn modelId="{5D4EA58A-7391-4DE4-A294-317CA632123B}" srcId="{AA026626-479B-48F6-9942-95F1A6E974DC}" destId="{105A18E5-586E-415A-BC91-BFE780872260}" srcOrd="1" destOrd="0" parTransId="{C16E3BBE-0A2E-4DFB-8869-E99E4729909D}" sibTransId="{3A345A15-AFCC-45A1-AD29-09966854E22E}"/>
    <dgm:cxn modelId="{7E1F1490-CE01-4E95-BD79-1E58742A9D7F}" type="presOf" srcId="{6BD4A3F6-4402-4DDE-97CA-4629D66168AD}" destId="{937DC9C4-64F1-439B-8015-C1D0E333693E}" srcOrd="0" destOrd="0" presId="urn:microsoft.com/office/officeart/2008/layout/RadialCluster"/>
    <dgm:cxn modelId="{DED355E6-6032-4949-880F-A6A18DA10801}" srcId="{16902272-38A2-4084-8C77-CE7683C05BBF}" destId="{AA026626-479B-48F6-9942-95F1A6E974DC}" srcOrd="0" destOrd="0" parTransId="{2BA0EDD4-C80A-41FB-B1E8-315DA8A0C498}" sibTransId="{D6F2588E-40D3-44CC-B295-52DF5553A99F}"/>
    <dgm:cxn modelId="{A92E87EC-4B53-4B0E-A0CE-FBEE07811B31}" srcId="{AA026626-479B-48F6-9942-95F1A6E974DC}" destId="{442091AB-7DA2-4D95-805F-1F82C3F03344}" srcOrd="2" destOrd="0" parTransId="{A3A7279B-9221-4C26-996D-F0312C68BD89}" sibTransId="{4BC858FA-1A17-4566-9A64-316C9C56DD1C}"/>
    <dgm:cxn modelId="{E2758703-5F82-42D7-96CA-D9FBD7107A51}" type="presParOf" srcId="{A3E0BD81-C138-4AB6-93EC-4DC97270E570}" destId="{30BA00A7-39A6-40B8-958C-7E04163CB5C9}" srcOrd="0" destOrd="0" presId="urn:microsoft.com/office/officeart/2008/layout/RadialCluster"/>
    <dgm:cxn modelId="{43E8976B-C4DA-42E6-B2C8-AEF23D06A6BE}" type="presParOf" srcId="{30BA00A7-39A6-40B8-958C-7E04163CB5C9}" destId="{A66AAB55-8445-4AFB-BD13-37A030D6D47E}" srcOrd="0" destOrd="0" presId="urn:microsoft.com/office/officeart/2008/layout/RadialCluster"/>
    <dgm:cxn modelId="{F3FCB415-321A-4457-9661-1F6D7A6E0E1C}" type="presParOf" srcId="{30BA00A7-39A6-40B8-958C-7E04163CB5C9}" destId="{937DC9C4-64F1-439B-8015-C1D0E333693E}" srcOrd="1" destOrd="0" presId="urn:microsoft.com/office/officeart/2008/layout/RadialCluster"/>
    <dgm:cxn modelId="{7D2FFEC8-1BD5-4A30-91CA-D763EF63AC69}" type="presParOf" srcId="{30BA00A7-39A6-40B8-958C-7E04163CB5C9}" destId="{3838F4A1-CD31-41D6-AB87-46D89F2E38BD}" srcOrd="2" destOrd="0" presId="urn:microsoft.com/office/officeart/2008/layout/RadialCluster"/>
    <dgm:cxn modelId="{0B1EFC47-D62D-4722-A1CF-321F92B23182}" type="presParOf" srcId="{30BA00A7-39A6-40B8-958C-7E04163CB5C9}" destId="{6DA6A3A3-46DB-47B4-90AF-317401DDCD5A}" srcOrd="3" destOrd="0" presId="urn:microsoft.com/office/officeart/2008/layout/RadialCluster"/>
    <dgm:cxn modelId="{9BB0403B-CD54-43D2-9942-9205DEA31A0D}" type="presParOf" srcId="{30BA00A7-39A6-40B8-958C-7E04163CB5C9}" destId="{50E6FAD8-4A4F-4BBE-9BD8-5FD37C51C968}" srcOrd="4" destOrd="0" presId="urn:microsoft.com/office/officeart/2008/layout/RadialCluster"/>
    <dgm:cxn modelId="{3D7D2A6C-3283-4B18-8168-7D13C5108672}" type="presParOf" srcId="{30BA00A7-39A6-40B8-958C-7E04163CB5C9}" destId="{B5FAF12C-2F3F-4A33-9E91-2A04DCB8F5D9}" srcOrd="5" destOrd="0" presId="urn:microsoft.com/office/officeart/2008/layout/RadialCluster"/>
    <dgm:cxn modelId="{3FB59A82-DF79-46E5-A926-E6B040BBE91D}" type="presParOf" srcId="{30BA00A7-39A6-40B8-958C-7E04163CB5C9}" destId="{10407D31-DC77-486D-9C67-3D80C47F60D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A39E03-5454-4A7A-A7B5-123F33A22D5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</dgm:pt>
    <dgm:pt modelId="{3DCD7838-B9AA-492E-B719-CF7031D6A038}">
      <dgm:prSet phldrT="[Texto]" custT="1"/>
      <dgm:spPr>
        <a:solidFill>
          <a:schemeClr val="bg1"/>
        </a:solidFill>
        <a:ln>
          <a:solidFill>
            <a:srgbClr val="AA2445"/>
          </a:solidFill>
        </a:ln>
      </dgm:spPr>
      <dgm:t>
        <a:bodyPr/>
        <a:lstStyle/>
        <a:p>
          <a:pPr algn="ctr"/>
          <a:r>
            <a:rPr lang="es-MX" sz="1400" b="1" dirty="0">
              <a:solidFill>
                <a:schemeClr val="tx1"/>
              </a:solidFill>
              <a:latin typeface="Montserrat" panose="00000500000000000000" pitchFamily="2" charset="0"/>
            </a:rPr>
            <a:t>Equipo Técnico de Familias de Acogida (DGRJRDNNA)</a:t>
          </a:r>
        </a:p>
        <a:p>
          <a:pPr algn="ctr"/>
          <a:r>
            <a:rPr lang="es-MX" sz="1400" dirty="0">
              <a:solidFill>
                <a:schemeClr val="tx1"/>
              </a:solidFill>
              <a:latin typeface="Montserrat" panose="00000500000000000000" pitchFamily="2" charset="0"/>
            </a:rPr>
            <a:t>Abogacía</a:t>
          </a:r>
          <a:r>
            <a:rPr lang="es-419" sz="1400" dirty="0">
              <a:solidFill>
                <a:schemeClr val="tx1"/>
              </a:solidFill>
              <a:latin typeface="Montserrat" panose="00000500000000000000" pitchFamily="2" charset="0"/>
            </a:rPr>
            <a:t> - Psicología - </a:t>
          </a:r>
          <a:r>
            <a:rPr lang="es-MX" sz="1400" dirty="0">
              <a:solidFill>
                <a:schemeClr val="tx1"/>
              </a:solidFill>
              <a:latin typeface="Montserrat" panose="00000500000000000000" pitchFamily="2" charset="0"/>
            </a:rPr>
            <a:t>Trabajo Social</a:t>
          </a:r>
        </a:p>
      </dgm:t>
    </dgm:pt>
    <dgm:pt modelId="{2997B968-ED33-4ECE-98AE-42FEA5A815A9}" type="parTrans" cxnId="{60AD0D68-4685-43B5-AF89-F2797B94F9EC}">
      <dgm:prSet/>
      <dgm:spPr/>
      <dgm:t>
        <a:bodyPr/>
        <a:lstStyle/>
        <a:p>
          <a:endParaRPr lang="es-MX"/>
        </a:p>
      </dgm:t>
    </dgm:pt>
    <dgm:pt modelId="{959D097C-3B68-4A86-8435-65D2F48A2DB8}" type="sibTrans" cxnId="{60AD0D68-4685-43B5-AF89-F2797B94F9EC}">
      <dgm:prSet/>
      <dgm:spPr/>
      <dgm:t>
        <a:bodyPr/>
        <a:lstStyle/>
        <a:p>
          <a:endParaRPr lang="es-MX"/>
        </a:p>
      </dgm:t>
    </dgm:pt>
    <dgm:pt modelId="{B238470C-8672-4890-8856-BDDEEBD1946F}">
      <dgm:prSet phldrT="[Texto]" custT="1"/>
      <dgm:spPr>
        <a:solidFill>
          <a:schemeClr val="bg1"/>
        </a:solidFill>
        <a:ln>
          <a:solidFill>
            <a:srgbClr val="AA2445"/>
          </a:solidFill>
        </a:ln>
      </dgm:spPr>
      <dgm:t>
        <a:bodyPr/>
        <a:lstStyle/>
        <a:p>
          <a:pPr algn="ctr"/>
          <a:r>
            <a:rPr lang="es-MX" sz="1600" b="1" dirty="0">
              <a:solidFill>
                <a:schemeClr val="tx1"/>
              </a:solidFill>
              <a:latin typeface="Montserrat" panose="00000500000000000000" pitchFamily="2" charset="0"/>
            </a:rPr>
            <a:t>Equipo Técnico de Familias de Origen (DCAS) </a:t>
          </a:r>
        </a:p>
        <a:p>
          <a:pPr algn="ctr"/>
          <a:r>
            <a:rPr lang="es-MX" sz="1600" dirty="0">
              <a:solidFill>
                <a:schemeClr val="tx1"/>
              </a:solidFill>
              <a:latin typeface="Montserrat" panose="00000500000000000000" pitchFamily="2" charset="0"/>
            </a:rPr>
            <a:t>Psicología</a:t>
          </a:r>
          <a:r>
            <a:rPr lang="es-419" sz="16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600" dirty="0">
              <a:solidFill>
                <a:schemeClr val="tx1"/>
              </a:solidFill>
              <a:latin typeface="Montserrat" panose="00000500000000000000" pitchFamily="2" charset="0"/>
            </a:rPr>
            <a:t>Trabajo Social</a:t>
          </a:r>
        </a:p>
      </dgm:t>
    </dgm:pt>
    <dgm:pt modelId="{62E97D49-1F69-486E-844F-2ED7DE11F8C7}" type="parTrans" cxnId="{A1485FE5-4DE2-4F78-AE57-632510B8CBCE}">
      <dgm:prSet/>
      <dgm:spPr/>
      <dgm:t>
        <a:bodyPr/>
        <a:lstStyle/>
        <a:p>
          <a:endParaRPr lang="es-MX"/>
        </a:p>
      </dgm:t>
    </dgm:pt>
    <dgm:pt modelId="{B760148F-7BE7-4D2A-927D-79AE8D018B36}" type="sibTrans" cxnId="{A1485FE5-4DE2-4F78-AE57-632510B8CBCE}">
      <dgm:prSet/>
      <dgm:spPr/>
      <dgm:t>
        <a:bodyPr/>
        <a:lstStyle/>
        <a:p>
          <a:endParaRPr lang="es-MX"/>
        </a:p>
      </dgm:t>
    </dgm:pt>
    <dgm:pt modelId="{63817729-4C21-43AC-BB98-69D89AA30D09}">
      <dgm:prSet phldrT="[Texto]" custT="1"/>
      <dgm:spPr>
        <a:solidFill>
          <a:schemeClr val="bg1"/>
        </a:solidFill>
        <a:ln>
          <a:solidFill>
            <a:srgbClr val="AA2445"/>
          </a:solidFill>
        </a:ln>
      </dgm:spPr>
      <dgm:t>
        <a:bodyPr/>
        <a:lstStyle/>
        <a:p>
          <a:pPr algn="ctr"/>
          <a:r>
            <a:rPr lang="es-MX" sz="1600" b="1" dirty="0">
              <a:solidFill>
                <a:schemeClr val="tx1"/>
              </a:solidFill>
              <a:latin typeface="Montserrat" panose="00000500000000000000" pitchFamily="2" charset="0"/>
            </a:rPr>
            <a:t>Equipo Técnico de NNA (DCAS) </a:t>
          </a:r>
        </a:p>
        <a:p>
          <a:pPr algn="ctr"/>
          <a:r>
            <a:rPr lang="es-MX" sz="1400" dirty="0">
              <a:solidFill>
                <a:schemeClr val="tx1"/>
              </a:solidFill>
              <a:latin typeface="Montserrat" panose="00000500000000000000" pitchFamily="2" charset="0"/>
            </a:rPr>
            <a:t>Psicología</a:t>
          </a:r>
          <a:r>
            <a:rPr lang="es-419" sz="14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400" dirty="0">
              <a:solidFill>
                <a:schemeClr val="tx1"/>
              </a:solidFill>
              <a:latin typeface="Montserrat" panose="00000500000000000000" pitchFamily="2" charset="0"/>
            </a:rPr>
            <a:t>Trabajo Social</a:t>
          </a:r>
          <a:r>
            <a:rPr lang="es-419" sz="14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400" dirty="0">
              <a:solidFill>
                <a:schemeClr val="tx1"/>
              </a:solidFill>
              <a:latin typeface="Montserrat" panose="00000500000000000000" pitchFamily="2" charset="0"/>
            </a:rPr>
            <a:t>Medicina</a:t>
          </a:r>
          <a:r>
            <a:rPr lang="es-419" sz="14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400" dirty="0">
              <a:solidFill>
                <a:schemeClr val="tx1"/>
              </a:solidFill>
              <a:latin typeface="Montserrat" panose="00000500000000000000" pitchFamily="2" charset="0"/>
            </a:rPr>
            <a:t>Pedagogía</a:t>
          </a:r>
        </a:p>
      </dgm:t>
    </dgm:pt>
    <dgm:pt modelId="{D943B07C-446B-4D52-A613-77719204FB1E}" type="parTrans" cxnId="{8D639F9D-B9F2-44E2-B1D3-FA7BACC1CF92}">
      <dgm:prSet/>
      <dgm:spPr/>
      <dgm:t>
        <a:bodyPr/>
        <a:lstStyle/>
        <a:p>
          <a:endParaRPr lang="es-MX"/>
        </a:p>
      </dgm:t>
    </dgm:pt>
    <dgm:pt modelId="{13F0B267-23CE-478A-BFD7-C8920CF0F0FD}" type="sibTrans" cxnId="{8D639F9D-B9F2-44E2-B1D3-FA7BACC1CF92}">
      <dgm:prSet/>
      <dgm:spPr/>
      <dgm:t>
        <a:bodyPr/>
        <a:lstStyle/>
        <a:p>
          <a:endParaRPr lang="es-MX"/>
        </a:p>
      </dgm:t>
    </dgm:pt>
    <dgm:pt modelId="{8ED51897-3076-4089-90C0-628622DC2185}" type="pres">
      <dgm:prSet presAssocID="{7BA39E03-5454-4A7A-A7B5-123F33A22D50}" presName="Name0" presStyleCnt="0">
        <dgm:presLayoutVars>
          <dgm:dir/>
          <dgm:animLvl val="lvl"/>
          <dgm:resizeHandles val="exact"/>
        </dgm:presLayoutVars>
      </dgm:prSet>
      <dgm:spPr/>
    </dgm:pt>
    <dgm:pt modelId="{54549623-29C8-4F9F-BBC1-E9D56098F2C8}" type="pres">
      <dgm:prSet presAssocID="{63817729-4C21-43AC-BB98-69D89AA30D09}" presName="boxAndChildren" presStyleCnt="0"/>
      <dgm:spPr/>
    </dgm:pt>
    <dgm:pt modelId="{ACA9E2D9-659A-42B4-BFF3-A11160004ED7}" type="pres">
      <dgm:prSet presAssocID="{63817729-4C21-43AC-BB98-69D89AA30D09}" presName="parentTextBox" presStyleLbl="node1" presStyleIdx="0" presStyleCnt="3"/>
      <dgm:spPr/>
    </dgm:pt>
    <dgm:pt modelId="{C3F52506-B9BA-4455-8B19-F18DD49F2AAD}" type="pres">
      <dgm:prSet presAssocID="{B760148F-7BE7-4D2A-927D-79AE8D018B36}" presName="sp" presStyleCnt="0"/>
      <dgm:spPr/>
    </dgm:pt>
    <dgm:pt modelId="{F060B159-B45A-4568-B7B6-AE7144DE8D37}" type="pres">
      <dgm:prSet presAssocID="{B238470C-8672-4890-8856-BDDEEBD1946F}" presName="arrowAndChildren" presStyleCnt="0"/>
      <dgm:spPr/>
    </dgm:pt>
    <dgm:pt modelId="{4F0EC681-56B2-4AF9-8115-671F5D4F2E87}" type="pres">
      <dgm:prSet presAssocID="{B238470C-8672-4890-8856-BDDEEBD1946F}" presName="parentTextArrow" presStyleLbl="node1" presStyleIdx="1" presStyleCnt="3"/>
      <dgm:spPr/>
    </dgm:pt>
    <dgm:pt modelId="{2CF6A0E0-46D6-4DB0-AE10-469B94DD3362}" type="pres">
      <dgm:prSet presAssocID="{959D097C-3B68-4A86-8435-65D2F48A2DB8}" presName="sp" presStyleCnt="0"/>
      <dgm:spPr/>
    </dgm:pt>
    <dgm:pt modelId="{3059BD1F-E172-4E02-9253-4BD428F43277}" type="pres">
      <dgm:prSet presAssocID="{3DCD7838-B9AA-492E-B719-CF7031D6A038}" presName="arrowAndChildren" presStyleCnt="0"/>
      <dgm:spPr/>
    </dgm:pt>
    <dgm:pt modelId="{C3846187-E52A-44F5-8F92-5260D70AAB20}" type="pres">
      <dgm:prSet presAssocID="{3DCD7838-B9AA-492E-B719-CF7031D6A038}" presName="parentTextArrow" presStyleLbl="node1" presStyleIdx="2" presStyleCnt="3"/>
      <dgm:spPr/>
    </dgm:pt>
  </dgm:ptLst>
  <dgm:cxnLst>
    <dgm:cxn modelId="{CB24EE40-695F-4CCB-B9EE-D58AEA5CAC81}" type="presOf" srcId="{3DCD7838-B9AA-492E-B719-CF7031D6A038}" destId="{C3846187-E52A-44F5-8F92-5260D70AAB20}" srcOrd="0" destOrd="0" presId="urn:microsoft.com/office/officeart/2005/8/layout/process4"/>
    <dgm:cxn modelId="{60AD0D68-4685-43B5-AF89-F2797B94F9EC}" srcId="{7BA39E03-5454-4A7A-A7B5-123F33A22D50}" destId="{3DCD7838-B9AA-492E-B719-CF7031D6A038}" srcOrd="0" destOrd="0" parTransId="{2997B968-ED33-4ECE-98AE-42FEA5A815A9}" sibTransId="{959D097C-3B68-4A86-8435-65D2F48A2DB8}"/>
    <dgm:cxn modelId="{B697AF52-6254-47DB-9101-CB45605E8D04}" type="presOf" srcId="{B238470C-8672-4890-8856-BDDEEBD1946F}" destId="{4F0EC681-56B2-4AF9-8115-671F5D4F2E87}" srcOrd="0" destOrd="0" presId="urn:microsoft.com/office/officeart/2005/8/layout/process4"/>
    <dgm:cxn modelId="{8D639F9D-B9F2-44E2-B1D3-FA7BACC1CF92}" srcId="{7BA39E03-5454-4A7A-A7B5-123F33A22D50}" destId="{63817729-4C21-43AC-BB98-69D89AA30D09}" srcOrd="2" destOrd="0" parTransId="{D943B07C-446B-4D52-A613-77719204FB1E}" sibTransId="{13F0B267-23CE-478A-BFD7-C8920CF0F0FD}"/>
    <dgm:cxn modelId="{DE4F5DC5-6E88-4A89-9F8D-B12950F655D6}" type="presOf" srcId="{63817729-4C21-43AC-BB98-69D89AA30D09}" destId="{ACA9E2D9-659A-42B4-BFF3-A11160004ED7}" srcOrd="0" destOrd="0" presId="urn:microsoft.com/office/officeart/2005/8/layout/process4"/>
    <dgm:cxn modelId="{A1485FE5-4DE2-4F78-AE57-632510B8CBCE}" srcId="{7BA39E03-5454-4A7A-A7B5-123F33A22D50}" destId="{B238470C-8672-4890-8856-BDDEEBD1946F}" srcOrd="1" destOrd="0" parTransId="{62E97D49-1F69-486E-844F-2ED7DE11F8C7}" sibTransId="{B760148F-7BE7-4D2A-927D-79AE8D018B36}"/>
    <dgm:cxn modelId="{81116EF1-558A-429B-84CE-46BD55C8F344}" type="presOf" srcId="{7BA39E03-5454-4A7A-A7B5-123F33A22D50}" destId="{8ED51897-3076-4089-90C0-628622DC2185}" srcOrd="0" destOrd="0" presId="urn:microsoft.com/office/officeart/2005/8/layout/process4"/>
    <dgm:cxn modelId="{B33842CF-932D-4AE7-95CB-7F32D027720C}" type="presParOf" srcId="{8ED51897-3076-4089-90C0-628622DC2185}" destId="{54549623-29C8-4F9F-BBC1-E9D56098F2C8}" srcOrd="0" destOrd="0" presId="urn:microsoft.com/office/officeart/2005/8/layout/process4"/>
    <dgm:cxn modelId="{3A44B2DF-253B-4C6B-9B50-19D13F474151}" type="presParOf" srcId="{54549623-29C8-4F9F-BBC1-E9D56098F2C8}" destId="{ACA9E2D9-659A-42B4-BFF3-A11160004ED7}" srcOrd="0" destOrd="0" presId="urn:microsoft.com/office/officeart/2005/8/layout/process4"/>
    <dgm:cxn modelId="{EB523865-E90F-43DE-A455-309035DA9370}" type="presParOf" srcId="{8ED51897-3076-4089-90C0-628622DC2185}" destId="{C3F52506-B9BA-4455-8B19-F18DD49F2AAD}" srcOrd="1" destOrd="0" presId="urn:microsoft.com/office/officeart/2005/8/layout/process4"/>
    <dgm:cxn modelId="{1DA6DE15-7FEA-46E8-9234-C52034DDD408}" type="presParOf" srcId="{8ED51897-3076-4089-90C0-628622DC2185}" destId="{F060B159-B45A-4568-B7B6-AE7144DE8D37}" srcOrd="2" destOrd="0" presId="urn:microsoft.com/office/officeart/2005/8/layout/process4"/>
    <dgm:cxn modelId="{354B671D-3EE0-4EF5-ACC2-7F81E1B5E23B}" type="presParOf" srcId="{F060B159-B45A-4568-B7B6-AE7144DE8D37}" destId="{4F0EC681-56B2-4AF9-8115-671F5D4F2E87}" srcOrd="0" destOrd="0" presId="urn:microsoft.com/office/officeart/2005/8/layout/process4"/>
    <dgm:cxn modelId="{54094DB8-18AA-40EE-B856-CD40589D9213}" type="presParOf" srcId="{8ED51897-3076-4089-90C0-628622DC2185}" destId="{2CF6A0E0-46D6-4DB0-AE10-469B94DD3362}" srcOrd="3" destOrd="0" presId="urn:microsoft.com/office/officeart/2005/8/layout/process4"/>
    <dgm:cxn modelId="{8779FF3C-9D7F-4719-A8F6-9E528560DE34}" type="presParOf" srcId="{8ED51897-3076-4089-90C0-628622DC2185}" destId="{3059BD1F-E172-4E02-9253-4BD428F43277}" srcOrd="4" destOrd="0" presId="urn:microsoft.com/office/officeart/2005/8/layout/process4"/>
    <dgm:cxn modelId="{53ED166D-8E89-40F0-B2AD-2CA95EA1DB05}" type="presParOf" srcId="{3059BD1F-E172-4E02-9253-4BD428F43277}" destId="{C3846187-E52A-44F5-8F92-5260D70AAB20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985975-84AE-4F23-96F0-B224770A936B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C6794D5-B514-4EE9-8888-65E1EC45E330}">
      <dgm:prSet phldrT="[Texto]"/>
      <dgm:spPr/>
      <dgm:t>
        <a:bodyPr/>
        <a:lstStyle/>
        <a:p>
          <a:r>
            <a:rPr lang="es-MX" b="1" u="sng" dirty="0">
              <a:latin typeface="Montserrat" panose="00000500000000000000" pitchFamily="2" charset="0"/>
            </a:rPr>
            <a:t>Convocatoria</a:t>
          </a:r>
          <a:r>
            <a:rPr lang="es-MX" b="1" dirty="0">
              <a:latin typeface="Montserrat" panose="00000500000000000000" pitchFamily="2" charset="0"/>
            </a:rPr>
            <a:t> </a:t>
          </a:r>
          <a:r>
            <a:rPr lang="es-MX" b="0" dirty="0">
              <a:latin typeface="Montserrat" panose="00000500000000000000" pitchFamily="2" charset="0"/>
            </a:rPr>
            <a:t>para las familias interesadas en fungir como Familias de Acogida</a:t>
          </a:r>
          <a:endParaRPr lang="es-MX" b="0" u="sng" dirty="0">
            <a:latin typeface="Montserrat" panose="00000500000000000000" pitchFamily="2" charset="0"/>
          </a:endParaRPr>
        </a:p>
      </dgm:t>
    </dgm:pt>
    <dgm:pt modelId="{424C40FD-72B4-4F02-BCB3-0FC405717549}" type="parTrans" cxnId="{A2CAAFA2-0420-4AB3-9F18-111F5F9CB2F0}">
      <dgm:prSet/>
      <dgm:spPr/>
      <dgm:t>
        <a:bodyPr/>
        <a:lstStyle/>
        <a:p>
          <a:endParaRPr lang="es-MX"/>
        </a:p>
      </dgm:t>
    </dgm:pt>
    <dgm:pt modelId="{32AEA5C4-CF71-4CE8-AE77-0E6FC0E95B55}" type="sibTrans" cxnId="{A2CAAFA2-0420-4AB3-9F18-111F5F9CB2F0}">
      <dgm:prSet/>
      <dgm:spPr/>
      <dgm:t>
        <a:bodyPr/>
        <a:lstStyle/>
        <a:p>
          <a:endParaRPr lang="es-MX"/>
        </a:p>
      </dgm:t>
    </dgm:pt>
    <dgm:pt modelId="{EDEEC8B2-5EFC-4DEC-99C3-79BA4099A497}">
      <dgm:prSet phldrT="[Texto]"/>
      <dgm:spPr/>
      <dgm:t>
        <a:bodyPr/>
        <a:lstStyle/>
        <a:p>
          <a:r>
            <a:rPr lang="es-MX" b="1" u="sng" dirty="0">
              <a:latin typeface="Montserrat" panose="00000500000000000000" pitchFamily="2" charset="0"/>
            </a:rPr>
            <a:t>Impartición del Curso de Informativo </a:t>
          </a:r>
          <a:r>
            <a:rPr lang="es-MX" dirty="0">
              <a:latin typeface="Montserrat" panose="00000500000000000000" pitchFamily="2" charset="0"/>
            </a:rPr>
            <a:t>para las familias interesadas en certificarse como Familia de Acogida. </a:t>
          </a:r>
          <a:endParaRPr lang="es-MX" b="1" u="sng" dirty="0">
            <a:latin typeface="Montserrat" panose="00000500000000000000" pitchFamily="2" charset="0"/>
          </a:endParaRPr>
        </a:p>
      </dgm:t>
    </dgm:pt>
    <dgm:pt modelId="{B2DCA76E-7D0B-4584-9FB4-C91BE0FB47E6}" type="parTrans" cxnId="{3B108961-DA31-4F8B-AD99-45439EBFE8B7}">
      <dgm:prSet/>
      <dgm:spPr/>
      <dgm:t>
        <a:bodyPr/>
        <a:lstStyle/>
        <a:p>
          <a:endParaRPr lang="es-MX"/>
        </a:p>
      </dgm:t>
    </dgm:pt>
    <dgm:pt modelId="{036932FA-C9AE-44B0-B484-50ED5DD165A8}" type="sibTrans" cxnId="{3B108961-DA31-4F8B-AD99-45439EBFE8B7}">
      <dgm:prSet/>
      <dgm:spPr/>
      <dgm:t>
        <a:bodyPr/>
        <a:lstStyle/>
        <a:p>
          <a:endParaRPr lang="es-MX"/>
        </a:p>
      </dgm:t>
    </dgm:pt>
    <dgm:pt modelId="{7EEE7AE1-955C-453B-BD98-A75F5D0F9D22}">
      <dgm:prSet phldrT="[Texto]" custT="1"/>
      <dgm:spPr/>
      <dgm:t>
        <a:bodyPr/>
        <a:lstStyle/>
        <a:p>
          <a:r>
            <a:rPr lang="es-MX" sz="1700" b="1" u="sng" dirty="0">
              <a:latin typeface="Montserrat" panose="00000500000000000000" pitchFamily="2" charset="0"/>
            </a:rPr>
            <a:t>Valoración psicológica </a:t>
          </a:r>
        </a:p>
      </dgm:t>
    </dgm:pt>
    <dgm:pt modelId="{1B0757CA-5B11-4C2C-BBD0-E589E39491B1}" type="parTrans" cxnId="{96DD5A35-D7C0-4E3C-84C9-25ACFE5AD062}">
      <dgm:prSet/>
      <dgm:spPr/>
      <dgm:t>
        <a:bodyPr/>
        <a:lstStyle/>
        <a:p>
          <a:endParaRPr lang="es-MX"/>
        </a:p>
      </dgm:t>
    </dgm:pt>
    <dgm:pt modelId="{A562CC4C-CDA5-4689-9761-3EA9F57651BB}" type="sibTrans" cxnId="{96DD5A35-D7C0-4E3C-84C9-25ACFE5AD062}">
      <dgm:prSet/>
      <dgm:spPr/>
      <dgm:t>
        <a:bodyPr/>
        <a:lstStyle/>
        <a:p>
          <a:endParaRPr lang="es-MX"/>
        </a:p>
      </dgm:t>
    </dgm:pt>
    <dgm:pt modelId="{A7F313D8-BBD6-4E15-84C3-F7A1DBB562B3}">
      <dgm:prSet custT="1"/>
      <dgm:spPr/>
      <dgm:t>
        <a:bodyPr/>
        <a:lstStyle/>
        <a:p>
          <a:r>
            <a:rPr lang="es-MX" sz="1800" b="1" u="sng" dirty="0">
              <a:latin typeface="Montserrat" panose="00000500000000000000" pitchFamily="2" charset="0"/>
            </a:rPr>
            <a:t>Entrevista inicial</a:t>
          </a:r>
        </a:p>
      </dgm:t>
    </dgm:pt>
    <dgm:pt modelId="{B7E72409-E6A4-49BE-B2E2-C1E7549B3422}" type="parTrans" cxnId="{0274C96E-B0D4-4C52-940B-2F62F685EAC6}">
      <dgm:prSet/>
      <dgm:spPr/>
      <dgm:t>
        <a:bodyPr/>
        <a:lstStyle/>
        <a:p>
          <a:endParaRPr lang="es-MX"/>
        </a:p>
      </dgm:t>
    </dgm:pt>
    <dgm:pt modelId="{753F0D45-76A9-4671-9FED-8D634B8B7C76}" type="sibTrans" cxnId="{0274C96E-B0D4-4C52-940B-2F62F685EAC6}">
      <dgm:prSet/>
      <dgm:spPr/>
      <dgm:t>
        <a:bodyPr/>
        <a:lstStyle/>
        <a:p>
          <a:endParaRPr lang="es-MX"/>
        </a:p>
      </dgm:t>
    </dgm:pt>
    <dgm:pt modelId="{338987BE-4973-4F70-B19B-B7424E98D637}">
      <dgm:prSet custT="1"/>
      <dgm:spPr/>
      <dgm:t>
        <a:bodyPr/>
        <a:lstStyle/>
        <a:p>
          <a:r>
            <a:rPr lang="es-MX" sz="1600" b="1" u="sng" dirty="0">
              <a:latin typeface="Montserrat" panose="00000500000000000000" pitchFamily="2" charset="0"/>
            </a:rPr>
            <a:t>Integración de expediente</a:t>
          </a:r>
        </a:p>
      </dgm:t>
    </dgm:pt>
    <dgm:pt modelId="{FAFB0C3F-8C7C-4924-A94C-3B0D2525DC04}" type="parTrans" cxnId="{16F524F0-77B4-4FE1-810B-ED0CE882728E}">
      <dgm:prSet/>
      <dgm:spPr/>
      <dgm:t>
        <a:bodyPr/>
        <a:lstStyle/>
        <a:p>
          <a:endParaRPr lang="es-MX"/>
        </a:p>
      </dgm:t>
    </dgm:pt>
    <dgm:pt modelId="{D73B90F7-DAB0-48BE-B52B-3F1EDA08CFC0}" type="sibTrans" cxnId="{16F524F0-77B4-4FE1-810B-ED0CE882728E}">
      <dgm:prSet/>
      <dgm:spPr/>
      <dgm:t>
        <a:bodyPr/>
        <a:lstStyle/>
        <a:p>
          <a:endParaRPr lang="es-MX"/>
        </a:p>
      </dgm:t>
    </dgm:pt>
    <dgm:pt modelId="{79D4D4B4-8B90-45CB-A4A1-1BF51A9BC679}">
      <dgm:prSet custT="1"/>
      <dgm:spPr/>
      <dgm:t>
        <a:bodyPr/>
        <a:lstStyle/>
        <a:p>
          <a:r>
            <a:rPr lang="es-MX" sz="1700" b="1" u="sng" dirty="0">
              <a:latin typeface="Montserrat" panose="00000500000000000000" pitchFamily="2" charset="0"/>
            </a:rPr>
            <a:t>Valoración legal </a:t>
          </a:r>
        </a:p>
      </dgm:t>
    </dgm:pt>
    <dgm:pt modelId="{3084FED2-2301-4CE7-AE3D-03F862FE1AA5}" type="parTrans" cxnId="{EB574F6B-531F-48B7-93EA-F213F6FB1E68}">
      <dgm:prSet/>
      <dgm:spPr/>
      <dgm:t>
        <a:bodyPr/>
        <a:lstStyle/>
        <a:p>
          <a:endParaRPr lang="es-MX"/>
        </a:p>
      </dgm:t>
    </dgm:pt>
    <dgm:pt modelId="{0A72C77E-7C6A-44A1-B350-18262C1D1DBD}" type="sibTrans" cxnId="{EB574F6B-531F-48B7-93EA-F213F6FB1E68}">
      <dgm:prSet/>
      <dgm:spPr/>
      <dgm:t>
        <a:bodyPr/>
        <a:lstStyle/>
        <a:p>
          <a:endParaRPr lang="es-MX"/>
        </a:p>
      </dgm:t>
    </dgm:pt>
    <dgm:pt modelId="{6B64C185-35FF-4525-A0BD-2873BB058494}">
      <dgm:prSet custT="1"/>
      <dgm:spPr/>
      <dgm:t>
        <a:bodyPr/>
        <a:lstStyle/>
        <a:p>
          <a:r>
            <a:rPr lang="es-MX" sz="1700" b="1" u="sng" dirty="0">
              <a:latin typeface="Montserrat" panose="00000500000000000000" pitchFamily="2" charset="0"/>
            </a:rPr>
            <a:t>Valoración social </a:t>
          </a:r>
        </a:p>
      </dgm:t>
    </dgm:pt>
    <dgm:pt modelId="{1E108FF0-5368-4529-BE9E-AC88BF4B97EF}" type="parTrans" cxnId="{E984FDEA-4B15-446D-8D9E-869A1544A553}">
      <dgm:prSet/>
      <dgm:spPr/>
      <dgm:t>
        <a:bodyPr/>
        <a:lstStyle/>
        <a:p>
          <a:endParaRPr lang="es-MX"/>
        </a:p>
      </dgm:t>
    </dgm:pt>
    <dgm:pt modelId="{2763EC71-374F-489A-AC1B-B71F71E90EE6}" type="sibTrans" cxnId="{E984FDEA-4B15-446D-8D9E-869A1544A553}">
      <dgm:prSet/>
      <dgm:spPr/>
      <dgm:t>
        <a:bodyPr/>
        <a:lstStyle/>
        <a:p>
          <a:endParaRPr lang="es-MX"/>
        </a:p>
      </dgm:t>
    </dgm:pt>
    <dgm:pt modelId="{070674A1-E07E-4B90-A186-7149C9F21C79}" type="pres">
      <dgm:prSet presAssocID="{4B985975-84AE-4F23-96F0-B224770A936B}" presName="CompostProcess" presStyleCnt="0">
        <dgm:presLayoutVars>
          <dgm:dir/>
          <dgm:resizeHandles val="exact"/>
        </dgm:presLayoutVars>
      </dgm:prSet>
      <dgm:spPr/>
    </dgm:pt>
    <dgm:pt modelId="{9C397688-9226-4532-8211-8435E56CE217}" type="pres">
      <dgm:prSet presAssocID="{4B985975-84AE-4F23-96F0-B224770A936B}" presName="arrow" presStyleLbl="bgShp" presStyleIdx="0" presStyleCnt="1" custLinFactNeighborX="3545" custLinFactNeighborY="-23546"/>
      <dgm:spPr/>
    </dgm:pt>
    <dgm:pt modelId="{1990C564-8202-4825-8C6D-A16AB78C05AB}" type="pres">
      <dgm:prSet presAssocID="{4B985975-84AE-4F23-96F0-B224770A936B}" presName="linearProcess" presStyleCnt="0"/>
      <dgm:spPr/>
    </dgm:pt>
    <dgm:pt modelId="{8E05CD25-C09A-4002-9814-BA2653D1CEA3}" type="pres">
      <dgm:prSet presAssocID="{DC6794D5-B514-4EE9-8888-65E1EC45E330}" presName="textNode" presStyleLbl="node1" presStyleIdx="0" presStyleCnt="7">
        <dgm:presLayoutVars>
          <dgm:bulletEnabled val="1"/>
        </dgm:presLayoutVars>
      </dgm:prSet>
      <dgm:spPr/>
    </dgm:pt>
    <dgm:pt modelId="{9D815A78-AF9D-4E68-8BC0-2C0457129660}" type="pres">
      <dgm:prSet presAssocID="{32AEA5C4-CF71-4CE8-AE77-0E6FC0E95B55}" presName="sibTrans" presStyleCnt="0"/>
      <dgm:spPr/>
    </dgm:pt>
    <dgm:pt modelId="{1D7C2F29-81C9-4679-9475-47418FBBA1E2}" type="pres">
      <dgm:prSet presAssocID="{EDEEC8B2-5EFC-4DEC-99C3-79BA4099A497}" presName="textNode" presStyleLbl="node1" presStyleIdx="1" presStyleCnt="7">
        <dgm:presLayoutVars>
          <dgm:bulletEnabled val="1"/>
        </dgm:presLayoutVars>
      </dgm:prSet>
      <dgm:spPr/>
    </dgm:pt>
    <dgm:pt modelId="{DA74A5D8-88C9-4AE4-9F18-41099A9FF51B}" type="pres">
      <dgm:prSet presAssocID="{036932FA-C9AE-44B0-B484-50ED5DD165A8}" presName="sibTrans" presStyleCnt="0"/>
      <dgm:spPr/>
    </dgm:pt>
    <dgm:pt modelId="{CFB4EADA-4E6F-4BA1-9894-662FF7DD0CD8}" type="pres">
      <dgm:prSet presAssocID="{A7F313D8-BBD6-4E15-84C3-F7A1DBB562B3}" presName="textNode" presStyleLbl="node1" presStyleIdx="2" presStyleCnt="7">
        <dgm:presLayoutVars>
          <dgm:bulletEnabled val="1"/>
        </dgm:presLayoutVars>
      </dgm:prSet>
      <dgm:spPr/>
    </dgm:pt>
    <dgm:pt modelId="{B5FAF5EE-B866-4148-8FB1-F197685F2666}" type="pres">
      <dgm:prSet presAssocID="{753F0D45-76A9-4671-9FED-8D634B8B7C76}" presName="sibTrans" presStyleCnt="0"/>
      <dgm:spPr/>
    </dgm:pt>
    <dgm:pt modelId="{02FD501F-0685-49B9-9374-12EA728F24AC}" type="pres">
      <dgm:prSet presAssocID="{338987BE-4973-4F70-B19B-B7424E98D637}" presName="textNode" presStyleLbl="node1" presStyleIdx="3" presStyleCnt="7">
        <dgm:presLayoutVars>
          <dgm:bulletEnabled val="1"/>
        </dgm:presLayoutVars>
      </dgm:prSet>
      <dgm:spPr/>
    </dgm:pt>
    <dgm:pt modelId="{F04B06D7-6F02-4B92-99B9-BA0D63B54808}" type="pres">
      <dgm:prSet presAssocID="{D73B90F7-DAB0-48BE-B52B-3F1EDA08CFC0}" presName="sibTrans" presStyleCnt="0"/>
      <dgm:spPr/>
    </dgm:pt>
    <dgm:pt modelId="{5C216F1D-87CC-4C70-8D55-2E77F3D297A2}" type="pres">
      <dgm:prSet presAssocID="{79D4D4B4-8B90-45CB-A4A1-1BF51A9BC679}" presName="textNode" presStyleLbl="node1" presStyleIdx="4" presStyleCnt="7">
        <dgm:presLayoutVars>
          <dgm:bulletEnabled val="1"/>
        </dgm:presLayoutVars>
      </dgm:prSet>
      <dgm:spPr/>
    </dgm:pt>
    <dgm:pt modelId="{761D0475-EACC-4FC3-B8C8-7A2F5F1210EA}" type="pres">
      <dgm:prSet presAssocID="{0A72C77E-7C6A-44A1-B350-18262C1D1DBD}" presName="sibTrans" presStyleCnt="0"/>
      <dgm:spPr/>
    </dgm:pt>
    <dgm:pt modelId="{07CAAFA4-FF3E-41A1-BE08-F15AE8565E20}" type="pres">
      <dgm:prSet presAssocID="{6B64C185-35FF-4525-A0BD-2873BB058494}" presName="textNode" presStyleLbl="node1" presStyleIdx="5" presStyleCnt="7">
        <dgm:presLayoutVars>
          <dgm:bulletEnabled val="1"/>
        </dgm:presLayoutVars>
      </dgm:prSet>
      <dgm:spPr/>
    </dgm:pt>
    <dgm:pt modelId="{15D48A76-7103-49C0-8BE2-BB690B89954A}" type="pres">
      <dgm:prSet presAssocID="{2763EC71-374F-489A-AC1B-B71F71E90EE6}" presName="sibTrans" presStyleCnt="0"/>
      <dgm:spPr/>
    </dgm:pt>
    <dgm:pt modelId="{A520BCA4-DE78-4E40-8EAE-554A1C154F65}" type="pres">
      <dgm:prSet presAssocID="{7EEE7AE1-955C-453B-BD98-A75F5D0F9D22}" presName="textNode" presStyleLbl="node1" presStyleIdx="6" presStyleCnt="7" custLinFactNeighborX="1248" custLinFactNeighborY="788">
        <dgm:presLayoutVars>
          <dgm:bulletEnabled val="1"/>
        </dgm:presLayoutVars>
      </dgm:prSet>
      <dgm:spPr/>
    </dgm:pt>
  </dgm:ptLst>
  <dgm:cxnLst>
    <dgm:cxn modelId="{7C2FA907-BD58-4ED7-8D8B-30C320E18B5C}" type="presOf" srcId="{A7F313D8-BBD6-4E15-84C3-F7A1DBB562B3}" destId="{CFB4EADA-4E6F-4BA1-9894-662FF7DD0CD8}" srcOrd="0" destOrd="0" presId="urn:microsoft.com/office/officeart/2005/8/layout/hProcess9"/>
    <dgm:cxn modelId="{036D0626-0DD4-4903-B13D-1E474F0A4458}" type="presOf" srcId="{7EEE7AE1-955C-453B-BD98-A75F5D0F9D22}" destId="{A520BCA4-DE78-4E40-8EAE-554A1C154F65}" srcOrd="0" destOrd="0" presId="urn:microsoft.com/office/officeart/2005/8/layout/hProcess9"/>
    <dgm:cxn modelId="{04B77329-0F7A-49AF-A608-8AE085A9FBB0}" type="presOf" srcId="{DC6794D5-B514-4EE9-8888-65E1EC45E330}" destId="{8E05CD25-C09A-4002-9814-BA2653D1CEA3}" srcOrd="0" destOrd="0" presId="urn:microsoft.com/office/officeart/2005/8/layout/hProcess9"/>
    <dgm:cxn modelId="{96DD5A35-D7C0-4E3C-84C9-25ACFE5AD062}" srcId="{4B985975-84AE-4F23-96F0-B224770A936B}" destId="{7EEE7AE1-955C-453B-BD98-A75F5D0F9D22}" srcOrd="6" destOrd="0" parTransId="{1B0757CA-5B11-4C2C-BBD0-E589E39491B1}" sibTransId="{A562CC4C-CDA5-4689-9761-3EA9F57651BB}"/>
    <dgm:cxn modelId="{3B108961-DA31-4F8B-AD99-45439EBFE8B7}" srcId="{4B985975-84AE-4F23-96F0-B224770A936B}" destId="{EDEEC8B2-5EFC-4DEC-99C3-79BA4099A497}" srcOrd="1" destOrd="0" parTransId="{B2DCA76E-7D0B-4584-9FB4-C91BE0FB47E6}" sibTransId="{036932FA-C9AE-44B0-B484-50ED5DD165A8}"/>
    <dgm:cxn modelId="{C7F9E445-2258-4F19-A86B-6D75DB4CC780}" type="presOf" srcId="{6B64C185-35FF-4525-A0BD-2873BB058494}" destId="{07CAAFA4-FF3E-41A1-BE08-F15AE8565E20}" srcOrd="0" destOrd="0" presId="urn:microsoft.com/office/officeart/2005/8/layout/hProcess9"/>
    <dgm:cxn modelId="{EB574F6B-531F-48B7-93EA-F213F6FB1E68}" srcId="{4B985975-84AE-4F23-96F0-B224770A936B}" destId="{79D4D4B4-8B90-45CB-A4A1-1BF51A9BC679}" srcOrd="4" destOrd="0" parTransId="{3084FED2-2301-4CE7-AE3D-03F862FE1AA5}" sibTransId="{0A72C77E-7C6A-44A1-B350-18262C1D1DBD}"/>
    <dgm:cxn modelId="{0274C96E-B0D4-4C52-940B-2F62F685EAC6}" srcId="{4B985975-84AE-4F23-96F0-B224770A936B}" destId="{A7F313D8-BBD6-4E15-84C3-F7A1DBB562B3}" srcOrd="2" destOrd="0" parTransId="{B7E72409-E6A4-49BE-B2E2-C1E7549B3422}" sibTransId="{753F0D45-76A9-4671-9FED-8D634B8B7C76}"/>
    <dgm:cxn modelId="{F5B6947D-6D50-4766-AF69-2139C936365C}" type="presOf" srcId="{338987BE-4973-4F70-B19B-B7424E98D637}" destId="{02FD501F-0685-49B9-9374-12EA728F24AC}" srcOrd="0" destOrd="0" presId="urn:microsoft.com/office/officeart/2005/8/layout/hProcess9"/>
    <dgm:cxn modelId="{93937B9D-36B7-4DD4-A88A-434CC27A1F83}" type="presOf" srcId="{4B985975-84AE-4F23-96F0-B224770A936B}" destId="{070674A1-E07E-4B90-A186-7149C9F21C79}" srcOrd="0" destOrd="0" presId="urn:microsoft.com/office/officeart/2005/8/layout/hProcess9"/>
    <dgm:cxn modelId="{A2CAAFA2-0420-4AB3-9F18-111F5F9CB2F0}" srcId="{4B985975-84AE-4F23-96F0-B224770A936B}" destId="{DC6794D5-B514-4EE9-8888-65E1EC45E330}" srcOrd="0" destOrd="0" parTransId="{424C40FD-72B4-4F02-BCB3-0FC405717549}" sibTransId="{32AEA5C4-CF71-4CE8-AE77-0E6FC0E95B55}"/>
    <dgm:cxn modelId="{D55317D7-BAB2-4903-8E3B-0A6B2F40435F}" type="presOf" srcId="{79D4D4B4-8B90-45CB-A4A1-1BF51A9BC679}" destId="{5C216F1D-87CC-4C70-8D55-2E77F3D297A2}" srcOrd="0" destOrd="0" presId="urn:microsoft.com/office/officeart/2005/8/layout/hProcess9"/>
    <dgm:cxn modelId="{B3A7CEE0-E9B3-4212-AD45-B392480B9AC8}" type="presOf" srcId="{EDEEC8B2-5EFC-4DEC-99C3-79BA4099A497}" destId="{1D7C2F29-81C9-4679-9475-47418FBBA1E2}" srcOrd="0" destOrd="0" presId="urn:microsoft.com/office/officeart/2005/8/layout/hProcess9"/>
    <dgm:cxn modelId="{E984FDEA-4B15-446D-8D9E-869A1544A553}" srcId="{4B985975-84AE-4F23-96F0-B224770A936B}" destId="{6B64C185-35FF-4525-A0BD-2873BB058494}" srcOrd="5" destOrd="0" parTransId="{1E108FF0-5368-4529-BE9E-AC88BF4B97EF}" sibTransId="{2763EC71-374F-489A-AC1B-B71F71E90EE6}"/>
    <dgm:cxn modelId="{16F524F0-77B4-4FE1-810B-ED0CE882728E}" srcId="{4B985975-84AE-4F23-96F0-B224770A936B}" destId="{338987BE-4973-4F70-B19B-B7424E98D637}" srcOrd="3" destOrd="0" parTransId="{FAFB0C3F-8C7C-4924-A94C-3B0D2525DC04}" sibTransId="{D73B90F7-DAB0-48BE-B52B-3F1EDA08CFC0}"/>
    <dgm:cxn modelId="{A63B2083-02D2-49DF-9C24-607DE5640E6C}" type="presParOf" srcId="{070674A1-E07E-4B90-A186-7149C9F21C79}" destId="{9C397688-9226-4532-8211-8435E56CE217}" srcOrd="0" destOrd="0" presId="urn:microsoft.com/office/officeart/2005/8/layout/hProcess9"/>
    <dgm:cxn modelId="{A367DDDE-4046-402B-A55F-79F388C51C64}" type="presParOf" srcId="{070674A1-E07E-4B90-A186-7149C9F21C79}" destId="{1990C564-8202-4825-8C6D-A16AB78C05AB}" srcOrd="1" destOrd="0" presId="urn:microsoft.com/office/officeart/2005/8/layout/hProcess9"/>
    <dgm:cxn modelId="{8F8CBFD3-A402-4FDD-9337-5F06AB1E3AB7}" type="presParOf" srcId="{1990C564-8202-4825-8C6D-A16AB78C05AB}" destId="{8E05CD25-C09A-4002-9814-BA2653D1CEA3}" srcOrd="0" destOrd="0" presId="urn:microsoft.com/office/officeart/2005/8/layout/hProcess9"/>
    <dgm:cxn modelId="{B8F1AD5F-C8A6-4F22-9418-D95DE79C10E6}" type="presParOf" srcId="{1990C564-8202-4825-8C6D-A16AB78C05AB}" destId="{9D815A78-AF9D-4E68-8BC0-2C0457129660}" srcOrd="1" destOrd="0" presId="urn:microsoft.com/office/officeart/2005/8/layout/hProcess9"/>
    <dgm:cxn modelId="{6D2201F2-DFB6-4CBC-8A4B-A4E0DB3B7793}" type="presParOf" srcId="{1990C564-8202-4825-8C6D-A16AB78C05AB}" destId="{1D7C2F29-81C9-4679-9475-47418FBBA1E2}" srcOrd="2" destOrd="0" presId="urn:microsoft.com/office/officeart/2005/8/layout/hProcess9"/>
    <dgm:cxn modelId="{90D7D398-F5D7-424E-9BB5-DC1A5B26DF8E}" type="presParOf" srcId="{1990C564-8202-4825-8C6D-A16AB78C05AB}" destId="{DA74A5D8-88C9-4AE4-9F18-41099A9FF51B}" srcOrd="3" destOrd="0" presId="urn:microsoft.com/office/officeart/2005/8/layout/hProcess9"/>
    <dgm:cxn modelId="{582CBED1-903F-4404-AC33-30C8854E9084}" type="presParOf" srcId="{1990C564-8202-4825-8C6D-A16AB78C05AB}" destId="{CFB4EADA-4E6F-4BA1-9894-662FF7DD0CD8}" srcOrd="4" destOrd="0" presId="urn:microsoft.com/office/officeart/2005/8/layout/hProcess9"/>
    <dgm:cxn modelId="{18EA19F0-9EDF-43DD-B1C1-A80D77AA2DBC}" type="presParOf" srcId="{1990C564-8202-4825-8C6D-A16AB78C05AB}" destId="{B5FAF5EE-B866-4148-8FB1-F197685F2666}" srcOrd="5" destOrd="0" presId="urn:microsoft.com/office/officeart/2005/8/layout/hProcess9"/>
    <dgm:cxn modelId="{FBE88E75-9A06-4880-8E81-041DA0D89AC9}" type="presParOf" srcId="{1990C564-8202-4825-8C6D-A16AB78C05AB}" destId="{02FD501F-0685-49B9-9374-12EA728F24AC}" srcOrd="6" destOrd="0" presId="urn:microsoft.com/office/officeart/2005/8/layout/hProcess9"/>
    <dgm:cxn modelId="{9ED082D6-ECEF-49CB-A923-2263D6FA4602}" type="presParOf" srcId="{1990C564-8202-4825-8C6D-A16AB78C05AB}" destId="{F04B06D7-6F02-4B92-99B9-BA0D63B54808}" srcOrd="7" destOrd="0" presId="urn:microsoft.com/office/officeart/2005/8/layout/hProcess9"/>
    <dgm:cxn modelId="{E573E474-6CF2-4D4D-B376-2D65C9A6BD25}" type="presParOf" srcId="{1990C564-8202-4825-8C6D-A16AB78C05AB}" destId="{5C216F1D-87CC-4C70-8D55-2E77F3D297A2}" srcOrd="8" destOrd="0" presId="urn:microsoft.com/office/officeart/2005/8/layout/hProcess9"/>
    <dgm:cxn modelId="{DA018673-781A-48B1-BF82-DBD4D442C678}" type="presParOf" srcId="{1990C564-8202-4825-8C6D-A16AB78C05AB}" destId="{761D0475-EACC-4FC3-B8C8-7A2F5F1210EA}" srcOrd="9" destOrd="0" presId="urn:microsoft.com/office/officeart/2005/8/layout/hProcess9"/>
    <dgm:cxn modelId="{284393AA-31B5-4828-97CB-903BBFD69922}" type="presParOf" srcId="{1990C564-8202-4825-8C6D-A16AB78C05AB}" destId="{07CAAFA4-FF3E-41A1-BE08-F15AE8565E20}" srcOrd="10" destOrd="0" presId="urn:microsoft.com/office/officeart/2005/8/layout/hProcess9"/>
    <dgm:cxn modelId="{5948C68C-F9A4-418D-B49D-3467FD5F406E}" type="presParOf" srcId="{1990C564-8202-4825-8C6D-A16AB78C05AB}" destId="{15D48A76-7103-49C0-8BE2-BB690B89954A}" srcOrd="11" destOrd="0" presId="urn:microsoft.com/office/officeart/2005/8/layout/hProcess9"/>
    <dgm:cxn modelId="{587EC16E-DF20-4B05-8A64-8A73851316F6}" type="presParOf" srcId="{1990C564-8202-4825-8C6D-A16AB78C05AB}" destId="{A520BCA4-DE78-4E40-8EAE-554A1C154F65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985975-84AE-4F23-96F0-B224770A936B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C6794D5-B514-4EE9-8888-65E1EC45E330}">
      <dgm:prSet phldrT="[Texto]" custT="1"/>
      <dgm:spPr/>
      <dgm:t>
        <a:bodyPr/>
        <a:lstStyle/>
        <a:p>
          <a:r>
            <a:rPr lang="es-MX" sz="1400" b="1" dirty="0">
              <a:latin typeface="Montserrat" panose="00000500000000000000" pitchFamily="2" charset="0"/>
            </a:rPr>
            <a:t>Sesión del CTE </a:t>
          </a:r>
          <a:r>
            <a:rPr lang="es-MX" sz="1400" b="0" dirty="0">
              <a:latin typeface="Montserrat" panose="00000500000000000000" pitchFamily="2" charset="0"/>
            </a:rPr>
            <a:t>para resolver sobre la </a:t>
          </a:r>
          <a:r>
            <a:rPr lang="es-MX" sz="1400" b="1" u="sng" dirty="0">
              <a:latin typeface="Montserrat" panose="00000500000000000000" pitchFamily="2" charset="0"/>
            </a:rPr>
            <a:t>emisión o no</a:t>
          </a:r>
          <a:r>
            <a:rPr lang="es-MX" sz="1400" b="1" u="none" dirty="0">
              <a:latin typeface="Montserrat" panose="00000500000000000000" pitchFamily="2" charset="0"/>
            </a:rPr>
            <a:t> </a:t>
          </a:r>
          <a:r>
            <a:rPr lang="es-MX" sz="1400" b="0" dirty="0">
              <a:latin typeface="Montserrat" panose="00000500000000000000" pitchFamily="2" charset="0"/>
            </a:rPr>
            <a:t>del Certificado de Idoneidad</a:t>
          </a:r>
          <a:endParaRPr lang="es-MX" sz="1400" b="0" u="sng" dirty="0">
            <a:latin typeface="Montserrat" panose="00000500000000000000" pitchFamily="2" charset="0"/>
          </a:endParaRPr>
        </a:p>
      </dgm:t>
    </dgm:pt>
    <dgm:pt modelId="{424C40FD-72B4-4F02-BCB3-0FC405717549}" type="parTrans" cxnId="{A2CAAFA2-0420-4AB3-9F18-111F5F9CB2F0}">
      <dgm:prSet/>
      <dgm:spPr/>
      <dgm:t>
        <a:bodyPr/>
        <a:lstStyle/>
        <a:p>
          <a:endParaRPr lang="es-MX"/>
        </a:p>
      </dgm:t>
    </dgm:pt>
    <dgm:pt modelId="{32AEA5C4-CF71-4CE8-AE77-0E6FC0E95B55}" type="sibTrans" cxnId="{A2CAAFA2-0420-4AB3-9F18-111F5F9CB2F0}">
      <dgm:prSet/>
      <dgm:spPr/>
      <dgm:t>
        <a:bodyPr/>
        <a:lstStyle/>
        <a:p>
          <a:endParaRPr lang="es-MX"/>
        </a:p>
      </dgm:t>
    </dgm:pt>
    <dgm:pt modelId="{EDEEC8B2-5EFC-4DEC-99C3-79BA4099A497}">
      <dgm:prSet phldrT="[Texto]" custT="1"/>
      <dgm:spPr/>
      <dgm:t>
        <a:bodyPr/>
        <a:lstStyle/>
        <a:p>
          <a:r>
            <a:rPr lang="es-MX" sz="1600" b="1" u="sng" dirty="0">
              <a:latin typeface="Montserrat" panose="00000500000000000000" pitchFamily="2" charset="0"/>
            </a:rPr>
            <a:t>Notificación de la emisión o no del Certificado</a:t>
          </a:r>
          <a:endParaRPr lang="es-MX" sz="1600" b="0" u="sng" dirty="0">
            <a:latin typeface="Montserrat" panose="00000500000000000000" pitchFamily="2" charset="0"/>
          </a:endParaRPr>
        </a:p>
      </dgm:t>
    </dgm:pt>
    <dgm:pt modelId="{B2DCA76E-7D0B-4584-9FB4-C91BE0FB47E6}" type="parTrans" cxnId="{3B108961-DA31-4F8B-AD99-45439EBFE8B7}">
      <dgm:prSet/>
      <dgm:spPr/>
      <dgm:t>
        <a:bodyPr/>
        <a:lstStyle/>
        <a:p>
          <a:endParaRPr lang="es-MX"/>
        </a:p>
      </dgm:t>
    </dgm:pt>
    <dgm:pt modelId="{036932FA-C9AE-44B0-B484-50ED5DD165A8}" type="sibTrans" cxnId="{3B108961-DA31-4F8B-AD99-45439EBFE8B7}">
      <dgm:prSet/>
      <dgm:spPr/>
      <dgm:t>
        <a:bodyPr/>
        <a:lstStyle/>
        <a:p>
          <a:endParaRPr lang="es-MX"/>
        </a:p>
      </dgm:t>
    </dgm:pt>
    <dgm:pt modelId="{7EEE7AE1-955C-453B-BD98-A75F5D0F9D22}">
      <dgm:prSet phldrT="[Texto]"/>
      <dgm:spPr/>
      <dgm:t>
        <a:bodyPr/>
        <a:lstStyle/>
        <a:p>
          <a:r>
            <a:rPr lang="es-MX" b="1" u="sng" dirty="0">
              <a:latin typeface="Montserrat" panose="00000500000000000000" pitchFamily="2" charset="0"/>
            </a:rPr>
            <a:t>Firma del Acta compromiso </a:t>
          </a:r>
          <a:r>
            <a:rPr lang="es-MX" b="0" dirty="0">
              <a:latin typeface="Montserrat" panose="00000500000000000000" pitchFamily="2" charset="0"/>
            </a:rPr>
            <a:t>de la ejecución del plan de trabajo y emisión de la </a:t>
          </a:r>
          <a:r>
            <a:rPr lang="es-MX" b="1" u="sng" dirty="0">
              <a:latin typeface="Montserrat" panose="00000500000000000000" pitchFamily="2" charset="0"/>
            </a:rPr>
            <a:t>Medida de Protección para NNA</a:t>
          </a:r>
          <a:endParaRPr lang="es-MX" b="0" u="sng" dirty="0">
            <a:latin typeface="Montserrat" panose="00000500000000000000" pitchFamily="2" charset="0"/>
          </a:endParaRPr>
        </a:p>
      </dgm:t>
    </dgm:pt>
    <dgm:pt modelId="{1B0757CA-5B11-4C2C-BBD0-E589E39491B1}" type="parTrans" cxnId="{96DD5A35-D7C0-4E3C-84C9-25ACFE5AD062}">
      <dgm:prSet/>
      <dgm:spPr/>
      <dgm:t>
        <a:bodyPr/>
        <a:lstStyle/>
        <a:p>
          <a:endParaRPr lang="es-MX"/>
        </a:p>
      </dgm:t>
    </dgm:pt>
    <dgm:pt modelId="{A562CC4C-CDA5-4689-9761-3EA9F57651BB}" type="sibTrans" cxnId="{96DD5A35-D7C0-4E3C-84C9-25ACFE5AD062}">
      <dgm:prSet/>
      <dgm:spPr/>
      <dgm:t>
        <a:bodyPr/>
        <a:lstStyle/>
        <a:p>
          <a:endParaRPr lang="es-MX"/>
        </a:p>
      </dgm:t>
    </dgm:pt>
    <dgm:pt modelId="{A7F313D8-BBD6-4E15-84C3-F7A1DBB562B3}">
      <dgm:prSet custT="1"/>
      <dgm:spPr/>
      <dgm:t>
        <a:bodyPr/>
        <a:lstStyle/>
        <a:p>
          <a:r>
            <a:rPr lang="es-MX" sz="1400" b="1" u="sng" dirty="0">
              <a:latin typeface="Montserrat" panose="00000500000000000000" pitchFamily="2" charset="0"/>
            </a:rPr>
            <a:t>Inscripción de las Familias de Acogida certificadas </a:t>
          </a:r>
          <a:r>
            <a:rPr lang="es-MX" sz="1400" b="0" dirty="0">
              <a:latin typeface="Montserrat" panose="00000500000000000000" pitchFamily="2" charset="0"/>
            </a:rPr>
            <a:t>en el Registro que para el efecto se lleve</a:t>
          </a:r>
          <a:endParaRPr lang="es-MX" sz="1400" b="0" u="sng" dirty="0">
            <a:latin typeface="Montserrat" panose="00000500000000000000" pitchFamily="2" charset="0"/>
          </a:endParaRPr>
        </a:p>
      </dgm:t>
    </dgm:pt>
    <dgm:pt modelId="{B7E72409-E6A4-49BE-B2E2-C1E7549B3422}" type="parTrans" cxnId="{0274C96E-B0D4-4C52-940B-2F62F685EAC6}">
      <dgm:prSet/>
      <dgm:spPr/>
      <dgm:t>
        <a:bodyPr/>
        <a:lstStyle/>
        <a:p>
          <a:endParaRPr lang="es-MX"/>
        </a:p>
      </dgm:t>
    </dgm:pt>
    <dgm:pt modelId="{753F0D45-76A9-4671-9FED-8D634B8B7C76}" type="sibTrans" cxnId="{0274C96E-B0D4-4C52-940B-2F62F685EAC6}">
      <dgm:prSet/>
      <dgm:spPr/>
      <dgm:t>
        <a:bodyPr/>
        <a:lstStyle/>
        <a:p>
          <a:endParaRPr lang="es-MX"/>
        </a:p>
      </dgm:t>
    </dgm:pt>
    <dgm:pt modelId="{338987BE-4973-4F70-B19B-B7424E98D637}">
      <dgm:prSet custT="1"/>
      <dgm:spPr/>
      <dgm:t>
        <a:bodyPr/>
        <a:lstStyle/>
        <a:p>
          <a:r>
            <a:rPr lang="es-MX" sz="1200" b="1" u="sng" dirty="0">
              <a:latin typeface="Montserrat" panose="00000500000000000000" pitchFamily="2" charset="0"/>
            </a:rPr>
            <a:t>Curso de capacitación a las Familias de Acogida </a:t>
          </a:r>
          <a:r>
            <a:rPr lang="es-MX" sz="1200" b="0" dirty="0">
              <a:latin typeface="Montserrat" panose="00000500000000000000" pitchFamily="2" charset="0"/>
            </a:rPr>
            <a:t>que cuenten con certificado de idoneidad, incluyendo NNA</a:t>
          </a:r>
          <a:endParaRPr lang="es-MX" sz="1200" b="0" u="sng" dirty="0">
            <a:latin typeface="Montserrat" panose="00000500000000000000" pitchFamily="2" charset="0"/>
          </a:endParaRPr>
        </a:p>
      </dgm:t>
    </dgm:pt>
    <dgm:pt modelId="{FAFB0C3F-8C7C-4924-A94C-3B0D2525DC04}" type="parTrans" cxnId="{16F524F0-77B4-4FE1-810B-ED0CE882728E}">
      <dgm:prSet/>
      <dgm:spPr/>
      <dgm:t>
        <a:bodyPr/>
        <a:lstStyle/>
        <a:p>
          <a:endParaRPr lang="es-MX"/>
        </a:p>
      </dgm:t>
    </dgm:pt>
    <dgm:pt modelId="{D73B90F7-DAB0-48BE-B52B-3F1EDA08CFC0}" type="sibTrans" cxnId="{16F524F0-77B4-4FE1-810B-ED0CE882728E}">
      <dgm:prSet/>
      <dgm:spPr/>
      <dgm:t>
        <a:bodyPr/>
        <a:lstStyle/>
        <a:p>
          <a:endParaRPr lang="es-MX"/>
        </a:p>
      </dgm:t>
    </dgm:pt>
    <dgm:pt modelId="{79D4D4B4-8B90-45CB-A4A1-1BF51A9BC679}">
      <dgm:prSet custT="1"/>
      <dgm:spPr/>
      <dgm:t>
        <a:bodyPr/>
        <a:lstStyle/>
        <a:p>
          <a:r>
            <a:rPr lang="es-MX" sz="1800" b="1" dirty="0">
              <a:latin typeface="Montserrat" panose="00000500000000000000" pitchFamily="2" charset="0"/>
            </a:rPr>
            <a:t>Asignación para NNA</a:t>
          </a:r>
          <a:endParaRPr lang="es-MX" sz="1800" b="1" i="0" u="sng" dirty="0">
            <a:latin typeface="Montserrat" panose="00000500000000000000" pitchFamily="2" charset="0"/>
          </a:endParaRPr>
        </a:p>
      </dgm:t>
    </dgm:pt>
    <dgm:pt modelId="{3084FED2-2301-4CE7-AE3D-03F862FE1AA5}" type="parTrans" cxnId="{EB574F6B-531F-48B7-93EA-F213F6FB1E68}">
      <dgm:prSet/>
      <dgm:spPr/>
      <dgm:t>
        <a:bodyPr/>
        <a:lstStyle/>
        <a:p>
          <a:endParaRPr lang="es-MX"/>
        </a:p>
      </dgm:t>
    </dgm:pt>
    <dgm:pt modelId="{0A72C77E-7C6A-44A1-B350-18262C1D1DBD}" type="sibTrans" cxnId="{EB574F6B-531F-48B7-93EA-F213F6FB1E68}">
      <dgm:prSet/>
      <dgm:spPr/>
      <dgm:t>
        <a:bodyPr/>
        <a:lstStyle/>
        <a:p>
          <a:endParaRPr lang="es-MX"/>
        </a:p>
      </dgm:t>
    </dgm:pt>
    <dgm:pt modelId="{6B64C185-35FF-4525-A0BD-2873BB058494}">
      <dgm:prSet custT="1"/>
      <dgm:spPr/>
      <dgm:t>
        <a:bodyPr/>
        <a:lstStyle/>
        <a:p>
          <a:r>
            <a:rPr lang="es-MX" sz="1200" b="1" dirty="0">
              <a:latin typeface="Montserrat" panose="00000500000000000000" pitchFamily="2" charset="0"/>
            </a:rPr>
            <a:t>Diseño del Plan de trabajo </a:t>
          </a:r>
          <a:r>
            <a:rPr lang="es-MX" sz="1100" b="0" dirty="0">
              <a:latin typeface="Montserrat" panose="00000500000000000000" pitchFamily="2" charset="0"/>
            </a:rPr>
            <a:t>individualizado</a:t>
          </a:r>
          <a:r>
            <a:rPr lang="es-MX" sz="1200" b="0" dirty="0">
              <a:latin typeface="Montserrat" panose="00000500000000000000" pitchFamily="2" charset="0"/>
            </a:rPr>
            <a:t> para NNA, Familia de Acogida y Familia de Origen</a:t>
          </a:r>
          <a:endParaRPr lang="es-MX" sz="1200" b="0" u="sng" dirty="0">
            <a:latin typeface="Montserrat" panose="00000500000000000000" pitchFamily="2" charset="0"/>
          </a:endParaRPr>
        </a:p>
      </dgm:t>
    </dgm:pt>
    <dgm:pt modelId="{1E108FF0-5368-4529-BE9E-AC88BF4B97EF}" type="parTrans" cxnId="{E984FDEA-4B15-446D-8D9E-869A1544A553}">
      <dgm:prSet/>
      <dgm:spPr/>
      <dgm:t>
        <a:bodyPr/>
        <a:lstStyle/>
        <a:p>
          <a:endParaRPr lang="es-MX"/>
        </a:p>
      </dgm:t>
    </dgm:pt>
    <dgm:pt modelId="{2763EC71-374F-489A-AC1B-B71F71E90EE6}" type="sibTrans" cxnId="{E984FDEA-4B15-446D-8D9E-869A1544A553}">
      <dgm:prSet/>
      <dgm:spPr/>
      <dgm:t>
        <a:bodyPr/>
        <a:lstStyle/>
        <a:p>
          <a:endParaRPr lang="es-MX"/>
        </a:p>
      </dgm:t>
    </dgm:pt>
    <dgm:pt modelId="{070674A1-E07E-4B90-A186-7149C9F21C79}" type="pres">
      <dgm:prSet presAssocID="{4B985975-84AE-4F23-96F0-B224770A936B}" presName="CompostProcess" presStyleCnt="0">
        <dgm:presLayoutVars>
          <dgm:dir/>
          <dgm:resizeHandles val="exact"/>
        </dgm:presLayoutVars>
      </dgm:prSet>
      <dgm:spPr/>
    </dgm:pt>
    <dgm:pt modelId="{9C397688-9226-4532-8211-8435E56CE217}" type="pres">
      <dgm:prSet presAssocID="{4B985975-84AE-4F23-96F0-B224770A936B}" presName="arrow" presStyleLbl="bgShp" presStyleIdx="0" presStyleCnt="1" custLinFactNeighborX="-47" custLinFactNeighborY="-21885"/>
      <dgm:spPr/>
    </dgm:pt>
    <dgm:pt modelId="{1990C564-8202-4825-8C6D-A16AB78C05AB}" type="pres">
      <dgm:prSet presAssocID="{4B985975-84AE-4F23-96F0-B224770A936B}" presName="linearProcess" presStyleCnt="0"/>
      <dgm:spPr/>
    </dgm:pt>
    <dgm:pt modelId="{8E05CD25-C09A-4002-9814-BA2653D1CEA3}" type="pres">
      <dgm:prSet presAssocID="{DC6794D5-B514-4EE9-8888-65E1EC45E330}" presName="textNode" presStyleLbl="node1" presStyleIdx="0" presStyleCnt="7">
        <dgm:presLayoutVars>
          <dgm:bulletEnabled val="1"/>
        </dgm:presLayoutVars>
      </dgm:prSet>
      <dgm:spPr/>
    </dgm:pt>
    <dgm:pt modelId="{9D815A78-AF9D-4E68-8BC0-2C0457129660}" type="pres">
      <dgm:prSet presAssocID="{32AEA5C4-CF71-4CE8-AE77-0E6FC0E95B55}" presName="sibTrans" presStyleCnt="0"/>
      <dgm:spPr/>
    </dgm:pt>
    <dgm:pt modelId="{1D7C2F29-81C9-4679-9475-47418FBBA1E2}" type="pres">
      <dgm:prSet presAssocID="{EDEEC8B2-5EFC-4DEC-99C3-79BA4099A497}" presName="textNode" presStyleLbl="node1" presStyleIdx="1" presStyleCnt="7">
        <dgm:presLayoutVars>
          <dgm:bulletEnabled val="1"/>
        </dgm:presLayoutVars>
      </dgm:prSet>
      <dgm:spPr/>
    </dgm:pt>
    <dgm:pt modelId="{DA74A5D8-88C9-4AE4-9F18-41099A9FF51B}" type="pres">
      <dgm:prSet presAssocID="{036932FA-C9AE-44B0-B484-50ED5DD165A8}" presName="sibTrans" presStyleCnt="0"/>
      <dgm:spPr/>
    </dgm:pt>
    <dgm:pt modelId="{CFB4EADA-4E6F-4BA1-9894-662FF7DD0CD8}" type="pres">
      <dgm:prSet presAssocID="{A7F313D8-BBD6-4E15-84C3-F7A1DBB562B3}" presName="textNode" presStyleLbl="node1" presStyleIdx="2" presStyleCnt="7">
        <dgm:presLayoutVars>
          <dgm:bulletEnabled val="1"/>
        </dgm:presLayoutVars>
      </dgm:prSet>
      <dgm:spPr/>
    </dgm:pt>
    <dgm:pt modelId="{B5FAF5EE-B866-4148-8FB1-F197685F2666}" type="pres">
      <dgm:prSet presAssocID="{753F0D45-76A9-4671-9FED-8D634B8B7C76}" presName="sibTrans" presStyleCnt="0"/>
      <dgm:spPr/>
    </dgm:pt>
    <dgm:pt modelId="{02FD501F-0685-49B9-9374-12EA728F24AC}" type="pres">
      <dgm:prSet presAssocID="{338987BE-4973-4F70-B19B-B7424E98D637}" presName="textNode" presStyleLbl="node1" presStyleIdx="3" presStyleCnt="7">
        <dgm:presLayoutVars>
          <dgm:bulletEnabled val="1"/>
        </dgm:presLayoutVars>
      </dgm:prSet>
      <dgm:spPr/>
    </dgm:pt>
    <dgm:pt modelId="{F04B06D7-6F02-4B92-99B9-BA0D63B54808}" type="pres">
      <dgm:prSet presAssocID="{D73B90F7-DAB0-48BE-B52B-3F1EDA08CFC0}" presName="sibTrans" presStyleCnt="0"/>
      <dgm:spPr/>
    </dgm:pt>
    <dgm:pt modelId="{5C216F1D-87CC-4C70-8D55-2E77F3D297A2}" type="pres">
      <dgm:prSet presAssocID="{79D4D4B4-8B90-45CB-A4A1-1BF51A9BC679}" presName="textNode" presStyleLbl="node1" presStyleIdx="4" presStyleCnt="7">
        <dgm:presLayoutVars>
          <dgm:bulletEnabled val="1"/>
        </dgm:presLayoutVars>
      </dgm:prSet>
      <dgm:spPr/>
    </dgm:pt>
    <dgm:pt modelId="{761D0475-EACC-4FC3-B8C8-7A2F5F1210EA}" type="pres">
      <dgm:prSet presAssocID="{0A72C77E-7C6A-44A1-B350-18262C1D1DBD}" presName="sibTrans" presStyleCnt="0"/>
      <dgm:spPr/>
    </dgm:pt>
    <dgm:pt modelId="{07CAAFA4-FF3E-41A1-BE08-F15AE8565E20}" type="pres">
      <dgm:prSet presAssocID="{6B64C185-35FF-4525-A0BD-2873BB058494}" presName="textNode" presStyleLbl="node1" presStyleIdx="5" presStyleCnt="7">
        <dgm:presLayoutVars>
          <dgm:bulletEnabled val="1"/>
        </dgm:presLayoutVars>
      </dgm:prSet>
      <dgm:spPr/>
    </dgm:pt>
    <dgm:pt modelId="{15D48A76-7103-49C0-8BE2-BB690B89954A}" type="pres">
      <dgm:prSet presAssocID="{2763EC71-374F-489A-AC1B-B71F71E90EE6}" presName="sibTrans" presStyleCnt="0"/>
      <dgm:spPr/>
    </dgm:pt>
    <dgm:pt modelId="{A520BCA4-DE78-4E40-8EAE-554A1C154F65}" type="pres">
      <dgm:prSet presAssocID="{7EEE7AE1-955C-453B-BD98-A75F5D0F9D22}" presName="textNode" presStyleLbl="node1" presStyleIdx="6" presStyleCnt="7" custLinFactNeighborX="1248" custLinFactNeighborY="788">
        <dgm:presLayoutVars>
          <dgm:bulletEnabled val="1"/>
        </dgm:presLayoutVars>
      </dgm:prSet>
      <dgm:spPr/>
    </dgm:pt>
  </dgm:ptLst>
  <dgm:cxnLst>
    <dgm:cxn modelId="{96DD5A35-D7C0-4E3C-84C9-25ACFE5AD062}" srcId="{4B985975-84AE-4F23-96F0-B224770A936B}" destId="{7EEE7AE1-955C-453B-BD98-A75F5D0F9D22}" srcOrd="6" destOrd="0" parTransId="{1B0757CA-5B11-4C2C-BBD0-E589E39491B1}" sibTransId="{A562CC4C-CDA5-4689-9761-3EA9F57651BB}"/>
    <dgm:cxn modelId="{3B108961-DA31-4F8B-AD99-45439EBFE8B7}" srcId="{4B985975-84AE-4F23-96F0-B224770A936B}" destId="{EDEEC8B2-5EFC-4DEC-99C3-79BA4099A497}" srcOrd="1" destOrd="0" parTransId="{B2DCA76E-7D0B-4584-9FB4-C91BE0FB47E6}" sibTransId="{036932FA-C9AE-44B0-B484-50ED5DD165A8}"/>
    <dgm:cxn modelId="{B6C35543-42DA-44C0-87C7-49A6DA7E026D}" type="presOf" srcId="{338987BE-4973-4F70-B19B-B7424E98D637}" destId="{02FD501F-0685-49B9-9374-12EA728F24AC}" srcOrd="0" destOrd="0" presId="urn:microsoft.com/office/officeart/2005/8/layout/hProcess9"/>
    <dgm:cxn modelId="{3A7FBD67-08FB-4C77-AAD4-42EE37E42579}" type="presOf" srcId="{EDEEC8B2-5EFC-4DEC-99C3-79BA4099A497}" destId="{1D7C2F29-81C9-4679-9475-47418FBBA1E2}" srcOrd="0" destOrd="0" presId="urn:microsoft.com/office/officeart/2005/8/layout/hProcess9"/>
    <dgm:cxn modelId="{E2FF1A6A-85DE-453E-84C8-5586EF3F3EB9}" type="presOf" srcId="{79D4D4B4-8B90-45CB-A4A1-1BF51A9BC679}" destId="{5C216F1D-87CC-4C70-8D55-2E77F3D297A2}" srcOrd="0" destOrd="0" presId="urn:microsoft.com/office/officeart/2005/8/layout/hProcess9"/>
    <dgm:cxn modelId="{EB574F6B-531F-48B7-93EA-F213F6FB1E68}" srcId="{4B985975-84AE-4F23-96F0-B224770A936B}" destId="{79D4D4B4-8B90-45CB-A4A1-1BF51A9BC679}" srcOrd="4" destOrd="0" parTransId="{3084FED2-2301-4CE7-AE3D-03F862FE1AA5}" sibTransId="{0A72C77E-7C6A-44A1-B350-18262C1D1DBD}"/>
    <dgm:cxn modelId="{0274C96E-B0D4-4C52-940B-2F62F685EAC6}" srcId="{4B985975-84AE-4F23-96F0-B224770A936B}" destId="{A7F313D8-BBD6-4E15-84C3-F7A1DBB562B3}" srcOrd="2" destOrd="0" parTransId="{B7E72409-E6A4-49BE-B2E2-C1E7549B3422}" sibTransId="{753F0D45-76A9-4671-9FED-8D634B8B7C76}"/>
    <dgm:cxn modelId="{4033537A-F2ED-418E-91EF-BED6F5ED4370}" type="presOf" srcId="{7EEE7AE1-955C-453B-BD98-A75F5D0F9D22}" destId="{A520BCA4-DE78-4E40-8EAE-554A1C154F65}" srcOrd="0" destOrd="0" presId="urn:microsoft.com/office/officeart/2005/8/layout/hProcess9"/>
    <dgm:cxn modelId="{E8D7DA7C-29F2-4CB0-A875-2B3B2B84F7ED}" type="presOf" srcId="{A7F313D8-BBD6-4E15-84C3-F7A1DBB562B3}" destId="{CFB4EADA-4E6F-4BA1-9894-662FF7DD0CD8}" srcOrd="0" destOrd="0" presId="urn:microsoft.com/office/officeart/2005/8/layout/hProcess9"/>
    <dgm:cxn modelId="{4C43FB82-5ED8-439B-BEA4-52CD227591D5}" type="presOf" srcId="{DC6794D5-B514-4EE9-8888-65E1EC45E330}" destId="{8E05CD25-C09A-4002-9814-BA2653D1CEA3}" srcOrd="0" destOrd="0" presId="urn:microsoft.com/office/officeart/2005/8/layout/hProcess9"/>
    <dgm:cxn modelId="{D305FE94-B658-47C1-9587-87D97AB91D04}" type="presOf" srcId="{4B985975-84AE-4F23-96F0-B224770A936B}" destId="{070674A1-E07E-4B90-A186-7149C9F21C79}" srcOrd="0" destOrd="0" presId="urn:microsoft.com/office/officeart/2005/8/layout/hProcess9"/>
    <dgm:cxn modelId="{A2CAAFA2-0420-4AB3-9F18-111F5F9CB2F0}" srcId="{4B985975-84AE-4F23-96F0-B224770A936B}" destId="{DC6794D5-B514-4EE9-8888-65E1EC45E330}" srcOrd="0" destOrd="0" parTransId="{424C40FD-72B4-4F02-BCB3-0FC405717549}" sibTransId="{32AEA5C4-CF71-4CE8-AE77-0E6FC0E95B55}"/>
    <dgm:cxn modelId="{E1C03DB1-F732-4B02-847E-F4BA342540E3}" type="presOf" srcId="{6B64C185-35FF-4525-A0BD-2873BB058494}" destId="{07CAAFA4-FF3E-41A1-BE08-F15AE8565E20}" srcOrd="0" destOrd="0" presId="urn:microsoft.com/office/officeart/2005/8/layout/hProcess9"/>
    <dgm:cxn modelId="{E984FDEA-4B15-446D-8D9E-869A1544A553}" srcId="{4B985975-84AE-4F23-96F0-B224770A936B}" destId="{6B64C185-35FF-4525-A0BD-2873BB058494}" srcOrd="5" destOrd="0" parTransId="{1E108FF0-5368-4529-BE9E-AC88BF4B97EF}" sibTransId="{2763EC71-374F-489A-AC1B-B71F71E90EE6}"/>
    <dgm:cxn modelId="{16F524F0-77B4-4FE1-810B-ED0CE882728E}" srcId="{4B985975-84AE-4F23-96F0-B224770A936B}" destId="{338987BE-4973-4F70-B19B-B7424E98D637}" srcOrd="3" destOrd="0" parTransId="{FAFB0C3F-8C7C-4924-A94C-3B0D2525DC04}" sibTransId="{D73B90F7-DAB0-48BE-B52B-3F1EDA08CFC0}"/>
    <dgm:cxn modelId="{5867B71B-A774-4138-9057-69E3E387118B}" type="presParOf" srcId="{070674A1-E07E-4B90-A186-7149C9F21C79}" destId="{9C397688-9226-4532-8211-8435E56CE217}" srcOrd="0" destOrd="0" presId="urn:microsoft.com/office/officeart/2005/8/layout/hProcess9"/>
    <dgm:cxn modelId="{EC03D13E-CC0F-4D17-8BAC-446316C964EF}" type="presParOf" srcId="{070674A1-E07E-4B90-A186-7149C9F21C79}" destId="{1990C564-8202-4825-8C6D-A16AB78C05AB}" srcOrd="1" destOrd="0" presId="urn:microsoft.com/office/officeart/2005/8/layout/hProcess9"/>
    <dgm:cxn modelId="{F01767B5-71A3-49A0-8258-AE7D6664F5AA}" type="presParOf" srcId="{1990C564-8202-4825-8C6D-A16AB78C05AB}" destId="{8E05CD25-C09A-4002-9814-BA2653D1CEA3}" srcOrd="0" destOrd="0" presId="urn:microsoft.com/office/officeart/2005/8/layout/hProcess9"/>
    <dgm:cxn modelId="{0D82EBC9-8CDE-451A-8A27-D7CB6465DB74}" type="presParOf" srcId="{1990C564-8202-4825-8C6D-A16AB78C05AB}" destId="{9D815A78-AF9D-4E68-8BC0-2C0457129660}" srcOrd="1" destOrd="0" presId="urn:microsoft.com/office/officeart/2005/8/layout/hProcess9"/>
    <dgm:cxn modelId="{5A67F360-1685-4445-9AE3-AB549127737F}" type="presParOf" srcId="{1990C564-8202-4825-8C6D-A16AB78C05AB}" destId="{1D7C2F29-81C9-4679-9475-47418FBBA1E2}" srcOrd="2" destOrd="0" presId="urn:microsoft.com/office/officeart/2005/8/layout/hProcess9"/>
    <dgm:cxn modelId="{9AF97DB2-D591-4251-90BE-00369055D52D}" type="presParOf" srcId="{1990C564-8202-4825-8C6D-A16AB78C05AB}" destId="{DA74A5D8-88C9-4AE4-9F18-41099A9FF51B}" srcOrd="3" destOrd="0" presId="urn:microsoft.com/office/officeart/2005/8/layout/hProcess9"/>
    <dgm:cxn modelId="{975E7D93-AE1A-49F5-BFEC-505EB464860A}" type="presParOf" srcId="{1990C564-8202-4825-8C6D-A16AB78C05AB}" destId="{CFB4EADA-4E6F-4BA1-9894-662FF7DD0CD8}" srcOrd="4" destOrd="0" presId="urn:microsoft.com/office/officeart/2005/8/layout/hProcess9"/>
    <dgm:cxn modelId="{607ACC56-5A38-4B51-B07D-DDB9F90C92F4}" type="presParOf" srcId="{1990C564-8202-4825-8C6D-A16AB78C05AB}" destId="{B5FAF5EE-B866-4148-8FB1-F197685F2666}" srcOrd="5" destOrd="0" presId="urn:microsoft.com/office/officeart/2005/8/layout/hProcess9"/>
    <dgm:cxn modelId="{A757D21A-06E1-415F-90C2-884771C3416A}" type="presParOf" srcId="{1990C564-8202-4825-8C6D-A16AB78C05AB}" destId="{02FD501F-0685-49B9-9374-12EA728F24AC}" srcOrd="6" destOrd="0" presId="urn:microsoft.com/office/officeart/2005/8/layout/hProcess9"/>
    <dgm:cxn modelId="{826A3E98-3C56-4913-808E-3369B5613036}" type="presParOf" srcId="{1990C564-8202-4825-8C6D-A16AB78C05AB}" destId="{F04B06D7-6F02-4B92-99B9-BA0D63B54808}" srcOrd="7" destOrd="0" presId="urn:microsoft.com/office/officeart/2005/8/layout/hProcess9"/>
    <dgm:cxn modelId="{5E376B6C-8C21-4039-A784-F804F5A99645}" type="presParOf" srcId="{1990C564-8202-4825-8C6D-A16AB78C05AB}" destId="{5C216F1D-87CC-4C70-8D55-2E77F3D297A2}" srcOrd="8" destOrd="0" presId="urn:microsoft.com/office/officeart/2005/8/layout/hProcess9"/>
    <dgm:cxn modelId="{EE7BEA9C-A489-407C-AFBC-74AE52812487}" type="presParOf" srcId="{1990C564-8202-4825-8C6D-A16AB78C05AB}" destId="{761D0475-EACC-4FC3-B8C8-7A2F5F1210EA}" srcOrd="9" destOrd="0" presId="urn:microsoft.com/office/officeart/2005/8/layout/hProcess9"/>
    <dgm:cxn modelId="{DC1C5589-BED7-4F9A-A6F4-1D09BAF5179A}" type="presParOf" srcId="{1990C564-8202-4825-8C6D-A16AB78C05AB}" destId="{07CAAFA4-FF3E-41A1-BE08-F15AE8565E20}" srcOrd="10" destOrd="0" presId="urn:microsoft.com/office/officeart/2005/8/layout/hProcess9"/>
    <dgm:cxn modelId="{549430C7-F69F-4BB5-BE04-8CF64E0D5A8C}" type="presParOf" srcId="{1990C564-8202-4825-8C6D-A16AB78C05AB}" destId="{15D48A76-7103-49C0-8BE2-BB690B89954A}" srcOrd="11" destOrd="0" presId="urn:microsoft.com/office/officeart/2005/8/layout/hProcess9"/>
    <dgm:cxn modelId="{0BE18D3F-325B-4A58-A6E8-15A330F09832}" type="presParOf" srcId="{1990C564-8202-4825-8C6D-A16AB78C05AB}" destId="{A520BCA4-DE78-4E40-8EAE-554A1C154F65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985975-84AE-4F23-96F0-B224770A936B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C6794D5-B514-4EE9-8888-65E1EC45E330}">
      <dgm:prSet phldrT="[Texto]" custT="1"/>
      <dgm:spPr/>
      <dgm:t>
        <a:bodyPr/>
        <a:lstStyle/>
        <a:p>
          <a:r>
            <a:rPr lang="es-MX" sz="1500" b="1" u="sng" dirty="0">
              <a:latin typeface="Montserrat" panose="00000500000000000000" pitchFamily="2" charset="0"/>
            </a:rPr>
            <a:t>Presentación</a:t>
          </a:r>
          <a:r>
            <a:rPr lang="es-MX" sz="1400" b="1" u="sng" dirty="0">
              <a:latin typeface="Montserrat" panose="00000500000000000000" pitchFamily="2" charset="0"/>
            </a:rPr>
            <a:t> </a:t>
          </a:r>
        </a:p>
        <a:p>
          <a:r>
            <a:rPr lang="es-MX" sz="1500" b="1" u="sng" dirty="0">
              <a:latin typeface="Montserrat" panose="00000500000000000000" pitchFamily="2" charset="0"/>
            </a:rPr>
            <a:t>de NNA y la familia de acogida</a:t>
          </a:r>
          <a:endParaRPr lang="es-MX" sz="1500" u="sng" dirty="0">
            <a:latin typeface="Montserrat" panose="00000500000000000000" pitchFamily="2" charset="0"/>
          </a:endParaRPr>
        </a:p>
      </dgm:t>
    </dgm:pt>
    <dgm:pt modelId="{424C40FD-72B4-4F02-BCB3-0FC405717549}" type="parTrans" cxnId="{A2CAAFA2-0420-4AB3-9F18-111F5F9CB2F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2AEA5C4-CF71-4CE8-AE77-0E6FC0E95B55}" type="sibTrans" cxnId="{A2CAAFA2-0420-4AB3-9F18-111F5F9CB2F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7EEE7AE1-955C-453B-BD98-A75F5D0F9D22}">
      <dgm:prSet phldrT="[Texto]" custT="1"/>
      <dgm:spPr/>
      <dgm:t>
        <a:bodyPr/>
        <a:lstStyle/>
        <a:p>
          <a:r>
            <a:rPr lang="es-MX" sz="1300" b="1" u="sng" dirty="0">
              <a:latin typeface="Montserrat" panose="00000500000000000000" pitchFamily="2" charset="0"/>
            </a:rPr>
            <a:t>Seguimiento a NNA que hayan concluido el acogimiento</a:t>
          </a:r>
          <a:endParaRPr lang="es-MX" sz="1300" u="sng" dirty="0">
            <a:latin typeface="Montserrat" panose="00000500000000000000" pitchFamily="2" charset="0"/>
          </a:endParaRPr>
        </a:p>
      </dgm:t>
    </dgm:pt>
    <dgm:pt modelId="{1B0757CA-5B11-4C2C-BBD0-E589E39491B1}" type="parTrans" cxnId="{96DD5A35-D7C0-4E3C-84C9-25ACFE5AD062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A562CC4C-CDA5-4689-9761-3EA9F57651BB}" type="sibTrans" cxnId="{96DD5A35-D7C0-4E3C-84C9-25ACFE5AD062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A7F313D8-BBD6-4E15-84C3-F7A1DBB562B3}">
      <dgm:prSet custT="1"/>
      <dgm:spPr/>
      <dgm:t>
        <a:bodyPr/>
        <a:lstStyle/>
        <a:p>
          <a:r>
            <a:rPr lang="es-MX" sz="1200" b="1" u="sng" dirty="0">
              <a:latin typeface="Montserrat" panose="00000500000000000000" pitchFamily="2" charset="0"/>
            </a:rPr>
            <a:t>Reuniones de reconocimiento y vinculación entre la NNA y la familia de acogida                               </a:t>
          </a:r>
          <a:r>
            <a:rPr lang="es-MX" sz="1200" b="0" dirty="0">
              <a:latin typeface="Montserrat" panose="00000500000000000000" pitchFamily="2" charset="0"/>
            </a:rPr>
            <a:t>(3 convivencias, 20 días naturales)</a:t>
          </a:r>
          <a:endParaRPr lang="es-MX" sz="1200" b="0" u="sng" dirty="0">
            <a:latin typeface="Montserrat" panose="00000500000000000000" pitchFamily="2" charset="0"/>
          </a:endParaRPr>
        </a:p>
      </dgm:t>
    </dgm:pt>
    <dgm:pt modelId="{B7E72409-E6A4-49BE-B2E2-C1E7549B3422}" type="parTrans" cxnId="{0274C96E-B0D4-4C52-940B-2F62F685EAC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753F0D45-76A9-4671-9FED-8D634B8B7C76}" type="sibTrans" cxnId="{0274C96E-B0D4-4C52-940B-2F62F685EAC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38987BE-4973-4F70-B19B-B7424E98D637}">
      <dgm:prSet/>
      <dgm:spPr/>
      <dgm:t>
        <a:bodyPr/>
        <a:lstStyle/>
        <a:p>
          <a:r>
            <a:rPr lang="es-MX" b="1" u="sng" dirty="0">
              <a:latin typeface="Montserrat" panose="00000500000000000000" pitchFamily="2" charset="0"/>
            </a:rPr>
            <a:t>Elaboración de informe </a:t>
          </a:r>
          <a:r>
            <a:rPr lang="es-MX" b="0" u="none" dirty="0">
              <a:latin typeface="Montserrat" panose="00000500000000000000" pitchFamily="2" charset="0"/>
            </a:rPr>
            <a:t>de reuniones de reconocimiento y vinculación entre la NNA y la familia de acogida</a:t>
          </a:r>
        </a:p>
      </dgm:t>
    </dgm:pt>
    <dgm:pt modelId="{FAFB0C3F-8C7C-4924-A94C-3B0D2525DC04}" type="parTrans" cxnId="{16F524F0-77B4-4FE1-810B-ED0CE882728E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73B90F7-DAB0-48BE-B52B-3F1EDA08CFC0}" type="sibTrans" cxnId="{16F524F0-77B4-4FE1-810B-ED0CE882728E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79D4D4B4-8B90-45CB-A4A1-1BF51A9BC679}">
      <dgm:prSet custT="1"/>
      <dgm:spPr/>
      <dgm:t>
        <a:bodyPr/>
        <a:lstStyle/>
        <a:p>
          <a:r>
            <a:rPr lang="es-MX" sz="1400" b="1" u="sng" dirty="0">
              <a:latin typeface="Montserrat" panose="00000500000000000000" pitchFamily="2" charset="0"/>
            </a:rPr>
            <a:t>Formalización del Acogimiento</a:t>
          </a:r>
        </a:p>
      </dgm:t>
    </dgm:pt>
    <dgm:pt modelId="{3084FED2-2301-4CE7-AE3D-03F862FE1AA5}" type="parTrans" cxnId="{EB574F6B-531F-48B7-93EA-F213F6FB1E68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0A72C77E-7C6A-44A1-B350-18262C1D1DBD}" type="sibTrans" cxnId="{EB574F6B-531F-48B7-93EA-F213F6FB1E68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6B64C185-35FF-4525-A0BD-2873BB058494}">
      <dgm:prSet custT="1"/>
      <dgm:spPr/>
      <dgm:t>
        <a:bodyPr/>
        <a:lstStyle/>
        <a:p>
          <a:r>
            <a:rPr lang="es-MX" sz="1400" b="1" u="sng" dirty="0">
              <a:latin typeface="Montserrat" panose="00000500000000000000" pitchFamily="2" charset="0"/>
            </a:rPr>
            <a:t>Supervisión al Acogimiento Familiar</a:t>
          </a:r>
          <a:endParaRPr lang="es-MX" sz="1400" u="sng" dirty="0">
            <a:latin typeface="Montserrat" panose="00000500000000000000" pitchFamily="2" charset="0"/>
          </a:endParaRPr>
        </a:p>
      </dgm:t>
    </dgm:pt>
    <dgm:pt modelId="{1E108FF0-5368-4529-BE9E-AC88BF4B97EF}" type="parTrans" cxnId="{E984FDEA-4B15-446D-8D9E-869A1544A55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2763EC71-374F-489A-AC1B-B71F71E90EE6}" type="sibTrans" cxnId="{E984FDEA-4B15-446D-8D9E-869A1544A55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CE2D61F-641F-4F10-92F7-2DE098385020}">
      <dgm:prSet custT="1"/>
      <dgm:spPr/>
      <dgm:t>
        <a:bodyPr/>
        <a:lstStyle/>
        <a:p>
          <a:r>
            <a:rPr lang="es-MX" sz="1400" b="1" u="sng" dirty="0">
              <a:latin typeface="Montserrat" panose="00000500000000000000" pitchFamily="2" charset="0"/>
            </a:rPr>
            <a:t>Acciones previas a la terminación del acogimiento</a:t>
          </a:r>
          <a:endParaRPr lang="es-MX" sz="1400" u="sng" dirty="0">
            <a:latin typeface="Montserrat" panose="00000500000000000000" pitchFamily="2" charset="0"/>
          </a:endParaRPr>
        </a:p>
      </dgm:t>
    </dgm:pt>
    <dgm:pt modelId="{5ED63815-1370-40EC-8913-2B2FC9066F3D}" type="parTrans" cxnId="{2DC698CF-8593-40B0-AF39-030A4C4A3668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7A7ED26-9913-4B45-AAAE-4F261F278B34}" type="sibTrans" cxnId="{2DC698CF-8593-40B0-AF39-030A4C4A3668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070674A1-E07E-4B90-A186-7149C9F21C79}" type="pres">
      <dgm:prSet presAssocID="{4B985975-84AE-4F23-96F0-B224770A936B}" presName="CompostProcess" presStyleCnt="0">
        <dgm:presLayoutVars>
          <dgm:dir/>
          <dgm:resizeHandles val="exact"/>
        </dgm:presLayoutVars>
      </dgm:prSet>
      <dgm:spPr/>
    </dgm:pt>
    <dgm:pt modelId="{9C397688-9226-4532-8211-8435E56CE217}" type="pres">
      <dgm:prSet presAssocID="{4B985975-84AE-4F23-96F0-B224770A936B}" presName="arrow" presStyleLbl="bgShp" presStyleIdx="0" presStyleCnt="1"/>
      <dgm:spPr/>
    </dgm:pt>
    <dgm:pt modelId="{1990C564-8202-4825-8C6D-A16AB78C05AB}" type="pres">
      <dgm:prSet presAssocID="{4B985975-84AE-4F23-96F0-B224770A936B}" presName="linearProcess" presStyleCnt="0"/>
      <dgm:spPr/>
    </dgm:pt>
    <dgm:pt modelId="{8E05CD25-C09A-4002-9814-BA2653D1CEA3}" type="pres">
      <dgm:prSet presAssocID="{DC6794D5-B514-4EE9-8888-65E1EC45E330}" presName="textNode" presStyleLbl="node1" presStyleIdx="0" presStyleCnt="7">
        <dgm:presLayoutVars>
          <dgm:bulletEnabled val="1"/>
        </dgm:presLayoutVars>
      </dgm:prSet>
      <dgm:spPr/>
    </dgm:pt>
    <dgm:pt modelId="{9D815A78-AF9D-4E68-8BC0-2C0457129660}" type="pres">
      <dgm:prSet presAssocID="{32AEA5C4-CF71-4CE8-AE77-0E6FC0E95B55}" presName="sibTrans" presStyleCnt="0"/>
      <dgm:spPr/>
    </dgm:pt>
    <dgm:pt modelId="{CFB4EADA-4E6F-4BA1-9894-662FF7DD0CD8}" type="pres">
      <dgm:prSet presAssocID="{A7F313D8-BBD6-4E15-84C3-F7A1DBB562B3}" presName="textNode" presStyleLbl="node1" presStyleIdx="1" presStyleCnt="7" custLinFactNeighborX="20923" custLinFactNeighborY="-647">
        <dgm:presLayoutVars>
          <dgm:bulletEnabled val="1"/>
        </dgm:presLayoutVars>
      </dgm:prSet>
      <dgm:spPr/>
    </dgm:pt>
    <dgm:pt modelId="{B5FAF5EE-B866-4148-8FB1-F197685F2666}" type="pres">
      <dgm:prSet presAssocID="{753F0D45-76A9-4671-9FED-8D634B8B7C76}" presName="sibTrans" presStyleCnt="0"/>
      <dgm:spPr/>
    </dgm:pt>
    <dgm:pt modelId="{02FD501F-0685-49B9-9374-12EA728F24AC}" type="pres">
      <dgm:prSet presAssocID="{338987BE-4973-4F70-B19B-B7424E98D637}" presName="textNode" presStyleLbl="node1" presStyleIdx="2" presStyleCnt="7">
        <dgm:presLayoutVars>
          <dgm:bulletEnabled val="1"/>
        </dgm:presLayoutVars>
      </dgm:prSet>
      <dgm:spPr/>
    </dgm:pt>
    <dgm:pt modelId="{F04B06D7-6F02-4B92-99B9-BA0D63B54808}" type="pres">
      <dgm:prSet presAssocID="{D73B90F7-DAB0-48BE-B52B-3F1EDA08CFC0}" presName="sibTrans" presStyleCnt="0"/>
      <dgm:spPr/>
    </dgm:pt>
    <dgm:pt modelId="{5C216F1D-87CC-4C70-8D55-2E77F3D297A2}" type="pres">
      <dgm:prSet presAssocID="{79D4D4B4-8B90-45CB-A4A1-1BF51A9BC679}" presName="textNode" presStyleLbl="node1" presStyleIdx="3" presStyleCnt="7">
        <dgm:presLayoutVars>
          <dgm:bulletEnabled val="1"/>
        </dgm:presLayoutVars>
      </dgm:prSet>
      <dgm:spPr/>
    </dgm:pt>
    <dgm:pt modelId="{761D0475-EACC-4FC3-B8C8-7A2F5F1210EA}" type="pres">
      <dgm:prSet presAssocID="{0A72C77E-7C6A-44A1-B350-18262C1D1DBD}" presName="sibTrans" presStyleCnt="0"/>
      <dgm:spPr/>
    </dgm:pt>
    <dgm:pt modelId="{07CAAFA4-FF3E-41A1-BE08-F15AE8565E20}" type="pres">
      <dgm:prSet presAssocID="{6B64C185-35FF-4525-A0BD-2873BB058494}" presName="textNode" presStyleLbl="node1" presStyleIdx="4" presStyleCnt="7">
        <dgm:presLayoutVars>
          <dgm:bulletEnabled val="1"/>
        </dgm:presLayoutVars>
      </dgm:prSet>
      <dgm:spPr/>
    </dgm:pt>
    <dgm:pt modelId="{15D48A76-7103-49C0-8BE2-BB690B89954A}" type="pres">
      <dgm:prSet presAssocID="{2763EC71-374F-489A-AC1B-B71F71E90EE6}" presName="sibTrans" presStyleCnt="0"/>
      <dgm:spPr/>
    </dgm:pt>
    <dgm:pt modelId="{02A00402-71DB-4D17-A186-978CDF58D5E7}" type="pres">
      <dgm:prSet presAssocID="{DCE2D61F-641F-4F10-92F7-2DE098385020}" presName="textNode" presStyleLbl="node1" presStyleIdx="5" presStyleCnt="7">
        <dgm:presLayoutVars>
          <dgm:bulletEnabled val="1"/>
        </dgm:presLayoutVars>
      </dgm:prSet>
      <dgm:spPr/>
    </dgm:pt>
    <dgm:pt modelId="{74632415-F2C9-4B32-AA59-88BA9A924C6E}" type="pres">
      <dgm:prSet presAssocID="{47A7ED26-9913-4B45-AAAE-4F261F278B34}" presName="sibTrans" presStyleCnt="0"/>
      <dgm:spPr/>
    </dgm:pt>
    <dgm:pt modelId="{A520BCA4-DE78-4E40-8EAE-554A1C154F65}" type="pres">
      <dgm:prSet presAssocID="{7EEE7AE1-955C-453B-BD98-A75F5D0F9D22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96DD5A35-D7C0-4E3C-84C9-25ACFE5AD062}" srcId="{4B985975-84AE-4F23-96F0-B224770A936B}" destId="{7EEE7AE1-955C-453B-BD98-A75F5D0F9D22}" srcOrd="6" destOrd="0" parTransId="{1B0757CA-5B11-4C2C-BBD0-E589E39491B1}" sibTransId="{A562CC4C-CDA5-4689-9761-3EA9F57651BB}"/>
    <dgm:cxn modelId="{851DFB47-9835-4923-BBC4-E9F85829E2B3}" type="presOf" srcId="{79D4D4B4-8B90-45CB-A4A1-1BF51A9BC679}" destId="{5C216F1D-87CC-4C70-8D55-2E77F3D297A2}" srcOrd="0" destOrd="0" presId="urn:microsoft.com/office/officeart/2005/8/layout/hProcess9"/>
    <dgm:cxn modelId="{EB574F6B-531F-48B7-93EA-F213F6FB1E68}" srcId="{4B985975-84AE-4F23-96F0-B224770A936B}" destId="{79D4D4B4-8B90-45CB-A4A1-1BF51A9BC679}" srcOrd="3" destOrd="0" parTransId="{3084FED2-2301-4CE7-AE3D-03F862FE1AA5}" sibTransId="{0A72C77E-7C6A-44A1-B350-18262C1D1DBD}"/>
    <dgm:cxn modelId="{0274C96E-B0D4-4C52-940B-2F62F685EAC6}" srcId="{4B985975-84AE-4F23-96F0-B224770A936B}" destId="{A7F313D8-BBD6-4E15-84C3-F7A1DBB562B3}" srcOrd="1" destOrd="0" parTransId="{B7E72409-E6A4-49BE-B2E2-C1E7549B3422}" sibTransId="{753F0D45-76A9-4671-9FED-8D634B8B7C76}"/>
    <dgm:cxn modelId="{471C9557-9AAC-4E34-8E93-0DFC76F53E63}" type="presOf" srcId="{A7F313D8-BBD6-4E15-84C3-F7A1DBB562B3}" destId="{CFB4EADA-4E6F-4BA1-9894-662FF7DD0CD8}" srcOrd="0" destOrd="0" presId="urn:microsoft.com/office/officeart/2005/8/layout/hProcess9"/>
    <dgm:cxn modelId="{25408189-F2B4-41DD-BFB7-577E60CE37DE}" type="presOf" srcId="{4B985975-84AE-4F23-96F0-B224770A936B}" destId="{070674A1-E07E-4B90-A186-7149C9F21C79}" srcOrd="0" destOrd="0" presId="urn:microsoft.com/office/officeart/2005/8/layout/hProcess9"/>
    <dgm:cxn modelId="{A2CAAFA2-0420-4AB3-9F18-111F5F9CB2F0}" srcId="{4B985975-84AE-4F23-96F0-B224770A936B}" destId="{DC6794D5-B514-4EE9-8888-65E1EC45E330}" srcOrd="0" destOrd="0" parTransId="{424C40FD-72B4-4F02-BCB3-0FC405717549}" sibTransId="{32AEA5C4-CF71-4CE8-AE77-0E6FC0E95B55}"/>
    <dgm:cxn modelId="{B31FE0AD-D3A7-403C-BC2A-68060543AFE0}" type="presOf" srcId="{7EEE7AE1-955C-453B-BD98-A75F5D0F9D22}" destId="{A520BCA4-DE78-4E40-8EAE-554A1C154F65}" srcOrd="0" destOrd="0" presId="urn:microsoft.com/office/officeart/2005/8/layout/hProcess9"/>
    <dgm:cxn modelId="{103259B7-B98C-48E4-9F13-1DC583FDEC6C}" type="presOf" srcId="{338987BE-4973-4F70-B19B-B7424E98D637}" destId="{02FD501F-0685-49B9-9374-12EA728F24AC}" srcOrd="0" destOrd="0" presId="urn:microsoft.com/office/officeart/2005/8/layout/hProcess9"/>
    <dgm:cxn modelId="{ECF134CE-17F5-451D-93D7-445A26B0A63C}" type="presOf" srcId="{DCE2D61F-641F-4F10-92F7-2DE098385020}" destId="{02A00402-71DB-4D17-A186-978CDF58D5E7}" srcOrd="0" destOrd="0" presId="urn:microsoft.com/office/officeart/2005/8/layout/hProcess9"/>
    <dgm:cxn modelId="{2DC698CF-8593-40B0-AF39-030A4C4A3668}" srcId="{4B985975-84AE-4F23-96F0-B224770A936B}" destId="{DCE2D61F-641F-4F10-92F7-2DE098385020}" srcOrd="5" destOrd="0" parTransId="{5ED63815-1370-40EC-8913-2B2FC9066F3D}" sibTransId="{47A7ED26-9913-4B45-AAAE-4F261F278B34}"/>
    <dgm:cxn modelId="{A8F816D2-A8D8-490B-87A9-24C2640D51C4}" type="presOf" srcId="{DC6794D5-B514-4EE9-8888-65E1EC45E330}" destId="{8E05CD25-C09A-4002-9814-BA2653D1CEA3}" srcOrd="0" destOrd="0" presId="urn:microsoft.com/office/officeart/2005/8/layout/hProcess9"/>
    <dgm:cxn modelId="{E984FDEA-4B15-446D-8D9E-869A1544A553}" srcId="{4B985975-84AE-4F23-96F0-B224770A936B}" destId="{6B64C185-35FF-4525-A0BD-2873BB058494}" srcOrd="4" destOrd="0" parTransId="{1E108FF0-5368-4529-BE9E-AC88BF4B97EF}" sibTransId="{2763EC71-374F-489A-AC1B-B71F71E90EE6}"/>
    <dgm:cxn modelId="{16F524F0-77B4-4FE1-810B-ED0CE882728E}" srcId="{4B985975-84AE-4F23-96F0-B224770A936B}" destId="{338987BE-4973-4F70-B19B-B7424E98D637}" srcOrd="2" destOrd="0" parTransId="{FAFB0C3F-8C7C-4924-A94C-3B0D2525DC04}" sibTransId="{D73B90F7-DAB0-48BE-B52B-3F1EDA08CFC0}"/>
    <dgm:cxn modelId="{DE76B5FE-5921-4768-913A-02578D3962EC}" type="presOf" srcId="{6B64C185-35FF-4525-A0BD-2873BB058494}" destId="{07CAAFA4-FF3E-41A1-BE08-F15AE8565E20}" srcOrd="0" destOrd="0" presId="urn:microsoft.com/office/officeart/2005/8/layout/hProcess9"/>
    <dgm:cxn modelId="{37FA2030-9A7F-41E2-B232-B2526C4E6DFD}" type="presParOf" srcId="{070674A1-E07E-4B90-A186-7149C9F21C79}" destId="{9C397688-9226-4532-8211-8435E56CE217}" srcOrd="0" destOrd="0" presId="urn:microsoft.com/office/officeart/2005/8/layout/hProcess9"/>
    <dgm:cxn modelId="{69640F90-11BC-4564-9824-56F0049E7972}" type="presParOf" srcId="{070674A1-E07E-4B90-A186-7149C9F21C79}" destId="{1990C564-8202-4825-8C6D-A16AB78C05AB}" srcOrd="1" destOrd="0" presId="urn:microsoft.com/office/officeart/2005/8/layout/hProcess9"/>
    <dgm:cxn modelId="{77618350-5725-4C08-B415-174B5C5BC4AD}" type="presParOf" srcId="{1990C564-8202-4825-8C6D-A16AB78C05AB}" destId="{8E05CD25-C09A-4002-9814-BA2653D1CEA3}" srcOrd="0" destOrd="0" presId="urn:microsoft.com/office/officeart/2005/8/layout/hProcess9"/>
    <dgm:cxn modelId="{EC4E7BE5-60AA-45C3-9B6B-CA65C83482C1}" type="presParOf" srcId="{1990C564-8202-4825-8C6D-A16AB78C05AB}" destId="{9D815A78-AF9D-4E68-8BC0-2C0457129660}" srcOrd="1" destOrd="0" presId="urn:microsoft.com/office/officeart/2005/8/layout/hProcess9"/>
    <dgm:cxn modelId="{1589750B-CBDC-4356-AE6F-19CEC0BA79D4}" type="presParOf" srcId="{1990C564-8202-4825-8C6D-A16AB78C05AB}" destId="{CFB4EADA-4E6F-4BA1-9894-662FF7DD0CD8}" srcOrd="2" destOrd="0" presId="urn:microsoft.com/office/officeart/2005/8/layout/hProcess9"/>
    <dgm:cxn modelId="{8BC948C5-5BD0-4741-BA61-B993D0550076}" type="presParOf" srcId="{1990C564-8202-4825-8C6D-A16AB78C05AB}" destId="{B5FAF5EE-B866-4148-8FB1-F197685F2666}" srcOrd="3" destOrd="0" presId="urn:microsoft.com/office/officeart/2005/8/layout/hProcess9"/>
    <dgm:cxn modelId="{3965D465-43F1-4E91-8AC3-69EB0BFA615A}" type="presParOf" srcId="{1990C564-8202-4825-8C6D-A16AB78C05AB}" destId="{02FD501F-0685-49B9-9374-12EA728F24AC}" srcOrd="4" destOrd="0" presId="urn:microsoft.com/office/officeart/2005/8/layout/hProcess9"/>
    <dgm:cxn modelId="{ED203CA8-289E-4947-843A-8B9C4D0A12EC}" type="presParOf" srcId="{1990C564-8202-4825-8C6D-A16AB78C05AB}" destId="{F04B06D7-6F02-4B92-99B9-BA0D63B54808}" srcOrd="5" destOrd="0" presId="urn:microsoft.com/office/officeart/2005/8/layout/hProcess9"/>
    <dgm:cxn modelId="{F1E066F9-99D8-495A-A3E7-85F389281DB6}" type="presParOf" srcId="{1990C564-8202-4825-8C6D-A16AB78C05AB}" destId="{5C216F1D-87CC-4C70-8D55-2E77F3D297A2}" srcOrd="6" destOrd="0" presId="urn:microsoft.com/office/officeart/2005/8/layout/hProcess9"/>
    <dgm:cxn modelId="{2E59953A-A7AE-43D2-88D8-2B637530E8C6}" type="presParOf" srcId="{1990C564-8202-4825-8C6D-A16AB78C05AB}" destId="{761D0475-EACC-4FC3-B8C8-7A2F5F1210EA}" srcOrd="7" destOrd="0" presId="urn:microsoft.com/office/officeart/2005/8/layout/hProcess9"/>
    <dgm:cxn modelId="{FD3346F1-9BBA-47E2-B6B8-57DA70B1DFA0}" type="presParOf" srcId="{1990C564-8202-4825-8C6D-A16AB78C05AB}" destId="{07CAAFA4-FF3E-41A1-BE08-F15AE8565E20}" srcOrd="8" destOrd="0" presId="urn:microsoft.com/office/officeart/2005/8/layout/hProcess9"/>
    <dgm:cxn modelId="{F4FD2C6C-3523-4572-8224-EDC6DF62564C}" type="presParOf" srcId="{1990C564-8202-4825-8C6D-A16AB78C05AB}" destId="{15D48A76-7103-49C0-8BE2-BB690B89954A}" srcOrd="9" destOrd="0" presId="urn:microsoft.com/office/officeart/2005/8/layout/hProcess9"/>
    <dgm:cxn modelId="{E66D8DF6-6F80-49D4-A050-BF5BF29BA75B}" type="presParOf" srcId="{1990C564-8202-4825-8C6D-A16AB78C05AB}" destId="{02A00402-71DB-4D17-A186-978CDF58D5E7}" srcOrd="10" destOrd="0" presId="urn:microsoft.com/office/officeart/2005/8/layout/hProcess9"/>
    <dgm:cxn modelId="{6F4678FC-708E-40CF-80A1-3869969E6813}" type="presParOf" srcId="{1990C564-8202-4825-8C6D-A16AB78C05AB}" destId="{74632415-F2C9-4B32-AA59-88BA9A924C6E}" srcOrd="11" destOrd="0" presId="urn:microsoft.com/office/officeart/2005/8/layout/hProcess9"/>
    <dgm:cxn modelId="{47A70168-3E1A-4C4F-9AFE-65520CCC651B}" type="presParOf" srcId="{1990C564-8202-4825-8C6D-A16AB78C05AB}" destId="{A520BCA4-DE78-4E40-8EAE-554A1C154F65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9C0E23-374A-446A-AE31-F67A8CED3F2B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41A7121F-0AE0-4DE1-8CB6-09126E0EE060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BB9456"/>
        </a:solidFill>
      </dgm:spPr>
      <dgm:t>
        <a:bodyPr/>
        <a:lstStyle/>
        <a:p>
          <a:r>
            <a:rPr kumimoji="0" lang="es-MX" sz="2400" b="1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Fase Inicial</a:t>
          </a:r>
        </a:p>
        <a:p>
          <a:r>
            <a:rPr kumimoji="0" lang="es-MX" sz="18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*Sensibilización y convocatoria</a:t>
          </a:r>
        </a:p>
        <a:p>
          <a:r>
            <a:rPr kumimoji="0" lang="es-MX" sz="18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*Evaluación y selección</a:t>
          </a:r>
        </a:p>
        <a:p>
          <a:r>
            <a:rPr kumimoji="0" lang="es-MX" sz="18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*Capacitación y formación</a:t>
          </a:r>
          <a:endParaRPr lang="es-MX" sz="1800" dirty="0">
            <a:latin typeface="Montserrat" panose="00000500000000000000" pitchFamily="2" charset="0"/>
          </a:endParaRPr>
        </a:p>
      </dgm:t>
    </dgm:pt>
    <dgm:pt modelId="{842638F7-7C04-4EC8-AEA9-ADACBDA3433A}" type="sibTrans" cxnId="{C2296109-706F-46BE-A6C4-40E2400B1B33}">
      <dgm:prSet/>
      <dgm:spPr>
        <a:ln>
          <a:solidFill>
            <a:srgbClr val="245B4E"/>
          </a:solidFill>
        </a:ln>
      </dgm:spPr>
      <dgm:t>
        <a:bodyPr/>
        <a:lstStyle/>
        <a:p>
          <a:endParaRPr lang="es-MX"/>
        </a:p>
      </dgm:t>
    </dgm:pt>
    <dgm:pt modelId="{3FD9BC39-012A-4E69-84AE-EB76C140EB81}" type="parTrans" cxnId="{C2296109-706F-46BE-A6C4-40E2400B1B33}">
      <dgm:prSet/>
      <dgm:spPr/>
      <dgm:t>
        <a:bodyPr/>
        <a:lstStyle/>
        <a:p>
          <a:endParaRPr lang="es-MX"/>
        </a:p>
      </dgm:t>
    </dgm:pt>
    <dgm:pt modelId="{FD6E2825-1E5D-4D98-8F31-2923F544BC21}">
      <dgm:prSet phldrT="[Texto]" custT="1"/>
      <dgm:spPr>
        <a:solidFill>
          <a:srgbClr val="BB9456"/>
        </a:solidFill>
      </dgm:spPr>
      <dgm:t>
        <a:bodyPr/>
        <a:lstStyle/>
        <a:p>
          <a:r>
            <a:rPr kumimoji="0" lang="es-MX" sz="2000" b="1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Fase de ejecución</a:t>
          </a:r>
        </a:p>
        <a:p>
          <a:r>
            <a:rPr kumimoji="0" lang="es-MX" sz="16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*Diseño del plan de trabajo</a:t>
          </a:r>
        </a:p>
        <a:p>
          <a:r>
            <a:rPr kumimoji="0" lang="es-MX" sz="16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*Presentación de NNA con la Familia de Acogida</a:t>
          </a:r>
        </a:p>
        <a:p>
          <a:r>
            <a:rPr kumimoji="0" lang="es-MX" sz="16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*Acompañamiento y seguimiento</a:t>
          </a:r>
          <a:endParaRPr lang="es-MX" sz="1600" dirty="0">
            <a:latin typeface="Montserrat" panose="00000500000000000000" pitchFamily="2" charset="0"/>
          </a:endParaRPr>
        </a:p>
      </dgm:t>
    </dgm:pt>
    <dgm:pt modelId="{B8635AAF-242C-4400-AFF6-41E6CBD6865D}" type="sibTrans" cxnId="{C9C4D04E-DEFF-4FC5-AF53-8484C85AC981}">
      <dgm:prSet/>
      <dgm:spPr>
        <a:ln>
          <a:solidFill>
            <a:srgbClr val="245B4E"/>
          </a:solidFill>
        </a:ln>
      </dgm:spPr>
      <dgm:t>
        <a:bodyPr/>
        <a:lstStyle/>
        <a:p>
          <a:endParaRPr lang="es-MX"/>
        </a:p>
      </dgm:t>
    </dgm:pt>
    <dgm:pt modelId="{4D93AAE0-7EC6-4D64-97B4-BF1240B9E3B3}" type="parTrans" cxnId="{C9C4D04E-DEFF-4FC5-AF53-8484C85AC981}">
      <dgm:prSet/>
      <dgm:spPr/>
      <dgm:t>
        <a:bodyPr/>
        <a:lstStyle/>
        <a:p>
          <a:endParaRPr lang="es-MX"/>
        </a:p>
      </dgm:t>
    </dgm:pt>
    <dgm:pt modelId="{7AB110A8-9EAC-41C9-943E-5DE15EA8DE82}">
      <dgm:prSet phldrT="[Texto]" custT="1"/>
      <dgm:spPr>
        <a:solidFill>
          <a:srgbClr val="BB9456"/>
        </a:solidFill>
      </dgm:spPr>
      <dgm:t>
        <a:bodyPr/>
        <a:lstStyle/>
        <a:p>
          <a:r>
            <a:rPr kumimoji="0" lang="es-MX" sz="2400" b="1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Fase de cierre</a:t>
          </a:r>
        </a:p>
        <a:p>
          <a:r>
            <a:rPr kumimoji="0" lang="es-MX" sz="1800" b="0" i="0" u="none" strike="noStrike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Finalización</a:t>
          </a:r>
          <a:endParaRPr lang="es-MX" sz="1800" dirty="0">
            <a:latin typeface="Montserrat" panose="00000500000000000000" pitchFamily="2" charset="0"/>
          </a:endParaRPr>
        </a:p>
      </dgm:t>
    </dgm:pt>
    <dgm:pt modelId="{42F04D71-9713-48E7-BCA7-8152F4CAA143}" type="sibTrans" cxnId="{1BC56487-6436-4E27-A42D-05BD0D95D3E5}">
      <dgm:prSet/>
      <dgm:spPr/>
      <dgm:t>
        <a:bodyPr/>
        <a:lstStyle/>
        <a:p>
          <a:endParaRPr lang="es-MX"/>
        </a:p>
      </dgm:t>
    </dgm:pt>
    <dgm:pt modelId="{5026DF98-1D32-4156-90B2-8B52BC1E9BD0}" type="parTrans" cxnId="{1BC56487-6436-4E27-A42D-05BD0D95D3E5}">
      <dgm:prSet/>
      <dgm:spPr/>
      <dgm:t>
        <a:bodyPr/>
        <a:lstStyle/>
        <a:p>
          <a:endParaRPr lang="es-MX"/>
        </a:p>
      </dgm:t>
    </dgm:pt>
    <dgm:pt modelId="{5BD71344-E74F-4531-9791-62F6E415FB2F}" type="pres">
      <dgm:prSet presAssocID="{A69C0E23-374A-446A-AE31-F67A8CED3F2B}" presName="Name0" presStyleCnt="0">
        <dgm:presLayoutVars>
          <dgm:dir/>
          <dgm:resizeHandles val="exact"/>
        </dgm:presLayoutVars>
      </dgm:prSet>
      <dgm:spPr/>
    </dgm:pt>
    <dgm:pt modelId="{D4870E4D-3E65-4C60-AE76-34B3A0ABBC12}" type="pres">
      <dgm:prSet presAssocID="{41A7121F-0AE0-4DE1-8CB6-09126E0EE060}" presName="node" presStyleLbl="node1" presStyleIdx="0" presStyleCnt="3">
        <dgm:presLayoutVars>
          <dgm:bulletEnabled val="1"/>
        </dgm:presLayoutVars>
      </dgm:prSet>
      <dgm:spPr/>
    </dgm:pt>
    <dgm:pt modelId="{32BFE792-DDC6-4F96-AC72-E5AF63A32F28}" type="pres">
      <dgm:prSet presAssocID="{842638F7-7C04-4EC8-AEA9-ADACBDA3433A}" presName="sibTrans" presStyleLbl="sibTrans1D1" presStyleIdx="0" presStyleCnt="2"/>
      <dgm:spPr/>
    </dgm:pt>
    <dgm:pt modelId="{91276255-12DC-41FD-A189-86D98242C528}" type="pres">
      <dgm:prSet presAssocID="{842638F7-7C04-4EC8-AEA9-ADACBDA3433A}" presName="connectorText" presStyleLbl="sibTrans1D1" presStyleIdx="0" presStyleCnt="2"/>
      <dgm:spPr/>
    </dgm:pt>
    <dgm:pt modelId="{DF8F778C-51FF-4701-A81B-2FAF27FD3710}" type="pres">
      <dgm:prSet presAssocID="{FD6E2825-1E5D-4D98-8F31-2923F544BC21}" presName="node" presStyleLbl="node1" presStyleIdx="1" presStyleCnt="3">
        <dgm:presLayoutVars>
          <dgm:bulletEnabled val="1"/>
        </dgm:presLayoutVars>
      </dgm:prSet>
      <dgm:spPr/>
    </dgm:pt>
    <dgm:pt modelId="{603DBE2C-821C-4491-ADDB-97278D316CB7}" type="pres">
      <dgm:prSet presAssocID="{B8635AAF-242C-4400-AFF6-41E6CBD6865D}" presName="sibTrans" presStyleLbl="sibTrans1D1" presStyleIdx="1" presStyleCnt="2"/>
      <dgm:spPr/>
    </dgm:pt>
    <dgm:pt modelId="{33A758E8-CA08-4A89-A0C7-61E0F73ED5CB}" type="pres">
      <dgm:prSet presAssocID="{B8635AAF-242C-4400-AFF6-41E6CBD6865D}" presName="connectorText" presStyleLbl="sibTrans1D1" presStyleIdx="1" presStyleCnt="2"/>
      <dgm:spPr/>
    </dgm:pt>
    <dgm:pt modelId="{1C53C669-B73E-4151-97CF-BBD513603D2A}" type="pres">
      <dgm:prSet presAssocID="{7AB110A8-9EAC-41C9-943E-5DE15EA8DE82}" presName="node" presStyleLbl="node1" presStyleIdx="2" presStyleCnt="3">
        <dgm:presLayoutVars>
          <dgm:bulletEnabled val="1"/>
        </dgm:presLayoutVars>
      </dgm:prSet>
      <dgm:spPr/>
    </dgm:pt>
  </dgm:ptLst>
  <dgm:cxnLst>
    <dgm:cxn modelId="{C2296109-706F-46BE-A6C4-40E2400B1B33}" srcId="{A69C0E23-374A-446A-AE31-F67A8CED3F2B}" destId="{41A7121F-0AE0-4DE1-8CB6-09126E0EE060}" srcOrd="0" destOrd="0" parTransId="{3FD9BC39-012A-4E69-84AE-EB76C140EB81}" sibTransId="{842638F7-7C04-4EC8-AEA9-ADACBDA3433A}"/>
    <dgm:cxn modelId="{3605F033-5089-471F-8F14-3DBD518A7252}" type="presOf" srcId="{842638F7-7C04-4EC8-AEA9-ADACBDA3433A}" destId="{91276255-12DC-41FD-A189-86D98242C528}" srcOrd="1" destOrd="0" presId="urn:microsoft.com/office/officeart/2005/8/layout/bProcess3"/>
    <dgm:cxn modelId="{0FAA3A4D-0E60-44E8-9539-5C727E1F5662}" type="presOf" srcId="{B8635AAF-242C-4400-AFF6-41E6CBD6865D}" destId="{603DBE2C-821C-4491-ADDB-97278D316CB7}" srcOrd="0" destOrd="0" presId="urn:microsoft.com/office/officeart/2005/8/layout/bProcess3"/>
    <dgm:cxn modelId="{C9C4D04E-DEFF-4FC5-AF53-8484C85AC981}" srcId="{A69C0E23-374A-446A-AE31-F67A8CED3F2B}" destId="{FD6E2825-1E5D-4D98-8F31-2923F544BC21}" srcOrd="1" destOrd="0" parTransId="{4D93AAE0-7EC6-4D64-97B4-BF1240B9E3B3}" sibTransId="{B8635AAF-242C-4400-AFF6-41E6CBD6865D}"/>
    <dgm:cxn modelId="{BD4A3F81-AB75-4069-84F0-A3CB71FEE190}" type="presOf" srcId="{7AB110A8-9EAC-41C9-943E-5DE15EA8DE82}" destId="{1C53C669-B73E-4151-97CF-BBD513603D2A}" srcOrd="0" destOrd="0" presId="urn:microsoft.com/office/officeart/2005/8/layout/bProcess3"/>
    <dgm:cxn modelId="{1BC56487-6436-4E27-A42D-05BD0D95D3E5}" srcId="{A69C0E23-374A-446A-AE31-F67A8CED3F2B}" destId="{7AB110A8-9EAC-41C9-943E-5DE15EA8DE82}" srcOrd="2" destOrd="0" parTransId="{5026DF98-1D32-4156-90B2-8B52BC1E9BD0}" sibTransId="{42F04D71-9713-48E7-BCA7-8152F4CAA143}"/>
    <dgm:cxn modelId="{73326C9A-A168-4CFD-AB94-08F77A9F347D}" type="presOf" srcId="{842638F7-7C04-4EC8-AEA9-ADACBDA3433A}" destId="{32BFE792-DDC6-4F96-AC72-E5AF63A32F28}" srcOrd="0" destOrd="0" presId="urn:microsoft.com/office/officeart/2005/8/layout/bProcess3"/>
    <dgm:cxn modelId="{78E012A0-2F72-4F3E-A826-020DA596EEF9}" type="presOf" srcId="{FD6E2825-1E5D-4D98-8F31-2923F544BC21}" destId="{DF8F778C-51FF-4701-A81B-2FAF27FD3710}" srcOrd="0" destOrd="0" presId="urn:microsoft.com/office/officeart/2005/8/layout/bProcess3"/>
    <dgm:cxn modelId="{6DBD2AB1-EEA2-47D6-BB14-750BCB2A01BC}" type="presOf" srcId="{A69C0E23-374A-446A-AE31-F67A8CED3F2B}" destId="{5BD71344-E74F-4531-9791-62F6E415FB2F}" srcOrd="0" destOrd="0" presId="urn:microsoft.com/office/officeart/2005/8/layout/bProcess3"/>
    <dgm:cxn modelId="{5CF58AB2-1E5B-4F2B-A201-B125305E2647}" type="presOf" srcId="{41A7121F-0AE0-4DE1-8CB6-09126E0EE060}" destId="{D4870E4D-3E65-4C60-AE76-34B3A0ABBC12}" srcOrd="0" destOrd="0" presId="urn:microsoft.com/office/officeart/2005/8/layout/bProcess3"/>
    <dgm:cxn modelId="{210A6CD4-D613-4165-B701-1231A975D4AF}" type="presOf" srcId="{B8635AAF-242C-4400-AFF6-41E6CBD6865D}" destId="{33A758E8-CA08-4A89-A0C7-61E0F73ED5CB}" srcOrd="1" destOrd="0" presId="urn:microsoft.com/office/officeart/2005/8/layout/bProcess3"/>
    <dgm:cxn modelId="{48F27174-B8AE-4047-B460-2269B4EDA7B0}" type="presParOf" srcId="{5BD71344-E74F-4531-9791-62F6E415FB2F}" destId="{D4870E4D-3E65-4C60-AE76-34B3A0ABBC12}" srcOrd="0" destOrd="0" presId="urn:microsoft.com/office/officeart/2005/8/layout/bProcess3"/>
    <dgm:cxn modelId="{5E69EE49-9CF9-42D5-879B-967A10180C1F}" type="presParOf" srcId="{5BD71344-E74F-4531-9791-62F6E415FB2F}" destId="{32BFE792-DDC6-4F96-AC72-E5AF63A32F28}" srcOrd="1" destOrd="0" presId="urn:microsoft.com/office/officeart/2005/8/layout/bProcess3"/>
    <dgm:cxn modelId="{DC5D2E22-7F18-47FE-9AB6-F375B99B49DC}" type="presParOf" srcId="{32BFE792-DDC6-4F96-AC72-E5AF63A32F28}" destId="{91276255-12DC-41FD-A189-86D98242C528}" srcOrd="0" destOrd="0" presId="urn:microsoft.com/office/officeart/2005/8/layout/bProcess3"/>
    <dgm:cxn modelId="{19AE4535-18C7-43A7-9A66-E35FB148F828}" type="presParOf" srcId="{5BD71344-E74F-4531-9791-62F6E415FB2F}" destId="{DF8F778C-51FF-4701-A81B-2FAF27FD3710}" srcOrd="2" destOrd="0" presId="urn:microsoft.com/office/officeart/2005/8/layout/bProcess3"/>
    <dgm:cxn modelId="{5B192D18-4CCB-4CBF-B6B4-5EEC51CF5178}" type="presParOf" srcId="{5BD71344-E74F-4531-9791-62F6E415FB2F}" destId="{603DBE2C-821C-4491-ADDB-97278D316CB7}" srcOrd="3" destOrd="0" presId="urn:microsoft.com/office/officeart/2005/8/layout/bProcess3"/>
    <dgm:cxn modelId="{BEE9F70C-1C51-4C02-8AA5-81277A98C0C8}" type="presParOf" srcId="{603DBE2C-821C-4491-ADDB-97278D316CB7}" destId="{33A758E8-CA08-4A89-A0C7-61E0F73ED5CB}" srcOrd="0" destOrd="0" presId="urn:microsoft.com/office/officeart/2005/8/layout/bProcess3"/>
    <dgm:cxn modelId="{3FB5F2B0-F5E4-4AAF-9D6F-D30EEA44CDDB}" type="presParOf" srcId="{5BD71344-E74F-4531-9791-62F6E415FB2F}" destId="{1C53C669-B73E-4151-97CF-BBD513603D2A}" srcOrd="4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9C0E23-374A-446A-AE31-F67A8CED3F2B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5BD71344-E74F-4531-9791-62F6E415FB2F}" type="pres">
      <dgm:prSet presAssocID="{A69C0E23-374A-446A-AE31-F67A8CED3F2B}" presName="Name0" presStyleCnt="0">
        <dgm:presLayoutVars>
          <dgm:dir/>
          <dgm:resizeHandles val="exact"/>
        </dgm:presLayoutVars>
      </dgm:prSet>
      <dgm:spPr/>
    </dgm:pt>
  </dgm:ptLst>
  <dgm:cxnLst>
    <dgm:cxn modelId="{2690767A-F1CE-49BF-8AB1-929D01F389F9}" type="presOf" srcId="{A69C0E23-374A-446A-AE31-F67A8CED3F2B}" destId="{5BD71344-E74F-4531-9791-62F6E415FB2F}" srcOrd="0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85DFB-1B03-4D1B-9416-6F6298B7BF91}">
      <dsp:nvSpPr>
        <dsp:cNvPr id="0" name=""/>
        <dsp:cNvSpPr/>
      </dsp:nvSpPr>
      <dsp:spPr>
        <a:xfrm>
          <a:off x="4804" y="163335"/>
          <a:ext cx="2100802" cy="3151203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latin typeface="Montserrat" panose="00000500000000000000" pitchFamily="2" charset="0"/>
            </a:rPr>
            <a:t>La RELAF realizó un diagnóstico sobre las entidades federativas de México que han implementado una política de acogimiento familiar, en apego a estándares internacionales y nacionales. </a:t>
          </a:r>
          <a:endParaRPr lang="es-419" sz="1600" kern="1200" dirty="0">
            <a:latin typeface="Montserrat" panose="00000500000000000000" pitchFamily="2" charset="0"/>
          </a:endParaRPr>
        </a:p>
      </dsp:txBody>
      <dsp:txXfrm>
        <a:off x="66334" y="224865"/>
        <a:ext cx="1977742" cy="3028143"/>
      </dsp:txXfrm>
    </dsp:sp>
    <dsp:sp modelId="{B7901883-29C6-4D3C-8E8C-662B6B52619F}">
      <dsp:nvSpPr>
        <dsp:cNvPr id="0" name=""/>
        <dsp:cNvSpPr/>
      </dsp:nvSpPr>
      <dsp:spPr>
        <a:xfrm>
          <a:off x="2315687" y="1604371"/>
          <a:ext cx="445370" cy="269132"/>
        </a:xfrm>
        <a:prstGeom prst="rightArrow">
          <a:avLst>
            <a:gd name="adj1" fmla="val 60000"/>
            <a:gd name="adj2" fmla="val 50000"/>
          </a:avLst>
        </a:prstGeom>
        <a:solidFill>
          <a:srgbClr val="245B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100" kern="1200">
            <a:latin typeface="Montserrat" panose="00000500000000000000" pitchFamily="2" charset="0"/>
          </a:endParaRPr>
        </a:p>
      </dsp:txBody>
      <dsp:txXfrm>
        <a:off x="2315687" y="1658197"/>
        <a:ext cx="364630" cy="161480"/>
      </dsp:txXfrm>
    </dsp:sp>
    <dsp:sp modelId="{6DAABCD1-35E7-4A40-B169-EA8876083E6F}">
      <dsp:nvSpPr>
        <dsp:cNvPr id="0" name=""/>
        <dsp:cNvSpPr/>
      </dsp:nvSpPr>
      <dsp:spPr>
        <a:xfrm>
          <a:off x="2945928" y="163335"/>
          <a:ext cx="2100802" cy="3151203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>
              <a:latin typeface="Montserrat" panose="00000500000000000000" pitchFamily="2" charset="0"/>
            </a:rPr>
            <a:t>Entre </a:t>
          </a:r>
          <a:r>
            <a:rPr lang="es-ES" sz="1600" kern="1200">
              <a:latin typeface="Montserrat" panose="00000500000000000000" pitchFamily="2" charset="0"/>
            </a:rPr>
            <a:t>2015</a:t>
          </a:r>
          <a:r>
            <a:rPr lang="es-419" sz="1600" kern="1200">
              <a:latin typeface="Montserrat" panose="00000500000000000000" pitchFamily="2" charset="0"/>
            </a:rPr>
            <a:t>-</a:t>
          </a:r>
          <a:r>
            <a:rPr lang="es-ES" sz="1600" kern="1200">
              <a:latin typeface="Montserrat" panose="00000500000000000000" pitchFamily="2" charset="0"/>
            </a:rPr>
            <a:t>2018: RELAF y UNICEF</a:t>
          </a:r>
          <a:r>
            <a:rPr lang="es-419" sz="1600" kern="1200">
              <a:latin typeface="Montserrat" panose="00000500000000000000" pitchFamily="2" charset="0"/>
            </a:rPr>
            <a:t> apoyaron en </a:t>
          </a:r>
          <a:r>
            <a:rPr lang="es-ES" sz="1600" kern="1200">
              <a:latin typeface="Montserrat" panose="00000500000000000000" pitchFamily="2" charset="0"/>
            </a:rPr>
            <a:t>una primera fase de instalación con 6 programas Piloto: </a:t>
          </a:r>
          <a:r>
            <a:rPr lang="es-419" sz="1600" kern="1200">
              <a:latin typeface="Montserrat" panose="00000500000000000000" pitchFamily="2" charset="0"/>
            </a:rPr>
            <a:t>SNDIF</a:t>
          </a:r>
          <a:r>
            <a:rPr lang="es-ES" sz="1600" kern="1200">
              <a:latin typeface="Montserrat" panose="00000500000000000000" pitchFamily="2" charset="0"/>
            </a:rPr>
            <a:t>, CDMX, Tabasco, Campeche,</a:t>
          </a:r>
          <a:r>
            <a:rPr lang="es-419" sz="1600" kern="1200">
              <a:latin typeface="Montserrat" panose="00000500000000000000" pitchFamily="2" charset="0"/>
            </a:rPr>
            <a:t> </a:t>
          </a:r>
          <a:r>
            <a:rPr lang="es-ES" sz="1600" kern="1200">
              <a:latin typeface="Montserrat" panose="00000500000000000000" pitchFamily="2" charset="0"/>
            </a:rPr>
            <a:t>Chihuahua y</a:t>
          </a:r>
          <a:r>
            <a:rPr lang="es-419" sz="1600" kern="1200">
              <a:latin typeface="Montserrat" panose="00000500000000000000" pitchFamily="2" charset="0"/>
            </a:rPr>
            <a:t> </a:t>
          </a:r>
          <a:r>
            <a:rPr lang="es-ES" sz="1600" kern="1200">
              <a:latin typeface="Montserrat" panose="00000500000000000000" pitchFamily="2" charset="0"/>
            </a:rPr>
            <a:t>Morelos.</a:t>
          </a:r>
          <a:endParaRPr lang="es-419" sz="1600" kern="1200">
            <a:latin typeface="Montserrat" panose="00000500000000000000" pitchFamily="2" charset="0"/>
          </a:endParaRPr>
        </a:p>
      </dsp:txBody>
      <dsp:txXfrm>
        <a:off x="3007458" y="224865"/>
        <a:ext cx="1977742" cy="3028143"/>
      </dsp:txXfrm>
    </dsp:sp>
    <dsp:sp modelId="{98EC6578-D586-4999-82FB-A8EE54E4EA50}">
      <dsp:nvSpPr>
        <dsp:cNvPr id="0" name=""/>
        <dsp:cNvSpPr/>
      </dsp:nvSpPr>
      <dsp:spPr>
        <a:xfrm>
          <a:off x="5256811" y="1582442"/>
          <a:ext cx="445370" cy="312990"/>
        </a:xfrm>
        <a:prstGeom prst="rightArrow">
          <a:avLst>
            <a:gd name="adj1" fmla="val 60000"/>
            <a:gd name="adj2" fmla="val 50000"/>
          </a:avLst>
        </a:prstGeom>
        <a:solidFill>
          <a:srgbClr val="245B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300" kern="1200">
            <a:latin typeface="Montserrat" panose="00000500000000000000" pitchFamily="2" charset="0"/>
          </a:endParaRPr>
        </a:p>
      </dsp:txBody>
      <dsp:txXfrm>
        <a:off x="5256811" y="1645040"/>
        <a:ext cx="351473" cy="187794"/>
      </dsp:txXfrm>
    </dsp:sp>
    <dsp:sp modelId="{329A32FF-96E6-43D8-A8F2-9E139CDC80A6}">
      <dsp:nvSpPr>
        <dsp:cNvPr id="0" name=""/>
        <dsp:cNvSpPr/>
      </dsp:nvSpPr>
      <dsp:spPr>
        <a:xfrm>
          <a:off x="5887052" y="163335"/>
          <a:ext cx="2100802" cy="3151203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Montserrat" panose="00000500000000000000" pitchFamily="2" charset="0"/>
            </a:rPr>
            <a:t>Desde el 2018 a la fecha, se sumaron cuatro Estados, instalando sus programas: Guanajuato, Aguascalientes, Tlaxcala</a:t>
          </a:r>
          <a:r>
            <a:rPr lang="es-419" sz="1600" kern="1200" dirty="0">
              <a:latin typeface="Montserrat" panose="00000500000000000000" pitchFamily="2" charset="0"/>
            </a:rPr>
            <a:t>, </a:t>
          </a:r>
          <a:r>
            <a:rPr lang="es-ES" sz="1600" kern="1200" dirty="0">
              <a:latin typeface="Montserrat" panose="00000500000000000000" pitchFamily="2" charset="0"/>
            </a:rPr>
            <a:t>Sonora</a:t>
          </a:r>
          <a:r>
            <a:rPr lang="es-419" sz="1600" kern="1200" dirty="0">
              <a:latin typeface="Montserrat" panose="00000500000000000000" pitchFamily="2" charset="0"/>
            </a:rPr>
            <a:t> y </a:t>
          </a:r>
          <a:r>
            <a:rPr lang="es-ES" sz="1600" kern="1200" dirty="0" err="1">
              <a:latin typeface="Montserrat" panose="00000500000000000000" pitchFamily="2" charset="0"/>
            </a:rPr>
            <a:t>Cohahuila</a:t>
          </a:r>
          <a:r>
            <a:rPr lang="es-ES" sz="1600" kern="1200" dirty="0">
              <a:latin typeface="Montserrat" panose="00000500000000000000" pitchFamily="2" charset="0"/>
            </a:rPr>
            <a:t>.</a:t>
          </a:r>
          <a:endParaRPr lang="es-419" sz="1600" kern="1200" dirty="0">
            <a:latin typeface="Montserrat" panose="00000500000000000000" pitchFamily="2" charset="0"/>
          </a:endParaRPr>
        </a:p>
      </dsp:txBody>
      <dsp:txXfrm>
        <a:off x="5948582" y="224865"/>
        <a:ext cx="1977742" cy="3028143"/>
      </dsp:txXfrm>
    </dsp:sp>
    <dsp:sp modelId="{393471E6-7A1E-4DE6-A626-509812E7A805}">
      <dsp:nvSpPr>
        <dsp:cNvPr id="0" name=""/>
        <dsp:cNvSpPr/>
      </dsp:nvSpPr>
      <dsp:spPr>
        <a:xfrm>
          <a:off x="8197934" y="1584932"/>
          <a:ext cx="445370" cy="308009"/>
        </a:xfrm>
        <a:prstGeom prst="rightArrow">
          <a:avLst>
            <a:gd name="adj1" fmla="val 60000"/>
            <a:gd name="adj2" fmla="val 50000"/>
          </a:avLst>
        </a:prstGeom>
        <a:solidFill>
          <a:srgbClr val="245B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300" kern="1200">
            <a:latin typeface="Montserrat" panose="00000500000000000000" pitchFamily="2" charset="0"/>
          </a:endParaRPr>
        </a:p>
      </dsp:txBody>
      <dsp:txXfrm>
        <a:off x="8197934" y="1646534"/>
        <a:ext cx="352967" cy="184805"/>
      </dsp:txXfrm>
    </dsp:sp>
    <dsp:sp modelId="{6B36787F-BC11-45A5-B97F-78A1B318CB8B}">
      <dsp:nvSpPr>
        <dsp:cNvPr id="0" name=""/>
        <dsp:cNvSpPr/>
      </dsp:nvSpPr>
      <dsp:spPr>
        <a:xfrm>
          <a:off x="8828175" y="163335"/>
          <a:ext cx="2100802" cy="3151203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>
              <a:latin typeface="Montserrat" panose="00000500000000000000" pitchFamily="2" charset="0"/>
            </a:rPr>
            <a:t>La RELAF identifica avances significativos bajo otro modelo, como en el caso de Nuevo León, donde el acogimiento familiar se da desde 2007</a:t>
          </a:r>
          <a:r>
            <a:rPr lang="es-419" sz="1600" kern="1200" dirty="0"/>
            <a:t>.</a:t>
          </a:r>
        </a:p>
      </dsp:txBody>
      <dsp:txXfrm>
        <a:off x="8889705" y="224865"/>
        <a:ext cx="1977742" cy="3028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4E21-C458-4C85-A8F4-9857BA415189}">
      <dsp:nvSpPr>
        <dsp:cNvPr id="0" name=""/>
        <dsp:cNvSpPr/>
      </dsp:nvSpPr>
      <dsp:spPr>
        <a:xfrm>
          <a:off x="4804" y="158231"/>
          <a:ext cx="2100802" cy="3161412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Montserrat" panose="00000500000000000000" pitchFamily="2" charset="0"/>
            </a:rPr>
            <a:t>Se aprecia la oportunidad de consolidar la experiencia existente, como una base de multiplicación para el país. </a:t>
          </a:r>
          <a:endParaRPr lang="es-419" sz="1800" kern="1200" dirty="0">
            <a:latin typeface="Montserrat" panose="00000500000000000000" pitchFamily="2" charset="0"/>
          </a:endParaRPr>
        </a:p>
      </dsp:txBody>
      <dsp:txXfrm>
        <a:off x="66334" y="219761"/>
        <a:ext cx="1977742" cy="3038352"/>
      </dsp:txXfrm>
    </dsp:sp>
    <dsp:sp modelId="{F711F6C2-4914-4556-9E0B-D794B4AA9876}">
      <dsp:nvSpPr>
        <dsp:cNvPr id="0" name=""/>
        <dsp:cNvSpPr/>
      </dsp:nvSpPr>
      <dsp:spPr>
        <a:xfrm>
          <a:off x="2315687" y="1584932"/>
          <a:ext cx="445370" cy="308009"/>
        </a:xfrm>
        <a:prstGeom prst="rightArrow">
          <a:avLst>
            <a:gd name="adj1" fmla="val 60000"/>
            <a:gd name="adj2" fmla="val 50000"/>
          </a:avLst>
        </a:prstGeom>
        <a:solidFill>
          <a:srgbClr val="245B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300" kern="1200">
            <a:latin typeface="Montserrat" panose="00000500000000000000" pitchFamily="2" charset="0"/>
          </a:endParaRPr>
        </a:p>
      </dsp:txBody>
      <dsp:txXfrm>
        <a:off x="2315687" y="1646534"/>
        <a:ext cx="352967" cy="184805"/>
      </dsp:txXfrm>
    </dsp:sp>
    <dsp:sp modelId="{BB2EE623-C2F6-4F78-B626-075EC0BCDAB1}">
      <dsp:nvSpPr>
        <dsp:cNvPr id="0" name=""/>
        <dsp:cNvSpPr/>
      </dsp:nvSpPr>
      <dsp:spPr>
        <a:xfrm>
          <a:off x="2945928" y="158231"/>
          <a:ext cx="2100802" cy="3161412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Montserrat" panose="00000500000000000000" pitchFamily="2" charset="0"/>
            </a:rPr>
            <a:t>S</a:t>
          </a:r>
          <a:r>
            <a:rPr lang="es-419" sz="1600" kern="1200" dirty="0">
              <a:latin typeface="Montserrat" panose="00000500000000000000" pitchFamily="2" charset="0"/>
            </a:rPr>
            <a:t>e</a:t>
          </a:r>
          <a:r>
            <a:rPr lang="es-ES" sz="1600" kern="1200" dirty="0">
              <a:latin typeface="Montserrat" panose="00000500000000000000" pitchFamily="2" charset="0"/>
            </a:rPr>
            <a:t> observa que el establecimiento de estos programas, impulsa el fortalecimiento de aspectos del sistema de protección especializado de la infancia. </a:t>
          </a:r>
          <a:endParaRPr lang="es-419" sz="1600" kern="1200" dirty="0">
            <a:latin typeface="Montserrat" panose="00000500000000000000" pitchFamily="2" charset="0"/>
          </a:endParaRPr>
        </a:p>
      </dsp:txBody>
      <dsp:txXfrm>
        <a:off x="3007458" y="219761"/>
        <a:ext cx="1977742" cy="3038352"/>
      </dsp:txXfrm>
    </dsp:sp>
    <dsp:sp modelId="{FAE98C3F-324D-4702-BDE9-9C2AF188BEA0}">
      <dsp:nvSpPr>
        <dsp:cNvPr id="0" name=""/>
        <dsp:cNvSpPr/>
      </dsp:nvSpPr>
      <dsp:spPr>
        <a:xfrm>
          <a:off x="5256811" y="1569943"/>
          <a:ext cx="445370" cy="337987"/>
        </a:xfrm>
        <a:prstGeom prst="rightArrow">
          <a:avLst>
            <a:gd name="adj1" fmla="val 60000"/>
            <a:gd name="adj2" fmla="val 50000"/>
          </a:avLst>
        </a:prstGeom>
        <a:solidFill>
          <a:srgbClr val="245B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400" kern="1200">
            <a:latin typeface="Montserrat" panose="00000500000000000000" pitchFamily="2" charset="0"/>
          </a:endParaRPr>
        </a:p>
      </dsp:txBody>
      <dsp:txXfrm>
        <a:off x="5256811" y="1637540"/>
        <a:ext cx="343974" cy="202793"/>
      </dsp:txXfrm>
    </dsp:sp>
    <dsp:sp modelId="{10F6F9A9-0705-4127-B64A-736654C33325}">
      <dsp:nvSpPr>
        <dsp:cNvPr id="0" name=""/>
        <dsp:cNvSpPr/>
      </dsp:nvSpPr>
      <dsp:spPr>
        <a:xfrm>
          <a:off x="5887052" y="158231"/>
          <a:ext cx="2100802" cy="3161412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Montserrat" panose="00000500000000000000" pitchFamily="2" charset="0"/>
            </a:rPr>
            <a:t>Se destaca la mejora de la tarea articulada con quienes constituyen la “puerta de entrada” al sistema de cuidados alternativos: </a:t>
          </a:r>
          <a:r>
            <a:rPr lang="es-419" sz="1600" kern="1200" dirty="0">
              <a:latin typeface="Montserrat" panose="00000500000000000000" pitchFamily="2" charset="0"/>
            </a:rPr>
            <a:t>Fiscalías y Poderes Judiciales</a:t>
          </a:r>
          <a:r>
            <a:rPr lang="es-ES" sz="1600" kern="1200" dirty="0">
              <a:latin typeface="Montserrat" panose="00000500000000000000" pitchFamily="2" charset="0"/>
            </a:rPr>
            <a:t>.</a:t>
          </a:r>
          <a:endParaRPr lang="es-419" sz="1600" kern="1200" dirty="0">
            <a:latin typeface="Montserrat" panose="00000500000000000000" pitchFamily="2" charset="0"/>
          </a:endParaRPr>
        </a:p>
      </dsp:txBody>
      <dsp:txXfrm>
        <a:off x="5948582" y="219761"/>
        <a:ext cx="1977742" cy="3038352"/>
      </dsp:txXfrm>
    </dsp:sp>
    <dsp:sp modelId="{8C865130-5CD1-4590-9E07-EF378BCC826D}">
      <dsp:nvSpPr>
        <dsp:cNvPr id="0" name=""/>
        <dsp:cNvSpPr/>
      </dsp:nvSpPr>
      <dsp:spPr>
        <a:xfrm>
          <a:off x="8197934" y="1554954"/>
          <a:ext cx="445370" cy="367965"/>
        </a:xfrm>
        <a:prstGeom prst="rightArrow">
          <a:avLst>
            <a:gd name="adj1" fmla="val 60000"/>
            <a:gd name="adj2" fmla="val 50000"/>
          </a:avLst>
        </a:prstGeom>
        <a:solidFill>
          <a:srgbClr val="245B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500" kern="1200">
            <a:latin typeface="Montserrat" panose="00000500000000000000" pitchFamily="2" charset="0"/>
          </a:endParaRPr>
        </a:p>
      </dsp:txBody>
      <dsp:txXfrm>
        <a:off x="8197934" y="1628547"/>
        <a:ext cx="334981" cy="220779"/>
      </dsp:txXfrm>
    </dsp:sp>
    <dsp:sp modelId="{91A29A72-13D4-4BEC-9BC8-20BF97F379C1}">
      <dsp:nvSpPr>
        <dsp:cNvPr id="0" name=""/>
        <dsp:cNvSpPr/>
      </dsp:nvSpPr>
      <dsp:spPr>
        <a:xfrm>
          <a:off x="8828175" y="158231"/>
          <a:ext cx="2100802" cy="3161412"/>
        </a:xfrm>
        <a:prstGeom prst="roundRect">
          <a:avLst>
            <a:gd name="adj" fmla="val 10000"/>
          </a:avLst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Se reconocen en las experiencias existentes, aprendizajes sobre las cuestiones dilemáticas del acogimiento</a:t>
          </a:r>
          <a:r>
            <a:rPr lang="es-419" sz="1400" kern="1200" dirty="0">
              <a:latin typeface="Montserrat" panose="00000500000000000000" pitchFamily="2" charset="0"/>
            </a:rPr>
            <a:t>: </a:t>
          </a:r>
          <a:r>
            <a:rPr lang="es-ES" sz="1400" kern="1200" dirty="0">
              <a:latin typeface="Montserrat" panose="00000500000000000000" pitchFamily="2" charset="0"/>
            </a:rPr>
            <a:t>adopción por vía de excepción, acogimiento de NNA en movilidad humana, </a:t>
          </a:r>
          <a:r>
            <a:rPr lang="es-419" sz="1400" kern="1200" dirty="0">
              <a:latin typeface="Montserrat" panose="00000500000000000000" pitchFamily="2" charset="0"/>
            </a:rPr>
            <a:t>evitar ingreso a CAS de niñas o niños recién nacidos, etc.</a:t>
          </a:r>
        </a:p>
      </dsp:txBody>
      <dsp:txXfrm>
        <a:off x="8889705" y="219761"/>
        <a:ext cx="1977742" cy="3038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AB55-8445-4AFB-BD13-37A030D6D47E}">
      <dsp:nvSpPr>
        <dsp:cNvPr id="0" name=""/>
        <dsp:cNvSpPr/>
      </dsp:nvSpPr>
      <dsp:spPr>
        <a:xfrm>
          <a:off x="1984571" y="1708626"/>
          <a:ext cx="1100507" cy="1100507"/>
        </a:xfrm>
        <a:prstGeom prst="roundRect">
          <a:avLst/>
        </a:prstGeom>
        <a:solidFill>
          <a:srgbClr val="BB94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Montserrat" panose="00000500000000000000" pitchFamily="2" charset="0"/>
            </a:rPr>
            <a:t>N</a:t>
          </a:r>
          <a:r>
            <a:rPr lang="es-419" sz="1800" b="1" kern="1200" dirty="0">
              <a:latin typeface="Montserrat" panose="00000500000000000000" pitchFamily="2" charset="0"/>
            </a:rPr>
            <a:t>NA</a:t>
          </a:r>
          <a:endParaRPr lang="es-MX" sz="1800" b="1" kern="1200" dirty="0">
            <a:latin typeface="Montserrat" panose="00000500000000000000" pitchFamily="2" charset="0"/>
          </a:endParaRPr>
        </a:p>
      </dsp:txBody>
      <dsp:txXfrm>
        <a:off x="2038293" y="1762348"/>
        <a:ext cx="993063" cy="993063"/>
      </dsp:txXfrm>
    </dsp:sp>
    <dsp:sp modelId="{937DC9C4-64F1-439B-8015-C1D0E333693E}">
      <dsp:nvSpPr>
        <dsp:cNvPr id="0" name=""/>
        <dsp:cNvSpPr/>
      </dsp:nvSpPr>
      <dsp:spPr>
        <a:xfrm rot="16200000">
          <a:off x="2252395" y="1426196"/>
          <a:ext cx="5648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4859" y="0"/>
              </a:lnTo>
            </a:path>
          </a:pathLst>
        </a:custGeom>
        <a:noFill/>
        <a:ln w="12700" cap="flat" cmpd="sng" algn="ctr">
          <a:solidFill>
            <a:srgbClr val="AA24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8F4A1-CD31-41D6-AB87-46D89F2E38BD}">
      <dsp:nvSpPr>
        <dsp:cNvPr id="0" name=""/>
        <dsp:cNvSpPr/>
      </dsp:nvSpPr>
      <dsp:spPr>
        <a:xfrm>
          <a:off x="1949030" y="-7774"/>
          <a:ext cx="1171589" cy="1151540"/>
        </a:xfrm>
        <a:prstGeom prst="roundRect">
          <a:avLst/>
        </a:prstGeom>
        <a:solidFill>
          <a:srgbClr val="245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Montserrat" panose="00000500000000000000" pitchFamily="2" charset="0"/>
            </a:rPr>
            <a:t>Familias de origen</a:t>
          </a:r>
        </a:p>
      </dsp:txBody>
      <dsp:txXfrm>
        <a:off x="2005244" y="48440"/>
        <a:ext cx="1059161" cy="1039112"/>
      </dsp:txXfrm>
    </dsp:sp>
    <dsp:sp modelId="{6DA6A3A3-46DB-47B4-90AF-317401DDCD5A}">
      <dsp:nvSpPr>
        <dsp:cNvPr id="0" name=""/>
        <dsp:cNvSpPr/>
      </dsp:nvSpPr>
      <dsp:spPr>
        <a:xfrm rot="1800000">
          <a:off x="3055409" y="2687296"/>
          <a:ext cx="4429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2909" y="0"/>
              </a:lnTo>
            </a:path>
          </a:pathLst>
        </a:custGeom>
        <a:noFill/>
        <a:ln w="12700" cap="flat" cmpd="sng" algn="ctr">
          <a:solidFill>
            <a:srgbClr val="AA24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6FAD8-4A4F-4BBE-9BD8-5FD37C51C968}">
      <dsp:nvSpPr>
        <dsp:cNvPr id="0" name=""/>
        <dsp:cNvSpPr/>
      </dsp:nvSpPr>
      <dsp:spPr>
        <a:xfrm>
          <a:off x="3468650" y="2569212"/>
          <a:ext cx="1061047" cy="1070219"/>
        </a:xfrm>
        <a:prstGeom prst="roundRect">
          <a:avLst/>
        </a:prstGeom>
        <a:solidFill>
          <a:srgbClr val="245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anose="00000500000000000000" pitchFamily="2" charset="0"/>
            </a:rPr>
            <a:t>Familias de acogida</a:t>
          </a:r>
        </a:p>
      </dsp:txBody>
      <dsp:txXfrm>
        <a:off x="3520446" y="2621008"/>
        <a:ext cx="957455" cy="966627"/>
      </dsp:txXfrm>
    </dsp:sp>
    <dsp:sp modelId="{B5FAF12C-2F3F-4A33-9E91-2A04DCB8F5D9}">
      <dsp:nvSpPr>
        <dsp:cNvPr id="0" name=""/>
        <dsp:cNvSpPr/>
      </dsp:nvSpPr>
      <dsp:spPr>
        <a:xfrm rot="9000000">
          <a:off x="1565412" y="2688882"/>
          <a:ext cx="4492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9252" y="0"/>
              </a:lnTo>
            </a:path>
          </a:pathLst>
        </a:custGeom>
        <a:noFill/>
        <a:ln w="12700" cap="flat" cmpd="sng" algn="ctr">
          <a:solidFill>
            <a:srgbClr val="AA24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07D31-DC77-486D-9C67-3D80C47F60D3}">
      <dsp:nvSpPr>
        <dsp:cNvPr id="0" name=""/>
        <dsp:cNvSpPr/>
      </dsp:nvSpPr>
      <dsp:spPr>
        <a:xfrm>
          <a:off x="545446" y="2532511"/>
          <a:ext cx="1050060" cy="1143621"/>
        </a:xfrm>
        <a:prstGeom prst="roundRect">
          <a:avLst/>
        </a:prstGeom>
        <a:solidFill>
          <a:srgbClr val="245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Montserrat" panose="00000500000000000000" pitchFamily="2" charset="0"/>
            </a:rPr>
            <a:t>Equipo de trabajo</a:t>
          </a:r>
        </a:p>
      </dsp:txBody>
      <dsp:txXfrm>
        <a:off x="596706" y="2583771"/>
        <a:ext cx="947540" cy="1041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9E2D9-659A-42B4-BFF3-A11160004ED7}">
      <dsp:nvSpPr>
        <dsp:cNvPr id="0" name=""/>
        <dsp:cNvSpPr/>
      </dsp:nvSpPr>
      <dsp:spPr>
        <a:xfrm>
          <a:off x="0" y="2426036"/>
          <a:ext cx="5859887" cy="796279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AA24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tx1"/>
              </a:solidFill>
              <a:latin typeface="Montserrat" panose="00000500000000000000" pitchFamily="2" charset="0"/>
            </a:rPr>
            <a:t>Equipo Técnico de NNA (DCAS)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Montserrat" panose="00000500000000000000" pitchFamily="2" charset="0"/>
            </a:rPr>
            <a:t>Psicología</a:t>
          </a:r>
          <a:r>
            <a:rPr lang="es-419" sz="1400" kern="12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400" kern="1200" dirty="0">
              <a:solidFill>
                <a:schemeClr val="tx1"/>
              </a:solidFill>
              <a:latin typeface="Montserrat" panose="00000500000000000000" pitchFamily="2" charset="0"/>
            </a:rPr>
            <a:t>Trabajo Social</a:t>
          </a:r>
          <a:r>
            <a:rPr lang="es-419" sz="1400" kern="12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400" kern="1200" dirty="0">
              <a:solidFill>
                <a:schemeClr val="tx1"/>
              </a:solidFill>
              <a:latin typeface="Montserrat" panose="00000500000000000000" pitchFamily="2" charset="0"/>
            </a:rPr>
            <a:t>Medicina</a:t>
          </a:r>
          <a:r>
            <a:rPr lang="es-419" sz="1400" kern="12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400" kern="1200" dirty="0">
              <a:solidFill>
                <a:schemeClr val="tx1"/>
              </a:solidFill>
              <a:latin typeface="Montserrat" panose="00000500000000000000" pitchFamily="2" charset="0"/>
            </a:rPr>
            <a:t>Pedagogía</a:t>
          </a:r>
        </a:p>
      </dsp:txBody>
      <dsp:txXfrm>
        <a:off x="0" y="2426036"/>
        <a:ext cx="5859887" cy="796279"/>
      </dsp:txXfrm>
    </dsp:sp>
    <dsp:sp modelId="{4F0EC681-56B2-4AF9-8115-671F5D4F2E87}">
      <dsp:nvSpPr>
        <dsp:cNvPr id="0" name=""/>
        <dsp:cNvSpPr/>
      </dsp:nvSpPr>
      <dsp:spPr>
        <a:xfrm rot="10800000">
          <a:off x="0" y="1213303"/>
          <a:ext cx="5859887" cy="1224677"/>
        </a:xfrm>
        <a:prstGeom prst="upArrowCallout">
          <a:avLst/>
        </a:prstGeom>
        <a:solidFill>
          <a:schemeClr val="bg1"/>
        </a:solidFill>
        <a:ln w="12700" cap="flat" cmpd="sng" algn="ctr">
          <a:solidFill>
            <a:srgbClr val="AA24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tx1"/>
              </a:solidFill>
              <a:latin typeface="Montserrat" panose="00000500000000000000" pitchFamily="2" charset="0"/>
            </a:rPr>
            <a:t>Equipo Técnico de Familias de Origen (DCAS)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tx1"/>
              </a:solidFill>
              <a:latin typeface="Montserrat" panose="00000500000000000000" pitchFamily="2" charset="0"/>
            </a:rPr>
            <a:t>Psicología</a:t>
          </a:r>
          <a:r>
            <a:rPr lang="es-419" sz="1600" kern="1200" dirty="0">
              <a:solidFill>
                <a:schemeClr val="tx1"/>
              </a:solidFill>
              <a:latin typeface="Montserrat" panose="00000500000000000000" pitchFamily="2" charset="0"/>
            </a:rPr>
            <a:t> - </a:t>
          </a:r>
          <a:r>
            <a:rPr lang="es-MX" sz="1600" kern="1200" dirty="0">
              <a:solidFill>
                <a:schemeClr val="tx1"/>
              </a:solidFill>
              <a:latin typeface="Montserrat" panose="00000500000000000000" pitchFamily="2" charset="0"/>
            </a:rPr>
            <a:t>Trabajo Social</a:t>
          </a:r>
        </a:p>
      </dsp:txBody>
      <dsp:txXfrm rot="10800000">
        <a:off x="0" y="1213303"/>
        <a:ext cx="5859887" cy="795758"/>
      </dsp:txXfrm>
    </dsp:sp>
    <dsp:sp modelId="{C3846187-E52A-44F5-8F92-5260D70AAB20}">
      <dsp:nvSpPr>
        <dsp:cNvPr id="0" name=""/>
        <dsp:cNvSpPr/>
      </dsp:nvSpPr>
      <dsp:spPr>
        <a:xfrm rot="10800000">
          <a:off x="0" y="569"/>
          <a:ext cx="5859887" cy="1224677"/>
        </a:xfrm>
        <a:prstGeom prst="upArrowCallout">
          <a:avLst/>
        </a:prstGeom>
        <a:solidFill>
          <a:schemeClr val="bg1"/>
        </a:solidFill>
        <a:ln w="12700" cap="flat" cmpd="sng" algn="ctr">
          <a:solidFill>
            <a:srgbClr val="AA24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chemeClr val="tx1"/>
              </a:solidFill>
              <a:latin typeface="Montserrat" panose="00000500000000000000" pitchFamily="2" charset="0"/>
            </a:rPr>
            <a:t>Equipo Técnico de Familias de Acogida (DGRJRDNNA)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Montserrat" panose="00000500000000000000" pitchFamily="2" charset="0"/>
            </a:rPr>
            <a:t>Abogacía</a:t>
          </a:r>
          <a:r>
            <a:rPr lang="es-419" sz="1400" kern="1200" dirty="0">
              <a:solidFill>
                <a:schemeClr val="tx1"/>
              </a:solidFill>
              <a:latin typeface="Montserrat" panose="00000500000000000000" pitchFamily="2" charset="0"/>
            </a:rPr>
            <a:t> - Psicología - </a:t>
          </a:r>
          <a:r>
            <a:rPr lang="es-MX" sz="1400" kern="1200" dirty="0">
              <a:solidFill>
                <a:schemeClr val="tx1"/>
              </a:solidFill>
              <a:latin typeface="Montserrat" panose="00000500000000000000" pitchFamily="2" charset="0"/>
            </a:rPr>
            <a:t>Trabajo Social</a:t>
          </a:r>
        </a:p>
      </dsp:txBody>
      <dsp:txXfrm rot="10800000">
        <a:off x="0" y="569"/>
        <a:ext cx="5859887" cy="795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97688-9226-4532-8211-8435E56CE217}">
      <dsp:nvSpPr>
        <dsp:cNvPr id="0" name=""/>
        <dsp:cNvSpPr/>
      </dsp:nvSpPr>
      <dsp:spPr>
        <a:xfrm>
          <a:off x="1200873" y="0"/>
          <a:ext cx="9709104" cy="4312939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5CD25-C09A-4002-9814-BA2653D1CEA3}">
      <dsp:nvSpPr>
        <dsp:cNvPr id="0" name=""/>
        <dsp:cNvSpPr/>
      </dsp:nvSpPr>
      <dsp:spPr>
        <a:xfrm>
          <a:off x="976" y="1293881"/>
          <a:ext cx="1564455" cy="1725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u="sng" kern="1200" dirty="0">
              <a:latin typeface="Montserrat" panose="00000500000000000000" pitchFamily="2" charset="0"/>
            </a:rPr>
            <a:t>Convocatoria</a:t>
          </a:r>
          <a:r>
            <a:rPr lang="es-MX" sz="1200" b="1" kern="1200" dirty="0">
              <a:latin typeface="Montserrat" panose="00000500000000000000" pitchFamily="2" charset="0"/>
            </a:rPr>
            <a:t> </a:t>
          </a:r>
          <a:r>
            <a:rPr lang="es-MX" sz="1200" b="0" kern="1200" dirty="0">
              <a:latin typeface="Montserrat" panose="00000500000000000000" pitchFamily="2" charset="0"/>
            </a:rPr>
            <a:t>para las familias interesadas en fungir como Familias de Acogida</a:t>
          </a:r>
          <a:endParaRPr lang="es-MX" sz="1200" b="0" u="sng" kern="1200" dirty="0">
            <a:latin typeface="Montserrat" panose="00000500000000000000" pitchFamily="2" charset="0"/>
          </a:endParaRPr>
        </a:p>
      </dsp:txBody>
      <dsp:txXfrm>
        <a:off x="77346" y="1370251"/>
        <a:ext cx="1411715" cy="1572435"/>
      </dsp:txXfrm>
    </dsp:sp>
    <dsp:sp modelId="{1D7C2F29-81C9-4679-9475-47418FBBA1E2}">
      <dsp:nvSpPr>
        <dsp:cNvPr id="0" name=""/>
        <dsp:cNvSpPr/>
      </dsp:nvSpPr>
      <dsp:spPr>
        <a:xfrm>
          <a:off x="1643654" y="1293881"/>
          <a:ext cx="1564455" cy="1725175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u="sng" kern="1200" dirty="0">
              <a:latin typeface="Montserrat" panose="00000500000000000000" pitchFamily="2" charset="0"/>
            </a:rPr>
            <a:t>Impartición del Curso de Informativo </a:t>
          </a:r>
          <a:r>
            <a:rPr lang="es-MX" sz="1200" kern="1200" dirty="0">
              <a:latin typeface="Montserrat" panose="00000500000000000000" pitchFamily="2" charset="0"/>
            </a:rPr>
            <a:t>para las familias interesadas en certificarse como Familia de Acogida. </a:t>
          </a:r>
          <a:endParaRPr lang="es-MX" sz="1200" b="1" u="sng" kern="1200" dirty="0">
            <a:latin typeface="Montserrat" panose="00000500000000000000" pitchFamily="2" charset="0"/>
          </a:endParaRPr>
        </a:p>
      </dsp:txBody>
      <dsp:txXfrm>
        <a:off x="1720024" y="1370251"/>
        <a:ext cx="1411715" cy="1572435"/>
      </dsp:txXfrm>
    </dsp:sp>
    <dsp:sp modelId="{CFB4EADA-4E6F-4BA1-9894-662FF7DD0CD8}">
      <dsp:nvSpPr>
        <dsp:cNvPr id="0" name=""/>
        <dsp:cNvSpPr/>
      </dsp:nvSpPr>
      <dsp:spPr>
        <a:xfrm>
          <a:off x="3286332" y="1293881"/>
          <a:ext cx="1564455" cy="1725175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u="sng" kern="1200" dirty="0">
              <a:latin typeface="Montserrat" panose="00000500000000000000" pitchFamily="2" charset="0"/>
            </a:rPr>
            <a:t>Entrevista inicial</a:t>
          </a:r>
        </a:p>
      </dsp:txBody>
      <dsp:txXfrm>
        <a:off x="3362702" y="1370251"/>
        <a:ext cx="1411715" cy="1572435"/>
      </dsp:txXfrm>
    </dsp:sp>
    <dsp:sp modelId="{02FD501F-0685-49B9-9374-12EA728F24AC}">
      <dsp:nvSpPr>
        <dsp:cNvPr id="0" name=""/>
        <dsp:cNvSpPr/>
      </dsp:nvSpPr>
      <dsp:spPr>
        <a:xfrm>
          <a:off x="4929010" y="1293881"/>
          <a:ext cx="1564455" cy="1725175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u="sng" kern="1200" dirty="0">
              <a:latin typeface="Montserrat" panose="00000500000000000000" pitchFamily="2" charset="0"/>
            </a:rPr>
            <a:t>Integración de expediente</a:t>
          </a:r>
        </a:p>
      </dsp:txBody>
      <dsp:txXfrm>
        <a:off x="5005380" y="1370251"/>
        <a:ext cx="1411715" cy="1572435"/>
      </dsp:txXfrm>
    </dsp:sp>
    <dsp:sp modelId="{5C216F1D-87CC-4C70-8D55-2E77F3D297A2}">
      <dsp:nvSpPr>
        <dsp:cNvPr id="0" name=""/>
        <dsp:cNvSpPr/>
      </dsp:nvSpPr>
      <dsp:spPr>
        <a:xfrm>
          <a:off x="6571688" y="1293881"/>
          <a:ext cx="1564455" cy="1725175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u="sng" kern="1200" dirty="0">
              <a:latin typeface="Montserrat" panose="00000500000000000000" pitchFamily="2" charset="0"/>
            </a:rPr>
            <a:t>Valoración legal </a:t>
          </a:r>
        </a:p>
      </dsp:txBody>
      <dsp:txXfrm>
        <a:off x="6648058" y="1370251"/>
        <a:ext cx="1411715" cy="1572435"/>
      </dsp:txXfrm>
    </dsp:sp>
    <dsp:sp modelId="{07CAAFA4-FF3E-41A1-BE08-F15AE8565E20}">
      <dsp:nvSpPr>
        <dsp:cNvPr id="0" name=""/>
        <dsp:cNvSpPr/>
      </dsp:nvSpPr>
      <dsp:spPr>
        <a:xfrm>
          <a:off x="8214366" y="1293881"/>
          <a:ext cx="1564455" cy="1725175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u="sng" kern="1200" dirty="0">
              <a:latin typeface="Montserrat" panose="00000500000000000000" pitchFamily="2" charset="0"/>
            </a:rPr>
            <a:t>Valoración social </a:t>
          </a:r>
        </a:p>
      </dsp:txBody>
      <dsp:txXfrm>
        <a:off x="8290736" y="1370251"/>
        <a:ext cx="1411715" cy="1572435"/>
      </dsp:txXfrm>
    </dsp:sp>
    <dsp:sp modelId="{A520BCA4-DE78-4E40-8EAE-554A1C154F65}">
      <dsp:nvSpPr>
        <dsp:cNvPr id="0" name=""/>
        <dsp:cNvSpPr/>
      </dsp:nvSpPr>
      <dsp:spPr>
        <a:xfrm>
          <a:off x="9858020" y="1307476"/>
          <a:ext cx="1564455" cy="1725175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u="sng" kern="1200" dirty="0">
              <a:latin typeface="Montserrat" panose="00000500000000000000" pitchFamily="2" charset="0"/>
            </a:rPr>
            <a:t>Valoración psicológica </a:t>
          </a:r>
        </a:p>
      </dsp:txBody>
      <dsp:txXfrm>
        <a:off x="9934390" y="1383846"/>
        <a:ext cx="1411715" cy="15724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97688-9226-4532-8211-8435E56CE217}">
      <dsp:nvSpPr>
        <dsp:cNvPr id="0" name=""/>
        <dsp:cNvSpPr/>
      </dsp:nvSpPr>
      <dsp:spPr>
        <a:xfrm>
          <a:off x="898000" y="0"/>
          <a:ext cx="10231835" cy="3884499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5CD25-C09A-4002-9814-BA2653D1CEA3}">
      <dsp:nvSpPr>
        <dsp:cNvPr id="0" name=""/>
        <dsp:cNvSpPr/>
      </dsp:nvSpPr>
      <dsp:spPr>
        <a:xfrm>
          <a:off x="1028" y="1165349"/>
          <a:ext cx="1648684" cy="15537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Montserrat" panose="00000500000000000000" pitchFamily="2" charset="0"/>
            </a:rPr>
            <a:t>Sesión del CTE </a:t>
          </a:r>
          <a:r>
            <a:rPr lang="es-MX" sz="1400" b="0" kern="1200" dirty="0">
              <a:latin typeface="Montserrat" panose="00000500000000000000" pitchFamily="2" charset="0"/>
            </a:rPr>
            <a:t>para resolver sobre la </a:t>
          </a:r>
          <a:r>
            <a:rPr lang="es-MX" sz="1400" b="1" u="sng" kern="1200" dirty="0">
              <a:latin typeface="Montserrat" panose="00000500000000000000" pitchFamily="2" charset="0"/>
            </a:rPr>
            <a:t>emisión o no</a:t>
          </a:r>
          <a:r>
            <a:rPr lang="es-MX" sz="1400" b="1" u="none" kern="1200" dirty="0">
              <a:latin typeface="Montserrat" panose="00000500000000000000" pitchFamily="2" charset="0"/>
            </a:rPr>
            <a:t> </a:t>
          </a:r>
          <a:r>
            <a:rPr lang="es-MX" sz="1400" b="0" kern="1200" dirty="0">
              <a:latin typeface="Montserrat" panose="00000500000000000000" pitchFamily="2" charset="0"/>
            </a:rPr>
            <a:t>del Certificado de Idoneidad</a:t>
          </a:r>
          <a:endParaRPr lang="es-MX" sz="1400" b="0" u="sng" kern="1200" dirty="0">
            <a:latin typeface="Montserrat" panose="00000500000000000000" pitchFamily="2" charset="0"/>
          </a:endParaRPr>
        </a:p>
      </dsp:txBody>
      <dsp:txXfrm>
        <a:off x="76878" y="1241199"/>
        <a:ext cx="1496984" cy="1402099"/>
      </dsp:txXfrm>
    </dsp:sp>
    <dsp:sp modelId="{1D7C2F29-81C9-4679-9475-47418FBBA1E2}">
      <dsp:nvSpPr>
        <dsp:cNvPr id="0" name=""/>
        <dsp:cNvSpPr/>
      </dsp:nvSpPr>
      <dsp:spPr>
        <a:xfrm>
          <a:off x="1732147" y="1165349"/>
          <a:ext cx="1648684" cy="1553799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u="sng" kern="1200" dirty="0">
              <a:latin typeface="Montserrat" panose="00000500000000000000" pitchFamily="2" charset="0"/>
            </a:rPr>
            <a:t>Notificación de la emisión o no del Certificado</a:t>
          </a:r>
          <a:endParaRPr lang="es-MX" sz="1600" b="0" u="sng" kern="1200" dirty="0">
            <a:latin typeface="Montserrat" panose="00000500000000000000" pitchFamily="2" charset="0"/>
          </a:endParaRPr>
        </a:p>
      </dsp:txBody>
      <dsp:txXfrm>
        <a:off x="1807997" y="1241199"/>
        <a:ext cx="1496984" cy="1402099"/>
      </dsp:txXfrm>
    </dsp:sp>
    <dsp:sp modelId="{CFB4EADA-4E6F-4BA1-9894-662FF7DD0CD8}">
      <dsp:nvSpPr>
        <dsp:cNvPr id="0" name=""/>
        <dsp:cNvSpPr/>
      </dsp:nvSpPr>
      <dsp:spPr>
        <a:xfrm>
          <a:off x="3463266" y="1165349"/>
          <a:ext cx="1648684" cy="1553799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u="sng" kern="1200" dirty="0">
              <a:latin typeface="Montserrat" panose="00000500000000000000" pitchFamily="2" charset="0"/>
            </a:rPr>
            <a:t>Inscripción de las Familias de Acogida certificadas </a:t>
          </a:r>
          <a:r>
            <a:rPr lang="es-MX" sz="1400" b="0" kern="1200" dirty="0">
              <a:latin typeface="Montserrat" panose="00000500000000000000" pitchFamily="2" charset="0"/>
            </a:rPr>
            <a:t>en el Registro que para el efecto se lleve</a:t>
          </a:r>
          <a:endParaRPr lang="es-MX" sz="1400" b="0" u="sng" kern="1200" dirty="0">
            <a:latin typeface="Montserrat" panose="00000500000000000000" pitchFamily="2" charset="0"/>
          </a:endParaRPr>
        </a:p>
      </dsp:txBody>
      <dsp:txXfrm>
        <a:off x="3539116" y="1241199"/>
        <a:ext cx="1496984" cy="1402099"/>
      </dsp:txXfrm>
    </dsp:sp>
    <dsp:sp modelId="{02FD501F-0685-49B9-9374-12EA728F24AC}">
      <dsp:nvSpPr>
        <dsp:cNvPr id="0" name=""/>
        <dsp:cNvSpPr/>
      </dsp:nvSpPr>
      <dsp:spPr>
        <a:xfrm>
          <a:off x="5194384" y="1165349"/>
          <a:ext cx="1648684" cy="1553799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u="sng" kern="1200" dirty="0">
              <a:latin typeface="Montserrat" panose="00000500000000000000" pitchFamily="2" charset="0"/>
            </a:rPr>
            <a:t>Curso de capacitación a las Familias de Acogida </a:t>
          </a:r>
          <a:r>
            <a:rPr lang="es-MX" sz="1200" b="0" kern="1200" dirty="0">
              <a:latin typeface="Montserrat" panose="00000500000000000000" pitchFamily="2" charset="0"/>
            </a:rPr>
            <a:t>que cuenten con certificado de idoneidad, incluyendo NNA</a:t>
          </a:r>
          <a:endParaRPr lang="es-MX" sz="1200" b="0" u="sng" kern="1200" dirty="0">
            <a:latin typeface="Montserrat" panose="00000500000000000000" pitchFamily="2" charset="0"/>
          </a:endParaRPr>
        </a:p>
      </dsp:txBody>
      <dsp:txXfrm>
        <a:off x="5270234" y="1241199"/>
        <a:ext cx="1496984" cy="1402099"/>
      </dsp:txXfrm>
    </dsp:sp>
    <dsp:sp modelId="{5C216F1D-87CC-4C70-8D55-2E77F3D297A2}">
      <dsp:nvSpPr>
        <dsp:cNvPr id="0" name=""/>
        <dsp:cNvSpPr/>
      </dsp:nvSpPr>
      <dsp:spPr>
        <a:xfrm>
          <a:off x="6925503" y="1165349"/>
          <a:ext cx="1648684" cy="1553799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Montserrat" panose="00000500000000000000" pitchFamily="2" charset="0"/>
            </a:rPr>
            <a:t>Asignación para NNA</a:t>
          </a:r>
          <a:endParaRPr lang="es-MX" sz="1800" b="1" i="0" u="sng" kern="1200" dirty="0">
            <a:latin typeface="Montserrat" panose="00000500000000000000" pitchFamily="2" charset="0"/>
          </a:endParaRPr>
        </a:p>
      </dsp:txBody>
      <dsp:txXfrm>
        <a:off x="7001353" y="1241199"/>
        <a:ext cx="1496984" cy="1402099"/>
      </dsp:txXfrm>
    </dsp:sp>
    <dsp:sp modelId="{07CAAFA4-FF3E-41A1-BE08-F15AE8565E20}">
      <dsp:nvSpPr>
        <dsp:cNvPr id="0" name=""/>
        <dsp:cNvSpPr/>
      </dsp:nvSpPr>
      <dsp:spPr>
        <a:xfrm>
          <a:off x="8656622" y="1165349"/>
          <a:ext cx="1648684" cy="1553799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Montserrat" panose="00000500000000000000" pitchFamily="2" charset="0"/>
            </a:rPr>
            <a:t>Diseño del Plan de trabajo </a:t>
          </a:r>
          <a:r>
            <a:rPr lang="es-MX" sz="1100" b="0" kern="1200" dirty="0">
              <a:latin typeface="Montserrat" panose="00000500000000000000" pitchFamily="2" charset="0"/>
            </a:rPr>
            <a:t>individualizado</a:t>
          </a:r>
          <a:r>
            <a:rPr lang="es-MX" sz="1200" b="0" kern="1200" dirty="0">
              <a:latin typeface="Montserrat" panose="00000500000000000000" pitchFamily="2" charset="0"/>
            </a:rPr>
            <a:t> para NNA, Familia de Acogida y Familia de Origen</a:t>
          </a:r>
          <a:endParaRPr lang="es-MX" sz="1200" b="0" u="sng" kern="1200" dirty="0">
            <a:latin typeface="Montserrat" panose="00000500000000000000" pitchFamily="2" charset="0"/>
          </a:endParaRPr>
        </a:p>
      </dsp:txBody>
      <dsp:txXfrm>
        <a:off x="8732472" y="1241199"/>
        <a:ext cx="1496984" cy="1402099"/>
      </dsp:txXfrm>
    </dsp:sp>
    <dsp:sp modelId="{A520BCA4-DE78-4E40-8EAE-554A1C154F65}">
      <dsp:nvSpPr>
        <dsp:cNvPr id="0" name=""/>
        <dsp:cNvSpPr/>
      </dsp:nvSpPr>
      <dsp:spPr>
        <a:xfrm>
          <a:off x="10388769" y="1177593"/>
          <a:ext cx="1648684" cy="155379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u="sng" kern="1200" dirty="0">
              <a:latin typeface="Montserrat" panose="00000500000000000000" pitchFamily="2" charset="0"/>
            </a:rPr>
            <a:t>Firma del Acta compromiso </a:t>
          </a:r>
          <a:r>
            <a:rPr lang="es-MX" sz="1100" b="0" kern="1200" dirty="0">
              <a:latin typeface="Montserrat" panose="00000500000000000000" pitchFamily="2" charset="0"/>
            </a:rPr>
            <a:t>de la ejecución del plan de trabajo y emisión de la </a:t>
          </a:r>
          <a:r>
            <a:rPr lang="es-MX" sz="1100" b="1" u="sng" kern="1200" dirty="0">
              <a:latin typeface="Montserrat" panose="00000500000000000000" pitchFamily="2" charset="0"/>
            </a:rPr>
            <a:t>Medida de Protección para NNA</a:t>
          </a:r>
          <a:endParaRPr lang="es-MX" sz="1100" b="0" u="sng" kern="1200" dirty="0">
            <a:latin typeface="Montserrat" panose="00000500000000000000" pitchFamily="2" charset="0"/>
          </a:endParaRPr>
        </a:p>
      </dsp:txBody>
      <dsp:txXfrm>
        <a:off x="10464619" y="1253443"/>
        <a:ext cx="1496984" cy="14020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97688-9226-4532-8211-8435E56CE217}">
      <dsp:nvSpPr>
        <dsp:cNvPr id="0" name=""/>
        <dsp:cNvSpPr/>
      </dsp:nvSpPr>
      <dsp:spPr>
        <a:xfrm>
          <a:off x="902809" y="0"/>
          <a:ext cx="10231835" cy="3907249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5CD25-C09A-4002-9814-BA2653D1CEA3}">
      <dsp:nvSpPr>
        <dsp:cNvPr id="0" name=""/>
        <dsp:cNvSpPr/>
      </dsp:nvSpPr>
      <dsp:spPr>
        <a:xfrm>
          <a:off x="1028" y="1172174"/>
          <a:ext cx="1648684" cy="15628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u="sng" kern="1200" dirty="0">
              <a:latin typeface="Montserrat" panose="00000500000000000000" pitchFamily="2" charset="0"/>
            </a:rPr>
            <a:t>Presentación</a:t>
          </a:r>
          <a:r>
            <a:rPr lang="es-MX" sz="1400" b="1" u="sng" kern="1200" dirty="0">
              <a:latin typeface="Montserrat" panose="00000500000000000000" pitchFamily="2" charset="0"/>
            </a:rPr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u="sng" kern="1200" dirty="0">
              <a:latin typeface="Montserrat" panose="00000500000000000000" pitchFamily="2" charset="0"/>
            </a:rPr>
            <a:t>de NNA y la familia de acogida</a:t>
          </a:r>
          <a:endParaRPr lang="es-MX" sz="1500" u="sng" kern="1200" dirty="0">
            <a:latin typeface="Montserrat" panose="00000500000000000000" pitchFamily="2" charset="0"/>
          </a:endParaRPr>
        </a:p>
      </dsp:txBody>
      <dsp:txXfrm>
        <a:off x="77322" y="1248468"/>
        <a:ext cx="1496096" cy="1410311"/>
      </dsp:txXfrm>
    </dsp:sp>
    <dsp:sp modelId="{CFB4EADA-4E6F-4BA1-9894-662FF7DD0CD8}">
      <dsp:nvSpPr>
        <dsp:cNvPr id="0" name=""/>
        <dsp:cNvSpPr/>
      </dsp:nvSpPr>
      <dsp:spPr>
        <a:xfrm>
          <a:off x="1749395" y="1162062"/>
          <a:ext cx="1648684" cy="1562899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u="sng" kern="1200" dirty="0">
              <a:latin typeface="Montserrat" panose="00000500000000000000" pitchFamily="2" charset="0"/>
            </a:rPr>
            <a:t>Reuniones de reconocimiento y vinculación entre la NNA y la familia de acogida                               </a:t>
          </a:r>
          <a:r>
            <a:rPr lang="es-MX" sz="1200" b="0" kern="1200" dirty="0">
              <a:latin typeface="Montserrat" panose="00000500000000000000" pitchFamily="2" charset="0"/>
            </a:rPr>
            <a:t>(3 convivencias, 20 días naturales)</a:t>
          </a:r>
          <a:endParaRPr lang="es-MX" sz="1200" b="0" u="sng" kern="1200" dirty="0">
            <a:latin typeface="Montserrat" panose="00000500000000000000" pitchFamily="2" charset="0"/>
          </a:endParaRPr>
        </a:p>
      </dsp:txBody>
      <dsp:txXfrm>
        <a:off x="1825689" y="1238356"/>
        <a:ext cx="1496096" cy="1410311"/>
      </dsp:txXfrm>
    </dsp:sp>
    <dsp:sp modelId="{02FD501F-0685-49B9-9374-12EA728F24AC}">
      <dsp:nvSpPr>
        <dsp:cNvPr id="0" name=""/>
        <dsp:cNvSpPr/>
      </dsp:nvSpPr>
      <dsp:spPr>
        <a:xfrm>
          <a:off x="3463266" y="1172174"/>
          <a:ext cx="1648684" cy="1562899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u="sng" kern="1200" dirty="0">
              <a:latin typeface="Montserrat" panose="00000500000000000000" pitchFamily="2" charset="0"/>
            </a:rPr>
            <a:t>Elaboración de informe </a:t>
          </a:r>
          <a:r>
            <a:rPr lang="es-MX" sz="1200" b="0" u="none" kern="1200" dirty="0">
              <a:latin typeface="Montserrat" panose="00000500000000000000" pitchFamily="2" charset="0"/>
            </a:rPr>
            <a:t>de reuniones de reconocimiento y vinculación entre la NNA y la familia de acogida</a:t>
          </a:r>
        </a:p>
      </dsp:txBody>
      <dsp:txXfrm>
        <a:off x="3539560" y="1248468"/>
        <a:ext cx="1496096" cy="1410311"/>
      </dsp:txXfrm>
    </dsp:sp>
    <dsp:sp modelId="{5C216F1D-87CC-4C70-8D55-2E77F3D297A2}">
      <dsp:nvSpPr>
        <dsp:cNvPr id="0" name=""/>
        <dsp:cNvSpPr/>
      </dsp:nvSpPr>
      <dsp:spPr>
        <a:xfrm>
          <a:off x="5194384" y="1172174"/>
          <a:ext cx="1648684" cy="1562899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u="sng" kern="1200" dirty="0">
              <a:latin typeface="Montserrat" panose="00000500000000000000" pitchFamily="2" charset="0"/>
            </a:rPr>
            <a:t>Formalización del Acogimiento</a:t>
          </a:r>
        </a:p>
      </dsp:txBody>
      <dsp:txXfrm>
        <a:off x="5270678" y="1248468"/>
        <a:ext cx="1496096" cy="1410311"/>
      </dsp:txXfrm>
    </dsp:sp>
    <dsp:sp modelId="{07CAAFA4-FF3E-41A1-BE08-F15AE8565E20}">
      <dsp:nvSpPr>
        <dsp:cNvPr id="0" name=""/>
        <dsp:cNvSpPr/>
      </dsp:nvSpPr>
      <dsp:spPr>
        <a:xfrm>
          <a:off x="6925503" y="1172174"/>
          <a:ext cx="1648684" cy="1562899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u="sng" kern="1200" dirty="0">
              <a:latin typeface="Montserrat" panose="00000500000000000000" pitchFamily="2" charset="0"/>
            </a:rPr>
            <a:t>Supervisión al Acogimiento Familiar</a:t>
          </a:r>
          <a:endParaRPr lang="es-MX" sz="1400" u="sng" kern="1200" dirty="0">
            <a:latin typeface="Montserrat" panose="00000500000000000000" pitchFamily="2" charset="0"/>
          </a:endParaRPr>
        </a:p>
      </dsp:txBody>
      <dsp:txXfrm>
        <a:off x="7001797" y="1248468"/>
        <a:ext cx="1496096" cy="1410311"/>
      </dsp:txXfrm>
    </dsp:sp>
    <dsp:sp modelId="{02A00402-71DB-4D17-A186-978CDF58D5E7}">
      <dsp:nvSpPr>
        <dsp:cNvPr id="0" name=""/>
        <dsp:cNvSpPr/>
      </dsp:nvSpPr>
      <dsp:spPr>
        <a:xfrm>
          <a:off x="8656622" y="1172174"/>
          <a:ext cx="1648684" cy="1562899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u="sng" kern="1200" dirty="0">
              <a:latin typeface="Montserrat" panose="00000500000000000000" pitchFamily="2" charset="0"/>
            </a:rPr>
            <a:t>Acciones previas a la terminación del acogimiento</a:t>
          </a:r>
          <a:endParaRPr lang="es-MX" sz="1400" u="sng" kern="1200" dirty="0">
            <a:latin typeface="Montserrat" panose="00000500000000000000" pitchFamily="2" charset="0"/>
          </a:endParaRPr>
        </a:p>
      </dsp:txBody>
      <dsp:txXfrm>
        <a:off x="8732916" y="1248468"/>
        <a:ext cx="1496096" cy="1410311"/>
      </dsp:txXfrm>
    </dsp:sp>
    <dsp:sp modelId="{A520BCA4-DE78-4E40-8EAE-554A1C154F65}">
      <dsp:nvSpPr>
        <dsp:cNvPr id="0" name=""/>
        <dsp:cNvSpPr/>
      </dsp:nvSpPr>
      <dsp:spPr>
        <a:xfrm>
          <a:off x="10387740" y="1172174"/>
          <a:ext cx="1648684" cy="156289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u="sng" kern="1200" dirty="0">
              <a:latin typeface="Montserrat" panose="00000500000000000000" pitchFamily="2" charset="0"/>
            </a:rPr>
            <a:t>Seguimiento a NNA que hayan concluido el acogimiento</a:t>
          </a:r>
          <a:endParaRPr lang="es-MX" sz="1300" u="sng" kern="1200" dirty="0">
            <a:latin typeface="Montserrat" panose="00000500000000000000" pitchFamily="2" charset="0"/>
          </a:endParaRPr>
        </a:p>
      </dsp:txBody>
      <dsp:txXfrm>
        <a:off x="10464034" y="1248468"/>
        <a:ext cx="1496096" cy="1410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FE792-DDC6-4F96-AC72-E5AF63A32F28}">
      <dsp:nvSpPr>
        <dsp:cNvPr id="0" name=""/>
        <dsp:cNvSpPr/>
      </dsp:nvSpPr>
      <dsp:spPr>
        <a:xfrm>
          <a:off x="3333226" y="1875008"/>
          <a:ext cx="733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3133" y="45720"/>
              </a:lnTo>
            </a:path>
          </a:pathLst>
        </a:custGeom>
        <a:noFill/>
        <a:ln w="6350" cap="flat" cmpd="sng" algn="ctr">
          <a:solidFill>
            <a:srgbClr val="245B4E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680699" y="1916906"/>
        <a:ext cx="38186" cy="7644"/>
      </dsp:txXfrm>
    </dsp:sp>
    <dsp:sp modelId="{D4870E4D-3E65-4C60-AE76-34B3A0ABBC12}">
      <dsp:nvSpPr>
        <dsp:cNvPr id="0" name=""/>
        <dsp:cNvSpPr/>
      </dsp:nvSpPr>
      <dsp:spPr>
        <a:xfrm>
          <a:off x="14445" y="924554"/>
          <a:ext cx="3320581" cy="1992348"/>
        </a:xfrm>
        <a:prstGeom prst="rect">
          <a:avLst/>
        </a:prstGeom>
        <a:solidFill>
          <a:srgbClr val="BB945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2400" b="1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Fase Inicial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8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*Sensibilización y convocatoria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8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*Evaluación y selección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8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  <a:sym typeface="Palatino"/>
            </a:rPr>
            <a:t>*Capacitación y formación</a:t>
          </a:r>
          <a:endParaRPr lang="es-MX" sz="1800" kern="1200" dirty="0">
            <a:latin typeface="Montserrat" panose="00000500000000000000" pitchFamily="2" charset="0"/>
          </a:endParaRPr>
        </a:p>
      </dsp:txBody>
      <dsp:txXfrm>
        <a:off x="14445" y="924554"/>
        <a:ext cx="3320581" cy="1992348"/>
      </dsp:txXfrm>
    </dsp:sp>
    <dsp:sp modelId="{603DBE2C-821C-4491-ADDB-97278D316CB7}">
      <dsp:nvSpPr>
        <dsp:cNvPr id="0" name=""/>
        <dsp:cNvSpPr/>
      </dsp:nvSpPr>
      <dsp:spPr>
        <a:xfrm>
          <a:off x="7417541" y="1875008"/>
          <a:ext cx="733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3133" y="45720"/>
              </a:lnTo>
            </a:path>
          </a:pathLst>
        </a:custGeom>
        <a:noFill/>
        <a:ln w="6350" cap="flat" cmpd="sng" algn="ctr">
          <a:solidFill>
            <a:srgbClr val="245B4E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7765014" y="1916906"/>
        <a:ext cx="38186" cy="7644"/>
      </dsp:txXfrm>
    </dsp:sp>
    <dsp:sp modelId="{DF8F778C-51FF-4701-A81B-2FAF27FD3710}">
      <dsp:nvSpPr>
        <dsp:cNvPr id="0" name=""/>
        <dsp:cNvSpPr/>
      </dsp:nvSpPr>
      <dsp:spPr>
        <a:xfrm>
          <a:off x="4098759" y="924554"/>
          <a:ext cx="3320581" cy="1992348"/>
        </a:xfrm>
        <a:prstGeom prst="rect">
          <a:avLst/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2000" b="1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Fase de ejecución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6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*Diseño del plan de trabajo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6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*Presentación de NNA con la Familia de Acogida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6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*Acompañamiento y seguimiento</a:t>
          </a:r>
          <a:endParaRPr lang="es-MX" sz="1600" kern="1200" dirty="0">
            <a:latin typeface="Montserrat" panose="00000500000000000000" pitchFamily="2" charset="0"/>
          </a:endParaRPr>
        </a:p>
      </dsp:txBody>
      <dsp:txXfrm>
        <a:off x="4098759" y="924554"/>
        <a:ext cx="3320581" cy="1992348"/>
      </dsp:txXfrm>
    </dsp:sp>
    <dsp:sp modelId="{1C53C669-B73E-4151-97CF-BBD513603D2A}">
      <dsp:nvSpPr>
        <dsp:cNvPr id="0" name=""/>
        <dsp:cNvSpPr/>
      </dsp:nvSpPr>
      <dsp:spPr>
        <a:xfrm>
          <a:off x="8183074" y="924554"/>
          <a:ext cx="3320581" cy="1992348"/>
        </a:xfrm>
        <a:prstGeom prst="rect">
          <a:avLst/>
        </a:prstGeom>
        <a:solidFill>
          <a:srgbClr val="BB9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2400" b="1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Fase de cierre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1800" b="0" i="0" u="none" strike="noStrike" kern="1200" cap="none" spc="0" normalizeH="0" baseline="0" dirty="0">
              <a:ln/>
              <a:effectLst/>
              <a:uFillTx/>
              <a:latin typeface="Montserrat" panose="00000500000000000000" pitchFamily="2" charset="0"/>
              <a:ea typeface="Palatino"/>
              <a:cs typeface="Didot" panose="02000503000000020003" pitchFamily="2" charset="-79"/>
            </a:rPr>
            <a:t>Finalización</a:t>
          </a:r>
          <a:endParaRPr lang="es-MX" sz="1800" kern="1200" dirty="0">
            <a:latin typeface="Montserrat" panose="00000500000000000000" pitchFamily="2" charset="0"/>
          </a:endParaRPr>
        </a:p>
      </dsp:txBody>
      <dsp:txXfrm>
        <a:off x="8183074" y="924554"/>
        <a:ext cx="3320581" cy="19923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5CD5-7D40-104B-8867-3F220D6B9C1D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75285-0DDF-0944-864F-4E93B0FF1F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312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5285-0DDF-0944-864F-4E93B0FF1F59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636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5285-0DDF-0944-864F-4E93B0FF1F59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535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846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71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441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77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946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64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5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35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2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104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46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0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hyperlink" Target="mailto:luis.pena@dif.gob.mx" TargetMode="External"/><Relationship Id="rId4" Type="http://schemas.openxmlformats.org/officeDocument/2006/relationships/diagramData" Target="../diagrams/data9.xml"/><Relationship Id="rId9" Type="http://schemas.openxmlformats.org/officeDocument/2006/relationships/hyperlink" Target="mailto:dulce.mejia@dif.gob.mx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63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59873" y="1163585"/>
            <a:ext cx="593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990033"/>
                </a:solidFill>
                <a:latin typeface="Montserrat" panose="00000500000000000000" pitchFamily="2" charset="0"/>
              </a:rPr>
              <a:t>P</a:t>
            </a:r>
            <a:r>
              <a:rPr lang="es-419" b="1" dirty="0" err="1">
                <a:solidFill>
                  <a:srgbClr val="990033"/>
                </a:solidFill>
                <a:latin typeface="Montserrat" panose="00000500000000000000" pitchFamily="2" charset="0"/>
              </a:rPr>
              <a:t>rocedimiento</a:t>
            </a:r>
            <a:r>
              <a:rPr lang="es-419" b="1" dirty="0">
                <a:solidFill>
                  <a:srgbClr val="990033"/>
                </a:solidFill>
                <a:latin typeface="Montserrat" panose="00000500000000000000" pitchFamily="2" charset="0"/>
              </a:rPr>
              <a:t> Administrativo de Certificación de Familias de Acogida</a:t>
            </a:r>
            <a:endParaRPr lang="es-MX" b="1" dirty="0">
              <a:solidFill>
                <a:srgbClr val="990033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545182506"/>
              </p:ext>
            </p:extLst>
          </p:nvPr>
        </p:nvGraphicFramePr>
        <p:xfrm>
          <a:off x="105670" y="1809916"/>
          <a:ext cx="12037454" cy="390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6901504" y="2210585"/>
            <a:ext cx="171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(67, 69, 70 RLGDNNA, </a:t>
            </a:r>
          </a:p>
          <a:p>
            <a:pPr algn="ctr"/>
            <a:r>
              <a:rPr lang="es-MX" sz="1200" b="1" dirty="0">
                <a:latin typeface="Montserrat" panose="00000500000000000000" pitchFamily="2" charset="0"/>
              </a:rPr>
              <a:t>22 LICTEECI)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5567" y="2403442"/>
            <a:ext cx="17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" panose="00000500000000000000" pitchFamily="2" charset="0"/>
              </a:rPr>
              <a:t>(PRONFAC</a:t>
            </a:r>
            <a:r>
              <a:rPr lang="es-MX" sz="2000" b="1" dirty="0">
                <a:latin typeface="Montserrat" panose="00000500000000000000" pitchFamily="2" charset="0"/>
              </a:rPr>
              <a:t>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645268" y="2403442"/>
            <a:ext cx="17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" panose="00000500000000000000" pitchFamily="2" charset="0"/>
              </a:rPr>
              <a:t>(PRONFAC</a:t>
            </a:r>
            <a:r>
              <a:rPr lang="es-MX" sz="2000" b="1" dirty="0">
                <a:latin typeface="Montserrat" panose="00000500000000000000" pitchFamily="2" charset="0"/>
              </a:rPr>
              <a:t>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408260" y="2398127"/>
            <a:ext cx="17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" panose="00000500000000000000" pitchFamily="2" charset="0"/>
              </a:rPr>
              <a:t>(PRONFAC</a:t>
            </a:r>
            <a:r>
              <a:rPr lang="es-MX" sz="2000" b="1" dirty="0">
                <a:latin typeface="Montserrat" panose="00000500000000000000" pitchFamily="2" charset="0"/>
              </a:rPr>
              <a:t>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8761193" y="2379861"/>
            <a:ext cx="149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 Medium" panose="00000600000000000000" pitchFamily="2" charset="0"/>
              </a:rPr>
              <a:t>(</a:t>
            </a:r>
            <a:r>
              <a:rPr lang="es-MX" sz="1400" b="1" dirty="0">
                <a:latin typeface="Montserrat" panose="00000500000000000000" pitchFamily="2" charset="0"/>
              </a:rPr>
              <a:t>PRONFAC</a:t>
            </a:r>
            <a:r>
              <a:rPr lang="es-MX" sz="1400" b="1" dirty="0">
                <a:latin typeface="Montserrat Medium" panose="00000600000000000000" pitchFamily="2" charset="0"/>
              </a:rPr>
              <a:t>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0806693" y="2336572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(Art. 67 del</a:t>
            </a:r>
          </a:p>
          <a:p>
            <a:r>
              <a:rPr lang="es-MX" sz="12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RLGDNNA)</a:t>
            </a:r>
            <a:endParaRPr lang="es-MX" sz="12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121149" y="2398127"/>
            <a:ext cx="17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" panose="00000500000000000000" pitchFamily="2" charset="0"/>
              </a:rPr>
              <a:t>(PRONFAC</a:t>
            </a:r>
            <a:r>
              <a:rPr lang="es-MX" sz="2000" b="1" dirty="0">
                <a:latin typeface="Montserrat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942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59872" y="1163585"/>
            <a:ext cx="1046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990033"/>
                </a:solidFill>
                <a:latin typeface="Montserrat" panose="00000500000000000000" pitchFamily="2" charset="0"/>
              </a:rPr>
              <a:t>Fases del Programa de Acogimiento Familiar</a:t>
            </a:r>
            <a:endParaRPr lang="es-MX" sz="3200" b="1" dirty="0">
              <a:solidFill>
                <a:srgbClr val="990033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068884280"/>
              </p:ext>
            </p:extLst>
          </p:nvPr>
        </p:nvGraphicFramePr>
        <p:xfrm>
          <a:off x="264305" y="1914766"/>
          <a:ext cx="11518101" cy="384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Flecha derecha 24"/>
          <p:cNvSpPr/>
          <p:nvPr/>
        </p:nvSpPr>
        <p:spPr>
          <a:xfrm rot="8807204">
            <a:off x="3479744" y="2136043"/>
            <a:ext cx="810877" cy="348187"/>
          </a:xfrm>
          <a:prstGeom prst="rightArrow">
            <a:avLst>
              <a:gd name="adj1" fmla="val 50000"/>
              <a:gd name="adj2" fmla="val 50866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999666" y="2110224"/>
            <a:ext cx="231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" panose="00000500000000000000" pitchFamily="2" charset="0"/>
              </a:rPr>
              <a:t>Nos encontramos en esta </a:t>
            </a:r>
            <a:r>
              <a:rPr lang="es-419" b="1" dirty="0">
                <a:latin typeface="Montserrat" panose="00000500000000000000" pitchFamily="2" charset="0"/>
              </a:rPr>
              <a:t>f</a:t>
            </a:r>
            <a:r>
              <a:rPr lang="es-MX" b="1" dirty="0">
                <a:latin typeface="Montserrat" panose="00000500000000000000" pitchFamily="2" charset="0"/>
              </a:rPr>
              <a:t>ase</a:t>
            </a:r>
          </a:p>
        </p:txBody>
      </p:sp>
    </p:spTree>
    <p:extLst>
      <p:ext uri="{BB962C8B-B14F-4D97-AF65-F5344CB8AC3E}">
        <p14:creationId xmlns:p14="http://schemas.microsoft.com/office/powerpoint/2010/main" val="331589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59873" y="1163585"/>
            <a:ext cx="95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990033"/>
                </a:solidFill>
                <a:latin typeface="Montserrat" panose="00000500000000000000" pitchFamily="2" charset="0"/>
              </a:rPr>
              <a:t>Para asesoramiento, dudas o comentarios:</a:t>
            </a:r>
            <a:endParaRPr lang="es-MX" sz="3200" b="1" dirty="0">
              <a:solidFill>
                <a:srgbClr val="990033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780270774"/>
              </p:ext>
            </p:extLst>
          </p:nvPr>
        </p:nvGraphicFramePr>
        <p:xfrm>
          <a:off x="264305" y="1914766"/>
          <a:ext cx="11518101" cy="384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376335" y="2078076"/>
            <a:ext cx="92940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 dirty="0">
                <a:solidFill>
                  <a:srgbClr val="245B4E"/>
                </a:solidFill>
                <a:latin typeface="Montserrat" panose="00000500000000000000" pitchFamily="2" charset="0"/>
              </a:rPr>
              <a:t>Mtra. Dulce María Mejía Cortés </a:t>
            </a:r>
            <a:endParaRPr lang="es-419" sz="2000" dirty="0">
              <a:latin typeface="Montserrat" panose="00000500000000000000" pitchFamily="2" charset="0"/>
            </a:endParaRPr>
          </a:p>
          <a:p>
            <a:pPr algn="ctr"/>
            <a:r>
              <a:rPr lang="es-419" sz="2000" dirty="0">
                <a:latin typeface="Montserrat" panose="00000500000000000000" pitchFamily="2" charset="0"/>
              </a:rPr>
              <a:t>Directora General de Representación Jurídica y Restitución de </a:t>
            </a:r>
          </a:p>
          <a:p>
            <a:pPr algn="ctr"/>
            <a:r>
              <a:rPr lang="es-419" sz="2000" dirty="0">
                <a:latin typeface="Montserrat" panose="00000500000000000000" pitchFamily="2" charset="0"/>
              </a:rPr>
              <a:t>Derechos de Niñas, Niños y Adolescentes</a:t>
            </a:r>
          </a:p>
          <a:p>
            <a:pPr algn="ctr"/>
            <a:endParaRPr lang="es-419" sz="2000" dirty="0">
              <a:latin typeface="Montserrat" panose="00000500000000000000" pitchFamily="2" charset="0"/>
            </a:endParaRPr>
          </a:p>
          <a:p>
            <a:pPr algn="ctr"/>
            <a:r>
              <a:rPr lang="es-419" sz="2000" dirty="0">
                <a:latin typeface="Montserrat" panose="00000500000000000000" pitchFamily="2" charset="0"/>
                <a:hlinkClick r:id="rId9"/>
              </a:rPr>
              <a:t>dulce.mejia@dif.gob.mx</a:t>
            </a:r>
            <a:endParaRPr lang="es-419" sz="2000" dirty="0">
              <a:latin typeface="Montserrat" panose="00000500000000000000" pitchFamily="2" charset="0"/>
            </a:endParaRPr>
          </a:p>
          <a:p>
            <a:pPr algn="ctr"/>
            <a:endParaRPr lang="es-419" sz="2000" dirty="0">
              <a:latin typeface="Montserrat" panose="00000500000000000000" pitchFamily="2" charset="0"/>
            </a:endParaRPr>
          </a:p>
          <a:p>
            <a:pPr algn="ctr"/>
            <a:r>
              <a:rPr lang="es-419" sz="2000" b="1" dirty="0">
                <a:solidFill>
                  <a:srgbClr val="245B4E"/>
                </a:solidFill>
                <a:latin typeface="Montserrat" panose="00000500000000000000" pitchFamily="2" charset="0"/>
              </a:rPr>
              <a:t>Mtro. Luis Peña Cruz</a:t>
            </a:r>
          </a:p>
          <a:p>
            <a:pPr algn="ctr"/>
            <a:r>
              <a:rPr lang="es-419" sz="2000" dirty="0">
                <a:latin typeface="Montserrat" panose="00000500000000000000" pitchFamily="2" charset="0"/>
              </a:rPr>
              <a:t>Director de Adopciones</a:t>
            </a:r>
          </a:p>
          <a:p>
            <a:pPr algn="ctr"/>
            <a:endParaRPr lang="es-419" sz="2000" dirty="0">
              <a:latin typeface="Montserrat" panose="00000500000000000000" pitchFamily="2" charset="0"/>
            </a:endParaRPr>
          </a:p>
          <a:p>
            <a:pPr algn="ctr"/>
            <a:r>
              <a:rPr lang="es-419" sz="2000" dirty="0">
                <a:latin typeface="Montserrat" panose="00000500000000000000" pitchFamily="2" charset="0"/>
                <a:hlinkClick r:id="rId10"/>
              </a:rPr>
              <a:t>luis.pena@dif.gob.mx</a:t>
            </a:r>
            <a:r>
              <a:rPr lang="es-419" sz="2000" dirty="0">
                <a:latin typeface="Montserrat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8503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1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8EC99-C2A1-AA49-AF8C-8FA85EC7EC43}"/>
              </a:ext>
            </a:extLst>
          </p:cNvPr>
          <p:cNvSpPr txBox="1"/>
          <p:nvPr/>
        </p:nvSpPr>
        <p:spPr>
          <a:xfrm>
            <a:off x="1181100" y="2921168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AA2445"/>
                </a:solidFill>
                <a:latin typeface="Montserrat" pitchFamily="2" charset="77"/>
              </a:rPr>
              <a:t>Acogimiento familiar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91797-F657-E441-93DC-BC93C0454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178" y="109044"/>
            <a:ext cx="6243145" cy="6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7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CF0C3-0F7A-1B48-AFEC-5E6059C9221D}"/>
              </a:ext>
            </a:extLst>
          </p:cNvPr>
          <p:cNvSpPr txBox="1"/>
          <p:nvPr/>
        </p:nvSpPr>
        <p:spPr>
          <a:xfrm>
            <a:off x="848486" y="1395909"/>
            <a:ext cx="7592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AA2445"/>
                </a:solidFill>
                <a:latin typeface="Montserrat" pitchFamily="2" charset="77"/>
              </a:rPr>
              <a:t>Diagnóstico de la Red Latinoamericana de Acogimiento Familiar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60053846"/>
              </p:ext>
            </p:extLst>
          </p:nvPr>
        </p:nvGraphicFramePr>
        <p:xfrm>
          <a:off x="848486" y="2364267"/>
          <a:ext cx="10933783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9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CF0C3-0F7A-1B48-AFEC-5E6059C9221D}"/>
              </a:ext>
            </a:extLst>
          </p:cNvPr>
          <p:cNvSpPr txBox="1"/>
          <p:nvPr/>
        </p:nvSpPr>
        <p:spPr>
          <a:xfrm>
            <a:off x="848486" y="1395909"/>
            <a:ext cx="7592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AA2445"/>
                </a:solidFill>
                <a:latin typeface="Montserrat" pitchFamily="2" charset="77"/>
              </a:rPr>
              <a:t>Diagnóstico de la Red Latinoamericana de Acogimiento Familiar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480815416"/>
              </p:ext>
            </p:extLst>
          </p:nvPr>
        </p:nvGraphicFramePr>
        <p:xfrm>
          <a:off x="848486" y="2364267"/>
          <a:ext cx="10933783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535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8" name="Atribuciones de la PFPNNA en la restitución de derechos de NNA">
            <a:extLst>
              <a:ext uri="{FF2B5EF4-FFF2-40B4-BE49-F238E27FC236}">
                <a16:creationId xmlns:a16="http://schemas.microsoft.com/office/drawing/2014/main" id="{A920AED7-0CF7-4CDD-BFC4-ADC0FA4A5E9D}"/>
              </a:ext>
            </a:extLst>
          </p:cNvPr>
          <p:cNvSpPr txBox="1">
            <a:spLocks/>
          </p:cNvSpPr>
          <p:nvPr/>
        </p:nvSpPr>
        <p:spPr>
          <a:xfrm>
            <a:off x="747477" y="3120437"/>
            <a:ext cx="2955093" cy="939744"/>
          </a:xfrm>
          <a:prstGeom prst="rect">
            <a:avLst/>
          </a:prstGeom>
          <a:solidFill>
            <a:srgbClr val="8E6D42"/>
          </a:solidFill>
        </p:spPr>
        <p:txBody>
          <a:bodyPr wrap="square">
            <a:spAutoFit/>
          </a:bodyPr>
          <a:lstStyle>
            <a:lvl1pPr algn="l" defTabSz="5608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44" kern="1200" spc="-122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03433">
              <a:lnSpc>
                <a:spcPct val="130000"/>
              </a:lnSpc>
            </a:pPr>
            <a:r>
              <a:rPr lang="es-MX" sz="2118" b="1" dirty="0">
                <a:solidFill>
                  <a:schemeClr val="bg1"/>
                </a:solidFill>
                <a:latin typeface="Montserrat" panose="00000500000000000000"/>
                <a:cs typeface="+mn-cs"/>
              </a:rPr>
              <a:t>¿Qué es el acogimiento familiar?</a:t>
            </a:r>
          </a:p>
        </p:txBody>
      </p:sp>
      <p:sp>
        <p:nvSpPr>
          <p:cNvPr id="9" name="Coordinar, acordar y dar seguimiento a las medidas de protección emitidas…">
            <a:extLst>
              <a:ext uri="{FF2B5EF4-FFF2-40B4-BE49-F238E27FC236}">
                <a16:creationId xmlns:a16="http://schemas.microsoft.com/office/drawing/2014/main" id="{2B85B17E-DFBC-4234-9531-52F15BF6D3FD}"/>
              </a:ext>
            </a:extLst>
          </p:cNvPr>
          <p:cNvSpPr txBox="1"/>
          <p:nvPr/>
        </p:nvSpPr>
        <p:spPr>
          <a:xfrm>
            <a:off x="4110403" y="1615249"/>
            <a:ext cx="7674964" cy="395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41122" indent="-241122" algn="just">
              <a:buFont typeface="Arial" panose="020B0604020202020204" pitchFamily="34" charset="0"/>
              <a:buChar char="•"/>
              <a:defRPr/>
            </a:pPr>
            <a:r>
              <a:rPr lang="es-419" b="1" spc="-86" dirty="0">
                <a:solidFill>
                  <a:srgbClr val="AA2445"/>
                </a:solidFill>
                <a:latin typeface="Montserrat" panose="00000500000000000000" pitchFamily="2" charset="0"/>
              </a:rPr>
              <a:t>Tiene como </a:t>
            </a:r>
            <a:r>
              <a:rPr lang="es-419" b="1" spc="-86" dirty="0" err="1">
                <a:solidFill>
                  <a:srgbClr val="AA2445"/>
                </a:solidFill>
                <a:latin typeface="Montserrat" panose="00000500000000000000" pitchFamily="2" charset="0"/>
              </a:rPr>
              <a:t>ob</a:t>
            </a:r>
            <a:r>
              <a:rPr lang="es-MX" b="1" spc="-86" dirty="0" err="1">
                <a:solidFill>
                  <a:srgbClr val="AA2445"/>
                </a:solidFill>
                <a:latin typeface="Montserrat" panose="00000500000000000000" pitchFamily="2" charset="0"/>
              </a:rPr>
              <a:t>jetivo</a:t>
            </a:r>
            <a:r>
              <a:rPr lang="es-419" b="1" spc="-86" dirty="0">
                <a:solidFill>
                  <a:srgbClr val="AA2445"/>
                </a:solidFill>
                <a:latin typeface="Montserrat" panose="00000500000000000000" pitchFamily="2" charset="0"/>
              </a:rPr>
              <a:t> 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</a:rPr>
              <a:t>restituir el derecho a vivir en familia </a:t>
            </a:r>
            <a:r>
              <a:rPr lang="es-MX" spc="-86" dirty="0">
                <a:latin typeface="Montserrat" panose="00000500000000000000" pitchFamily="2" charset="0"/>
              </a:rPr>
              <a:t>de NNA, así como demás derechos interdependientes que de éste se pudieran desprender.</a:t>
            </a:r>
          </a:p>
          <a:p>
            <a:pPr marL="241122" indent="-241122" algn="just">
              <a:buFont typeface="Arial" panose="020B0604020202020204" pitchFamily="34" charset="0"/>
              <a:buChar char="•"/>
              <a:defRPr/>
            </a:pPr>
            <a:endParaRPr lang="es-MX" b="1" spc="-86" dirty="0">
              <a:latin typeface="Montserrat" panose="00000500000000000000" pitchFamily="2" charset="0"/>
            </a:endParaRPr>
          </a:p>
          <a:p>
            <a:pPr marL="241122" indent="-241122" algn="just">
              <a:buClr>
                <a:srgbClr val="990033"/>
              </a:buClr>
              <a:buFont typeface="Arial" panose="020B0604020202020204" pitchFamily="34" charset="0"/>
              <a:buChar char="•"/>
              <a:defRPr/>
            </a:pP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</a:rPr>
              <a:t>Es un cuidado alternativo que consiste 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en </a:t>
            </a:r>
            <a:r>
              <a:rPr lang="es-MX" b="1" dirty="0">
                <a:solidFill>
                  <a:srgbClr val="AA2445"/>
                </a:solidFill>
                <a:latin typeface="Montserrat" panose="00000500000000000000" pitchFamily="2" charset="0"/>
                <a:cs typeface="Didot" panose="02000503000000020003" pitchFamily="2" charset="-79"/>
                <a:sym typeface="Didot"/>
              </a:rPr>
              <a:t>recibir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 de manera temporal a NNA</a:t>
            </a:r>
            <a:r>
              <a:rPr lang="es-MX" spc="-86" dirty="0">
                <a:latin typeface="Montserrat" panose="00000500000000000000" pitchFamily="2" charset="0"/>
                <a:sym typeface="Didot"/>
              </a:rPr>
              <a:t>, dentro de una familia </a:t>
            </a:r>
            <a:r>
              <a:rPr lang="es-419" spc="-86" dirty="0">
                <a:latin typeface="Montserrat" panose="00000500000000000000" pitchFamily="2" charset="0"/>
                <a:sym typeface="Didot"/>
              </a:rPr>
              <a:t>distinta a la de origen o extensa</a:t>
            </a:r>
            <a:r>
              <a:rPr lang="es-MX" spc="-86" dirty="0">
                <a:latin typeface="Montserrat" panose="00000500000000000000" pitchFamily="2" charset="0"/>
                <a:sym typeface="Didot"/>
              </a:rPr>
              <a:t>, con el fin de proteger y restituir de manera integral sus derechos vulnerados y/o restringidos.  </a:t>
            </a:r>
          </a:p>
          <a:p>
            <a:pPr marL="241122" indent="-241122" algn="just">
              <a:buFont typeface="Arial" panose="020B0604020202020204" pitchFamily="34" charset="0"/>
              <a:buChar char="•"/>
              <a:defRPr/>
            </a:pPr>
            <a:endParaRPr lang="es-MX" spc="-86" dirty="0">
              <a:latin typeface="Montserrat" panose="00000500000000000000" pitchFamily="2" charset="0"/>
              <a:sym typeface="Didot"/>
            </a:endParaRPr>
          </a:p>
          <a:p>
            <a:pPr marL="241122" indent="-241122" algn="just">
              <a:buClr>
                <a:srgbClr val="990033"/>
              </a:buClr>
              <a:buFont typeface="Arial" panose="020B0604020202020204" pitchFamily="34" charset="0"/>
              <a:buChar char="•"/>
              <a:defRPr/>
            </a:pPr>
            <a:r>
              <a:rPr lang="es-419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Permite que ni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ñas, </a:t>
            </a:r>
            <a:r>
              <a:rPr lang="es-419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niños 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y</a:t>
            </a:r>
            <a:r>
              <a:rPr lang="es-419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 adolescentes 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que se </a:t>
            </a:r>
            <a:r>
              <a:rPr lang="es-419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encuentran involucrados en un procedimiento jurídico </a:t>
            </a:r>
            <a:r>
              <a:rPr lang="es-MX" b="1" spc="-86" dirty="0">
                <a:solidFill>
                  <a:srgbClr val="AA2445"/>
                </a:solidFill>
                <a:latin typeface="Montserrat" panose="00000500000000000000" pitchFamily="2" charset="0"/>
                <a:sym typeface="Didot"/>
              </a:rPr>
              <a:t>tengan otra oportunidad de desarrollarse en un entorno armónico y familiar</a:t>
            </a:r>
            <a:r>
              <a:rPr lang="es-MX" spc="-86" dirty="0">
                <a:latin typeface="Montserrat" panose="00000500000000000000" pitchFamily="2" charset="0"/>
                <a:sym typeface="Didot"/>
              </a:rPr>
              <a:t> que les proporcione los cuidados necesarios para </a:t>
            </a:r>
            <a:r>
              <a:rPr lang="es-419" spc="-86" dirty="0">
                <a:latin typeface="Montserrat" panose="00000500000000000000" pitchFamily="2" charset="0"/>
                <a:sym typeface="Didot"/>
              </a:rPr>
              <a:t>alcanzar su sano desarrollo.</a:t>
            </a:r>
            <a:endParaRPr lang="es-MX" spc="-86" dirty="0">
              <a:latin typeface="Montserrat" panose="00000500000000000000" pitchFamily="2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55396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8" name="Atribuciones de la PFPNNA en la restitución de derechos de NNA">
            <a:extLst>
              <a:ext uri="{FF2B5EF4-FFF2-40B4-BE49-F238E27FC236}">
                <a16:creationId xmlns:a16="http://schemas.microsoft.com/office/drawing/2014/main" id="{A920AED7-0CF7-4CDD-BFC4-ADC0FA4A5E9D}"/>
              </a:ext>
            </a:extLst>
          </p:cNvPr>
          <p:cNvSpPr txBox="1">
            <a:spLocks/>
          </p:cNvSpPr>
          <p:nvPr/>
        </p:nvSpPr>
        <p:spPr>
          <a:xfrm>
            <a:off x="639164" y="1249399"/>
            <a:ext cx="10914871" cy="757130"/>
          </a:xfrm>
          <a:prstGeom prst="rect">
            <a:avLst/>
          </a:prstGeom>
          <a:solidFill>
            <a:srgbClr val="BB9456"/>
          </a:solidFill>
        </p:spPr>
        <p:txBody>
          <a:bodyPr wrap="square">
            <a:spAutoFit/>
          </a:bodyPr>
          <a:lstStyle>
            <a:lvl1pPr algn="l" defTabSz="5608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44" kern="1200" spc="-122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altLang="es-MX" sz="2400" b="1" spc="-44" dirty="0">
                <a:solidFill>
                  <a:schemeClr val="bg1"/>
                </a:solidFill>
                <a:latin typeface="Montserrat" panose="00000500000000000000" pitchFamily="2" charset="0"/>
              </a:rPr>
              <a:t>Orientaciones para la composición del equipo técnico en el programa de acogimiento familiar: integrantes y funciones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7BC9B27-48EE-4B0B-9227-E682283C77BB}"/>
              </a:ext>
            </a:extLst>
          </p:cNvPr>
          <p:cNvGrpSpPr/>
          <p:nvPr/>
        </p:nvGrpSpPr>
        <p:grpSpPr>
          <a:xfrm>
            <a:off x="615792" y="2500794"/>
            <a:ext cx="4226031" cy="1411640"/>
            <a:chOff x="0" y="1"/>
            <a:chExt cx="4206002" cy="1509122"/>
          </a:xfrm>
          <a:scene3d>
            <a:camera prst="orthographicFront"/>
            <a:lightRig rig="flat" dir="t"/>
          </a:scene3d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57E8F3A-997C-4A16-9B0C-C460222D68D3}"/>
                </a:ext>
              </a:extLst>
            </p:cNvPr>
            <p:cNvSpPr/>
            <p:nvPr/>
          </p:nvSpPr>
          <p:spPr>
            <a:xfrm>
              <a:off x="0" y="1"/>
              <a:ext cx="4206002" cy="150912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22864BD-0F3F-4BA6-B6F0-F0E06C7F80BB}"/>
                </a:ext>
              </a:extLst>
            </p:cNvPr>
            <p:cNvSpPr txBox="1"/>
            <p:nvPr/>
          </p:nvSpPr>
          <p:spPr>
            <a:xfrm>
              <a:off x="0" y="38359"/>
              <a:ext cx="4206002" cy="14707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906" tIns="47906" rIns="47906" bIns="47906" numCol="1" spcCol="1270" anchor="ctr" anchorCtr="0">
              <a:noAutofit/>
            </a:bodyPr>
            <a:lstStyle/>
            <a:p>
              <a:pPr algn="just" defTabSz="55892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419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Los </a:t>
              </a:r>
              <a:r>
                <a:rPr lang="es-MX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programa</a:t>
              </a:r>
              <a:r>
                <a:rPr lang="es-419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s</a:t>
              </a:r>
              <a:r>
                <a:rPr lang="es-MX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 de Acogimiento Familiar debe</a:t>
              </a:r>
              <a:r>
                <a:rPr lang="es-419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n</a:t>
              </a:r>
              <a:r>
                <a:rPr lang="es-MX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 contar con un </a:t>
              </a:r>
              <a:r>
                <a:rPr lang="es-MX" sz="1600" b="1" dirty="0">
                  <a:solidFill>
                    <a:schemeClr val="tx1"/>
                  </a:solidFill>
                  <a:latin typeface="Montserrat" panose="00000500000000000000" pitchFamily="2" charset="0"/>
                </a:rPr>
                <a:t>equipo técnico </a:t>
              </a:r>
              <a:r>
                <a:rPr lang="es-MX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conformado</a:t>
              </a:r>
              <a:r>
                <a:rPr lang="es-MX" sz="1600" b="1" dirty="0">
                  <a:solidFill>
                    <a:schemeClr val="tx1"/>
                  </a:solidFill>
                  <a:latin typeface="Montserrat" panose="00000500000000000000" pitchFamily="2" charset="0"/>
                </a:rPr>
                <a:t> </a:t>
              </a:r>
              <a:r>
                <a:rPr lang="es-MX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por profesionales calificados, formados y con experiencia en el área y una dotación de personal suficiente de acuerdo a la cobertura. 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029EB03-1FC7-4713-B364-C5A2D843D4F7}"/>
              </a:ext>
            </a:extLst>
          </p:cNvPr>
          <p:cNvGrpSpPr/>
          <p:nvPr/>
        </p:nvGrpSpPr>
        <p:grpSpPr>
          <a:xfrm>
            <a:off x="615790" y="4312123"/>
            <a:ext cx="4226033" cy="1074097"/>
            <a:chOff x="0" y="2585170"/>
            <a:chExt cx="4206002" cy="1407261"/>
          </a:xfrm>
          <a:scene3d>
            <a:camera prst="orthographicFront"/>
            <a:lightRig rig="flat" dir="t"/>
          </a:scene3d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698DF75-23F7-44E3-90FA-2F073457C859}"/>
                </a:ext>
              </a:extLst>
            </p:cNvPr>
            <p:cNvSpPr/>
            <p:nvPr/>
          </p:nvSpPr>
          <p:spPr>
            <a:xfrm>
              <a:off x="0" y="2585171"/>
              <a:ext cx="4206002" cy="140726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094354A-6AFC-45B0-985E-6316673D8D2B}"/>
                </a:ext>
              </a:extLst>
            </p:cNvPr>
            <p:cNvSpPr txBox="1"/>
            <p:nvPr/>
          </p:nvSpPr>
          <p:spPr>
            <a:xfrm>
              <a:off x="0" y="2585170"/>
              <a:ext cx="4206002" cy="14072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906" tIns="47906" rIns="47906" bIns="47906" numCol="1" spcCol="1270" anchor="ctr" anchorCtr="0">
              <a:noAutofit/>
            </a:bodyPr>
            <a:lstStyle/>
            <a:p>
              <a:pPr algn="just" defTabSz="55892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Es clave que los equipos sean referentes estables para el acompañamiento de los beneficiarios del programa y otros actores que participen del proceso. 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26F2401-0745-4039-8D6A-8CC54CF2C61B}"/>
              </a:ext>
            </a:extLst>
          </p:cNvPr>
          <p:cNvSpPr txBox="1"/>
          <p:nvPr/>
        </p:nvSpPr>
        <p:spPr>
          <a:xfrm>
            <a:off x="5156616" y="2027653"/>
            <a:ext cx="6397419" cy="4067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90" tIns="26790" rIns="26790" bIns="26790" numCol="1" spcCol="38100" rtlCol="0" anchor="ctr">
            <a:spAutoFit/>
          </a:bodyPr>
          <a:lstStyle/>
          <a:p>
            <a:pPr algn="ctr" defTabSz="308075" hangingPunct="0"/>
            <a:r>
              <a:rPr lang="es-MX" b="1" dirty="0">
                <a:solidFill>
                  <a:srgbClr val="990033"/>
                </a:solidFill>
                <a:latin typeface="Montserrat" panose="00000500000000000000" pitchFamily="2" charset="0"/>
                <a:cs typeface="Arial" panose="020B0604020202020204" pitchFamily="34" charset="0"/>
                <a:sym typeface="Palatino"/>
              </a:rPr>
              <a:t>Roles y funciones</a:t>
            </a:r>
            <a:endParaRPr lang="es-419" b="1" dirty="0">
              <a:solidFill>
                <a:srgbClr val="990033"/>
              </a:solidFill>
              <a:latin typeface="Montserrat" panose="00000500000000000000" pitchFamily="2" charset="0"/>
              <a:cs typeface="Arial" panose="020B0604020202020204" pitchFamily="34" charset="0"/>
              <a:sym typeface="Palatino"/>
            </a:endParaRPr>
          </a:p>
          <a:p>
            <a:pPr algn="ctr" defTabSz="308075" hangingPunct="0"/>
            <a:endParaRPr lang="es-MX" sz="1200" b="1" dirty="0">
              <a:solidFill>
                <a:srgbClr val="990033"/>
              </a:solidFill>
              <a:latin typeface="Montserrat" panose="00000500000000000000" pitchFamily="2" charset="0"/>
              <a:cs typeface="Arial" panose="020B0604020202020204" pitchFamily="34" charset="0"/>
              <a:sym typeface="Palatin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altLang="es-MX" sz="1400" dirty="0">
                <a:latin typeface="Montserrat" panose="00000500000000000000" pitchFamily="2" charset="0"/>
                <a:cs typeface="Arial" panose="020B0604020202020204" pitchFamily="34" charset="0"/>
              </a:rPr>
              <a:t>Conocer los lineamientos y los recursos del sistema para aplicarlos a su práctica. </a:t>
            </a:r>
          </a:p>
          <a:p>
            <a:pPr algn="just"/>
            <a:endParaRPr lang="es-MX" altLang="es-MX" sz="14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altLang="es-MX" sz="1400" dirty="0">
                <a:latin typeface="Montserrat" panose="00000500000000000000" pitchFamily="2" charset="0"/>
                <a:cs typeface="Arial" panose="020B0604020202020204" pitchFamily="34" charset="0"/>
              </a:rPr>
              <a:t>Desarrollar adecuadamente todos los procesos del Acogimiento Familiar siguiendo los procedimientos, principios y estándares. </a:t>
            </a:r>
          </a:p>
          <a:p>
            <a:pPr algn="just"/>
            <a:endParaRPr lang="es-MX" altLang="es-MX" sz="14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altLang="es-MX" sz="1400" dirty="0">
                <a:latin typeface="Montserrat" panose="00000500000000000000" pitchFamily="2" charset="0"/>
                <a:cs typeface="Arial" panose="020B0604020202020204" pitchFamily="34" charset="0"/>
              </a:rPr>
              <a:t>Cada integrante del equipo tiene responsabilidades específicas según su disciplina, con miras al apoyo de la constitución de una red comunitaria y de servicio para las familias.</a:t>
            </a:r>
          </a:p>
          <a:p>
            <a:pPr algn="just"/>
            <a:endParaRPr lang="es-MX" altLang="es-MX" sz="14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altLang="es-MX" sz="1400" dirty="0">
                <a:latin typeface="Montserrat" panose="00000500000000000000" pitchFamily="2" charset="0"/>
                <a:cs typeface="Arial" panose="020B0604020202020204" pitchFamily="34" charset="0"/>
              </a:rPr>
              <a:t>Deberá estar capacitado y formado en las temáticas que aborda y contar con supervisión externa.  </a:t>
            </a:r>
          </a:p>
          <a:p>
            <a:pPr algn="just"/>
            <a:endParaRPr lang="es-MX" altLang="es-MX" sz="14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altLang="es-MX" sz="1400" dirty="0">
                <a:latin typeface="Montserrat" panose="00000500000000000000" pitchFamily="2" charset="0"/>
                <a:cs typeface="Arial" panose="020B0604020202020204" pitchFamily="34" charset="0"/>
              </a:rPr>
              <a:t>Funcionar como grupo flexible para proponer alternativas de solución. </a:t>
            </a:r>
          </a:p>
          <a:p>
            <a:pPr algn="ctr" defTabSz="308075" hangingPunct="0"/>
            <a:r>
              <a:rPr lang="es-MX" sz="739" dirty="0">
                <a:sym typeface="Palatino"/>
              </a:rPr>
              <a:t> </a:t>
            </a:r>
          </a:p>
          <a:p>
            <a:pPr algn="ctr" defTabSz="308075" hangingPunct="0"/>
            <a:endParaRPr lang="es-MX" sz="739" dirty="0"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6226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8" name="Atribuciones de la PFPNNA en la restitución de derechos de NNA">
            <a:extLst>
              <a:ext uri="{FF2B5EF4-FFF2-40B4-BE49-F238E27FC236}">
                <a16:creationId xmlns:a16="http://schemas.microsoft.com/office/drawing/2014/main" id="{A920AED7-0CF7-4CDD-BFC4-ADC0FA4A5E9D}"/>
              </a:ext>
            </a:extLst>
          </p:cNvPr>
          <p:cNvSpPr txBox="1">
            <a:spLocks/>
          </p:cNvSpPr>
          <p:nvPr/>
        </p:nvSpPr>
        <p:spPr>
          <a:xfrm>
            <a:off x="639164" y="1249399"/>
            <a:ext cx="10914871" cy="424732"/>
          </a:xfrm>
          <a:prstGeom prst="rect">
            <a:avLst/>
          </a:prstGeom>
          <a:solidFill>
            <a:srgbClr val="BB9456"/>
          </a:solidFill>
        </p:spPr>
        <p:txBody>
          <a:bodyPr wrap="square">
            <a:spAutoFit/>
          </a:bodyPr>
          <a:lstStyle>
            <a:lvl1pPr algn="l" defTabSz="5608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44" kern="1200" spc="-122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altLang="es-MX" sz="2400" b="1" spc="-44" dirty="0">
                <a:solidFill>
                  <a:schemeClr val="bg1"/>
                </a:solidFill>
                <a:latin typeface="Montserrat" panose="00000500000000000000" pitchFamily="2" charset="0"/>
              </a:rPr>
              <a:t>Personas involucradas en el Acogimiento Familiar</a:t>
            </a:r>
            <a:endParaRPr lang="es-MX" altLang="es-MX" sz="2400" b="1" spc="-44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8150535C-040A-42AB-A087-14CB981C8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367107"/>
              </p:ext>
            </p:extLst>
          </p:nvPr>
        </p:nvGraphicFramePr>
        <p:xfrm>
          <a:off x="441073" y="2051120"/>
          <a:ext cx="5075144" cy="3668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321409641"/>
              </p:ext>
            </p:extLst>
          </p:nvPr>
        </p:nvGraphicFramePr>
        <p:xfrm>
          <a:off x="5694148" y="2273856"/>
          <a:ext cx="5859887" cy="3222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0242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936315952"/>
              </p:ext>
            </p:extLst>
          </p:nvPr>
        </p:nvGraphicFramePr>
        <p:xfrm>
          <a:off x="384162" y="1421795"/>
          <a:ext cx="11422476" cy="4312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259873" y="2227917"/>
            <a:ext cx="17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" panose="00000500000000000000" pitchFamily="2" charset="0"/>
              </a:rPr>
              <a:t>(PRONFAC</a:t>
            </a:r>
            <a:r>
              <a:rPr lang="es-MX" sz="2000" b="1" dirty="0">
                <a:latin typeface="Montserrat" panose="00000500000000000000" pitchFamily="2" charset="0"/>
              </a:rPr>
              <a:t>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84163" y="4990516"/>
            <a:ext cx="8801179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latin typeface="Montserrat" panose="00000500000000000000" pitchFamily="2" charset="0"/>
              </a:rPr>
              <a:t>En caso de que no se reúnan los requisitos o los mismos presenten alguna deficiencia, se prevendrá para que en el término de </a:t>
            </a:r>
            <a:r>
              <a:rPr lang="es-MX" sz="1100" b="1" dirty="0">
                <a:latin typeface="Montserrat" panose="00000500000000000000" pitchFamily="2" charset="0"/>
              </a:rPr>
              <a:t>treinta días hábiles las personas solicitantes subsanen la prevención</a:t>
            </a:r>
            <a:r>
              <a:rPr lang="es-MX" sz="1100" dirty="0">
                <a:latin typeface="Montserrat" panose="00000500000000000000" pitchFamily="2" charset="0"/>
              </a:rPr>
              <a:t>; en caso contrario se desechará el trámite.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653992" y="2287080"/>
            <a:ext cx="171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>
                <a:latin typeface="Montserrat" panose="00000500000000000000" pitchFamily="2" charset="0"/>
              </a:rPr>
              <a:t>(</a:t>
            </a:r>
            <a:r>
              <a:rPr lang="es-MX" sz="1400" b="1" dirty="0">
                <a:latin typeface="Montserrat" panose="00000500000000000000" pitchFamily="2" charset="0"/>
              </a:rPr>
              <a:t>PRONFAC)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200464" y="1931611"/>
            <a:ext cx="173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62, 64 y 72 RLGDNNA                               10 y 19 LICTEECI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185342" y="1889811"/>
            <a:ext cx="177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Art. 65 del RLGDNNA y 18 LICTEECI).</a:t>
            </a:r>
          </a:p>
          <a:p>
            <a:pPr algn="ctr"/>
            <a:r>
              <a:rPr lang="es-MX" sz="1200" b="1" dirty="0">
                <a:latin typeface="Montserrat" panose="00000500000000000000" pitchFamily="2" charset="0"/>
              </a:rPr>
              <a:t>60 días hábiles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999120" y="2212977"/>
            <a:ext cx="17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>
                <a:latin typeface="Montserrat" panose="00000500000000000000" pitchFamily="2" charset="0"/>
              </a:rPr>
              <a:t>(PRONFAC</a:t>
            </a:r>
            <a:r>
              <a:rPr lang="es-MX" sz="2000" b="1" dirty="0">
                <a:latin typeface="Montserrat" panose="00000500000000000000" pitchFamily="2" charset="0"/>
              </a:rPr>
              <a:t>)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259873" y="1163585"/>
            <a:ext cx="593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990033"/>
                </a:solidFill>
                <a:latin typeface="Montserrat" panose="00000500000000000000" pitchFamily="2" charset="0"/>
              </a:rPr>
              <a:t>Procedimiento</a:t>
            </a:r>
            <a:r>
              <a:rPr lang="es-419" b="1" dirty="0">
                <a:solidFill>
                  <a:srgbClr val="990033"/>
                </a:solidFill>
                <a:latin typeface="Montserrat" panose="00000500000000000000" pitchFamily="2" charset="0"/>
              </a:rPr>
              <a:t> Administrativo de Certificación de Familias de Acogida</a:t>
            </a:r>
            <a:endParaRPr lang="es-MX" b="1" dirty="0">
              <a:solidFill>
                <a:srgbClr val="990033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931322" y="1919444"/>
            <a:ext cx="173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(Arts. 62 y 64 del RLGDNNA y 10 y 11 LICTEECI )</a:t>
            </a:r>
          </a:p>
        </p:txBody>
      </p:sp>
    </p:spTree>
    <p:extLst>
      <p:ext uri="{BB962C8B-B14F-4D97-AF65-F5344CB8AC3E}">
        <p14:creationId xmlns:p14="http://schemas.microsoft.com/office/powerpoint/2010/main" val="260879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6421-2A41-3E45-B585-E4790C5D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8" y="112678"/>
            <a:ext cx="6243145" cy="68904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59873" y="1163585"/>
            <a:ext cx="593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990033"/>
                </a:solidFill>
                <a:latin typeface="Montserrat" panose="00000500000000000000" pitchFamily="2" charset="0"/>
              </a:rPr>
              <a:t>P</a:t>
            </a:r>
            <a:r>
              <a:rPr lang="es-419" b="1" dirty="0" err="1">
                <a:solidFill>
                  <a:srgbClr val="990033"/>
                </a:solidFill>
                <a:latin typeface="Montserrat" panose="00000500000000000000" pitchFamily="2" charset="0"/>
              </a:rPr>
              <a:t>rocedimiento</a:t>
            </a:r>
            <a:r>
              <a:rPr lang="es-419" b="1" dirty="0">
                <a:solidFill>
                  <a:srgbClr val="990033"/>
                </a:solidFill>
                <a:latin typeface="Montserrat" panose="00000500000000000000" pitchFamily="2" charset="0"/>
              </a:rPr>
              <a:t> Administrativo de Certificación de Familias de Acogida</a:t>
            </a:r>
            <a:endParaRPr lang="es-MX" b="1" dirty="0">
              <a:solidFill>
                <a:srgbClr val="990033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36" name="Diagrama 35"/>
          <p:cNvGraphicFramePr/>
          <p:nvPr>
            <p:extLst>
              <p:ext uri="{D42A27DB-BD31-4B8C-83A1-F6EECF244321}">
                <p14:modId xmlns:p14="http://schemas.microsoft.com/office/powerpoint/2010/main" val="357575346"/>
              </p:ext>
            </p:extLst>
          </p:nvPr>
        </p:nvGraphicFramePr>
        <p:xfrm>
          <a:off x="177221" y="2026043"/>
          <a:ext cx="12037454" cy="3884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7" name="CuadroTexto 36"/>
          <p:cNvSpPr txBox="1"/>
          <p:nvPr/>
        </p:nvSpPr>
        <p:spPr>
          <a:xfrm>
            <a:off x="3621767" y="2308940"/>
            <a:ext cx="171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>
                <a:latin typeface="Montserrat" panose="00000500000000000000" pitchFamily="2" charset="0"/>
              </a:rPr>
              <a:t>(29 fracción III de la LGDNNA, 61 y 65 del RLGDNNA)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312737" y="2346224"/>
            <a:ext cx="175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(63 RLGDNNA, 9 Y 20 LICTEECI)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1683855" y="2327170"/>
            <a:ext cx="203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(65 del RLGDNNA, 18 y 21 LICTEECI)</a:t>
            </a:r>
          </a:p>
          <a:p>
            <a:pPr algn="ctr"/>
            <a:r>
              <a:rPr lang="es-MX" sz="1200" b="1" dirty="0">
                <a:latin typeface="Montserrat" panose="00000500000000000000" pitchFamily="2" charset="0"/>
              </a:rPr>
              <a:t>10 días hábiles)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7061398" y="2348849"/>
            <a:ext cx="171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>
                <a:latin typeface="Montserrat" panose="00000500000000000000" pitchFamily="2" charset="0"/>
              </a:rPr>
              <a:t>(68 RLGDNNA) (PRONFAC)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8763329" y="2434061"/>
            <a:ext cx="171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>
                <a:latin typeface="Montserrat" panose="00000500000000000000" pitchFamily="2" charset="0"/>
              </a:rPr>
              <a:t>(</a:t>
            </a:r>
            <a:r>
              <a:rPr lang="es-MX" sz="1400" b="1" dirty="0">
                <a:latin typeface="Montserrat" panose="00000500000000000000" pitchFamily="2" charset="0"/>
              </a:rPr>
              <a:t>PRONFAC)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10476220" y="2434061"/>
            <a:ext cx="171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>
                <a:latin typeface="Montserrat Medium" panose="00000600000000000000" pitchFamily="2" charset="0"/>
              </a:rPr>
              <a:t>(</a:t>
            </a:r>
            <a:r>
              <a:rPr lang="es-MX" sz="1400" b="1" dirty="0">
                <a:latin typeface="Montserrat" panose="00000500000000000000" pitchFamily="2" charset="0"/>
              </a:rPr>
              <a:t>PRONFAC</a:t>
            </a:r>
            <a:r>
              <a:rPr lang="es-MX" sz="1400" b="1" dirty="0">
                <a:latin typeface="Montserrat Medium" panose="00000600000000000000" pitchFamily="2" charset="0"/>
              </a:rPr>
              <a:t>)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88756" y="2354202"/>
            <a:ext cx="171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>
                <a:latin typeface="Montserrat" panose="00000500000000000000" pitchFamily="2" charset="0"/>
              </a:rPr>
              <a:t>(65 y 66 RLGDNNA, 3, 9 fracciones II y III, 18 y 21 LICTEECI)</a:t>
            </a:r>
            <a:endParaRPr lang="es-MX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20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1109</Words>
  <Application>Microsoft Office PowerPoint</Application>
  <PresentationFormat>Panorámica</PresentationFormat>
  <Paragraphs>118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HP</cp:lastModifiedBy>
  <cp:revision>19</cp:revision>
  <dcterms:created xsi:type="dcterms:W3CDTF">2021-11-26T16:59:32Z</dcterms:created>
  <dcterms:modified xsi:type="dcterms:W3CDTF">2021-12-07T22:16:59Z</dcterms:modified>
</cp:coreProperties>
</file>