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20"/>
  </p:notesMasterIdLst>
  <p:sldIdLst>
    <p:sldId id="259" r:id="rId5"/>
    <p:sldId id="343" r:id="rId6"/>
    <p:sldId id="342" r:id="rId7"/>
    <p:sldId id="357" r:id="rId8"/>
    <p:sldId id="356" r:id="rId9"/>
    <p:sldId id="359" r:id="rId10"/>
    <p:sldId id="360" r:id="rId11"/>
    <p:sldId id="358" r:id="rId12"/>
    <p:sldId id="263" r:id="rId13"/>
    <p:sldId id="280" r:id="rId14"/>
    <p:sldId id="361" r:id="rId15"/>
    <p:sldId id="362" r:id="rId16"/>
    <p:sldId id="363" r:id="rId17"/>
    <p:sldId id="364" r:id="rId18"/>
    <p:sldId id="258" r:id="rId19"/>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82E"/>
    <a:srgbClr val="00539B"/>
    <a:srgbClr val="F79747"/>
    <a:srgbClr val="E31B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94394" autoAdjust="0"/>
  </p:normalViewPr>
  <p:slideViewPr>
    <p:cSldViewPr>
      <p:cViewPr varScale="1">
        <p:scale>
          <a:sx n="66" d="100"/>
          <a:sy n="66" d="100"/>
        </p:scale>
        <p:origin x="1572"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my Acosta Paredes" userId="85c92541-0430-419a-a094-73e405e67c09" providerId="ADAL" clId="{4BFD0FEB-4FFE-4095-9DDB-A180E7F08FBB}"/>
    <pc:docChg chg="undo custSel addSld delSld modSld">
      <pc:chgData name="Rommy Acosta Paredes" userId="85c92541-0430-419a-a094-73e405e67c09" providerId="ADAL" clId="{4BFD0FEB-4FFE-4095-9DDB-A180E7F08FBB}" dt="2021-12-09T15:43:03.594" v="33"/>
      <pc:docMkLst>
        <pc:docMk/>
      </pc:docMkLst>
      <pc:sldChg chg="addSp delSp modSp mod">
        <pc:chgData name="Rommy Acosta Paredes" userId="85c92541-0430-419a-a094-73e405e67c09" providerId="ADAL" clId="{4BFD0FEB-4FFE-4095-9DDB-A180E7F08FBB}" dt="2021-12-09T15:35:30.555" v="11" actId="1076"/>
        <pc:sldMkLst>
          <pc:docMk/>
          <pc:sldMk cId="1499978316" sldId="258"/>
        </pc:sldMkLst>
        <pc:spChg chg="mod">
          <ac:chgData name="Rommy Acosta Paredes" userId="85c92541-0430-419a-a094-73e405e67c09" providerId="ADAL" clId="{4BFD0FEB-4FFE-4095-9DDB-A180E7F08FBB}" dt="2021-12-09T15:35:22.966" v="9" actId="14100"/>
          <ac:spMkLst>
            <pc:docMk/>
            <pc:sldMk cId="1499978316" sldId="258"/>
            <ac:spMk id="11" creationId="{00000000-0000-0000-0000-000000000000}"/>
          </ac:spMkLst>
        </pc:spChg>
        <pc:grpChg chg="del">
          <ac:chgData name="Rommy Acosta Paredes" userId="85c92541-0430-419a-a094-73e405e67c09" providerId="ADAL" clId="{4BFD0FEB-4FFE-4095-9DDB-A180E7F08FBB}" dt="2021-12-09T15:35:00.342" v="3" actId="478"/>
          <ac:grpSpMkLst>
            <pc:docMk/>
            <pc:sldMk cId="1499978316" sldId="258"/>
            <ac:grpSpMk id="7" creationId="{A9194B2B-9E79-DA43-8D02-384B7773E081}"/>
          </ac:grpSpMkLst>
        </pc:grpChg>
        <pc:picChg chg="add mod">
          <ac:chgData name="Rommy Acosta Paredes" userId="85c92541-0430-419a-a094-73e405e67c09" providerId="ADAL" clId="{4BFD0FEB-4FFE-4095-9DDB-A180E7F08FBB}" dt="2021-12-09T15:35:30.555" v="11" actId="1076"/>
          <ac:picMkLst>
            <pc:docMk/>
            <pc:sldMk cId="1499978316" sldId="258"/>
            <ac:picMk id="3" creationId="{8D376786-48AF-4325-984D-8C6BEC5FA061}"/>
          </ac:picMkLst>
        </pc:picChg>
      </pc:sldChg>
      <pc:sldChg chg="modSp mod">
        <pc:chgData name="Rommy Acosta Paredes" userId="85c92541-0430-419a-a094-73e405e67c09" providerId="ADAL" clId="{4BFD0FEB-4FFE-4095-9DDB-A180E7F08FBB}" dt="2021-12-09T15:31:31.059" v="2"/>
        <pc:sldMkLst>
          <pc:docMk/>
          <pc:sldMk cId="3789281292" sldId="343"/>
        </pc:sldMkLst>
        <pc:spChg chg="mod">
          <ac:chgData name="Rommy Acosta Paredes" userId="85c92541-0430-419a-a094-73e405e67c09" providerId="ADAL" clId="{4BFD0FEB-4FFE-4095-9DDB-A180E7F08FBB}" dt="2021-12-09T15:31:31.059" v="2"/>
          <ac:spMkLst>
            <pc:docMk/>
            <pc:sldMk cId="3789281292" sldId="343"/>
            <ac:spMk id="40" creationId="{6E894086-3FEE-4FF4-A8EF-5F9CE591FE7F}"/>
          </ac:spMkLst>
        </pc:spChg>
      </pc:sldChg>
      <pc:sldChg chg="addSp delSp modSp add mod">
        <pc:chgData name="Rommy Acosta Paredes" userId="85c92541-0430-419a-a094-73e405e67c09" providerId="ADAL" clId="{4BFD0FEB-4FFE-4095-9DDB-A180E7F08FBB}" dt="2021-12-09T15:41:37.982" v="23" actId="478"/>
        <pc:sldMkLst>
          <pc:docMk/>
          <pc:sldMk cId="348484412" sldId="361"/>
        </pc:sldMkLst>
        <pc:picChg chg="del mod">
          <ac:chgData name="Rommy Acosta Paredes" userId="85c92541-0430-419a-a094-73e405e67c09" providerId="ADAL" clId="{4BFD0FEB-4FFE-4095-9DDB-A180E7F08FBB}" dt="2021-12-09T15:41:37.982" v="23" actId="478"/>
          <ac:picMkLst>
            <pc:docMk/>
            <pc:sldMk cId="348484412" sldId="361"/>
            <ac:picMk id="2" creationId="{93B17FA1-9333-44A4-9392-642DA0E62F52}"/>
          </ac:picMkLst>
        </pc:picChg>
        <pc:picChg chg="del">
          <ac:chgData name="Rommy Acosta Paredes" userId="85c92541-0430-419a-a094-73e405e67c09" providerId="ADAL" clId="{4BFD0FEB-4FFE-4095-9DDB-A180E7F08FBB}" dt="2021-12-09T15:40:18.360" v="17" actId="478"/>
          <ac:picMkLst>
            <pc:docMk/>
            <pc:sldMk cId="348484412" sldId="361"/>
            <ac:picMk id="3" creationId="{EBF153EC-254D-4718-A183-57FF4AAA51BE}"/>
          </ac:picMkLst>
        </pc:picChg>
        <pc:picChg chg="add mod">
          <ac:chgData name="Rommy Acosta Paredes" userId="85c92541-0430-419a-a094-73e405e67c09" providerId="ADAL" clId="{4BFD0FEB-4FFE-4095-9DDB-A180E7F08FBB}" dt="2021-12-09T15:41:33.245" v="21" actId="1076"/>
          <ac:picMkLst>
            <pc:docMk/>
            <pc:sldMk cId="348484412" sldId="361"/>
            <ac:picMk id="4" creationId="{A8DB7241-174D-4C2F-AEB9-5A391B77A10F}"/>
          </ac:picMkLst>
        </pc:picChg>
      </pc:sldChg>
      <pc:sldChg chg="new del">
        <pc:chgData name="Rommy Acosta Paredes" userId="85c92541-0430-419a-a094-73e405e67c09" providerId="ADAL" clId="{4BFD0FEB-4FFE-4095-9DDB-A180E7F08FBB}" dt="2021-12-09T15:39:57.437" v="13" actId="680"/>
        <pc:sldMkLst>
          <pc:docMk/>
          <pc:sldMk cId="733396427" sldId="361"/>
        </pc:sldMkLst>
      </pc:sldChg>
      <pc:sldChg chg="addSp delSp modSp add mod">
        <pc:chgData name="Rommy Acosta Paredes" userId="85c92541-0430-419a-a094-73e405e67c09" providerId="ADAL" clId="{4BFD0FEB-4FFE-4095-9DDB-A180E7F08FBB}" dt="2021-12-09T15:42:02.797" v="27" actId="1076"/>
        <pc:sldMkLst>
          <pc:docMk/>
          <pc:sldMk cId="1538037380" sldId="362"/>
        </pc:sldMkLst>
        <pc:picChg chg="del mod">
          <ac:chgData name="Rommy Acosta Paredes" userId="85c92541-0430-419a-a094-73e405e67c09" providerId="ADAL" clId="{4BFD0FEB-4FFE-4095-9DDB-A180E7F08FBB}" dt="2021-12-09T15:42:00.612" v="26" actId="478"/>
          <ac:picMkLst>
            <pc:docMk/>
            <pc:sldMk cId="1538037380" sldId="362"/>
            <ac:picMk id="2" creationId="{93B17FA1-9333-44A4-9392-642DA0E62F52}"/>
          </ac:picMkLst>
        </pc:picChg>
        <pc:picChg chg="del">
          <ac:chgData name="Rommy Acosta Paredes" userId="85c92541-0430-419a-a094-73e405e67c09" providerId="ADAL" clId="{4BFD0FEB-4FFE-4095-9DDB-A180E7F08FBB}" dt="2021-12-09T15:40:21.983" v="18" actId="478"/>
          <ac:picMkLst>
            <pc:docMk/>
            <pc:sldMk cId="1538037380" sldId="362"/>
            <ac:picMk id="3" creationId="{EBF153EC-254D-4718-A183-57FF4AAA51BE}"/>
          </ac:picMkLst>
        </pc:picChg>
        <pc:picChg chg="add mod">
          <ac:chgData name="Rommy Acosta Paredes" userId="85c92541-0430-419a-a094-73e405e67c09" providerId="ADAL" clId="{4BFD0FEB-4FFE-4095-9DDB-A180E7F08FBB}" dt="2021-12-09T15:42:02.797" v="27" actId="1076"/>
          <ac:picMkLst>
            <pc:docMk/>
            <pc:sldMk cId="1538037380" sldId="362"/>
            <ac:picMk id="4" creationId="{9A48D28C-26AA-43D0-907C-016AEA894C02}"/>
          </ac:picMkLst>
        </pc:picChg>
      </pc:sldChg>
      <pc:sldChg chg="addSp delSp modSp add mod">
        <pc:chgData name="Rommy Acosta Paredes" userId="85c92541-0430-419a-a094-73e405e67c09" providerId="ADAL" clId="{4BFD0FEB-4FFE-4095-9DDB-A180E7F08FBB}" dt="2021-12-09T15:42:21.888" v="31" actId="1076"/>
        <pc:sldMkLst>
          <pc:docMk/>
          <pc:sldMk cId="153636956" sldId="363"/>
        </pc:sldMkLst>
        <pc:picChg chg="del mod">
          <ac:chgData name="Rommy Acosta Paredes" userId="85c92541-0430-419a-a094-73e405e67c09" providerId="ADAL" clId="{4BFD0FEB-4FFE-4095-9DDB-A180E7F08FBB}" dt="2021-12-09T15:42:19.484" v="30" actId="478"/>
          <ac:picMkLst>
            <pc:docMk/>
            <pc:sldMk cId="153636956" sldId="363"/>
            <ac:picMk id="2" creationId="{93B17FA1-9333-44A4-9392-642DA0E62F52}"/>
          </ac:picMkLst>
        </pc:picChg>
        <pc:picChg chg="del">
          <ac:chgData name="Rommy Acosta Paredes" userId="85c92541-0430-419a-a094-73e405e67c09" providerId="ADAL" clId="{4BFD0FEB-4FFE-4095-9DDB-A180E7F08FBB}" dt="2021-12-09T15:40:25.024" v="19" actId="478"/>
          <ac:picMkLst>
            <pc:docMk/>
            <pc:sldMk cId="153636956" sldId="363"/>
            <ac:picMk id="3" creationId="{EBF153EC-254D-4718-A183-57FF4AAA51BE}"/>
          </ac:picMkLst>
        </pc:picChg>
        <pc:picChg chg="add mod">
          <ac:chgData name="Rommy Acosta Paredes" userId="85c92541-0430-419a-a094-73e405e67c09" providerId="ADAL" clId="{4BFD0FEB-4FFE-4095-9DDB-A180E7F08FBB}" dt="2021-12-09T15:42:21.888" v="31" actId="1076"/>
          <ac:picMkLst>
            <pc:docMk/>
            <pc:sldMk cId="153636956" sldId="363"/>
            <ac:picMk id="4" creationId="{590C7D94-A428-4749-9512-7118EC48B93E}"/>
          </ac:picMkLst>
        </pc:picChg>
      </pc:sldChg>
      <pc:sldChg chg="addSp new">
        <pc:chgData name="Rommy Acosta Paredes" userId="85c92541-0430-419a-a094-73e405e67c09" providerId="ADAL" clId="{4BFD0FEB-4FFE-4095-9DDB-A180E7F08FBB}" dt="2021-12-09T15:43:03.594" v="33"/>
        <pc:sldMkLst>
          <pc:docMk/>
          <pc:sldMk cId="3666184982" sldId="364"/>
        </pc:sldMkLst>
        <pc:picChg chg="add">
          <ac:chgData name="Rommy Acosta Paredes" userId="85c92541-0430-419a-a094-73e405e67c09" providerId="ADAL" clId="{4BFD0FEB-4FFE-4095-9DDB-A180E7F08FBB}" dt="2021-12-09T15:43:03.594" v="33"/>
          <ac:picMkLst>
            <pc:docMk/>
            <pc:sldMk cId="3666184982" sldId="364"/>
            <ac:picMk id="2" creationId="{4AB7F421-DB76-4697-8C01-9F6355E37E0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5EC6B4-BD2E-4B37-9208-790A41CFD2C5}" type="datetimeFigureOut">
              <a:rPr lang="es-MX" smtClean="0"/>
              <a:t>09/12/2021</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CFBD1E-135C-4713-B608-2F0711D72FD7}" type="slidenum">
              <a:rPr lang="es-MX" smtClean="0"/>
              <a:t>‹Nº›</a:t>
            </a:fld>
            <a:endParaRPr lang="es-MX"/>
          </a:p>
        </p:txBody>
      </p:sp>
    </p:spTree>
    <p:extLst>
      <p:ext uri="{BB962C8B-B14F-4D97-AF65-F5344CB8AC3E}">
        <p14:creationId xmlns:p14="http://schemas.microsoft.com/office/powerpoint/2010/main" val="349766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Buenos días a todas y todos, hoy voy a compartirles información sobre el programa de acogimiento familiar que desde el año 2018 estamos implementando desde Fundación JUCONI México y forma parte del programa nacional de familias de acogida del DIF Nacional.</a:t>
            </a:r>
          </a:p>
          <a:p>
            <a:r>
              <a:rPr lang="es-ES" dirty="0"/>
              <a:t>Quisiera iniciar diciendo que esta figura de cuidado alternativo es crucial para el fortalecimiento de medidas de protección para niñas, niños y adolescentes sin cuidado parental enmarcada en un continuum de protección en el que, al ser ésta temporal, se buscan las soluciones permanentes para cada niñas, niño y adolescente en acogimiento. </a:t>
            </a:r>
          </a:p>
          <a:p>
            <a:endParaRPr lang="es-MX" dirty="0"/>
          </a:p>
        </p:txBody>
      </p:sp>
      <p:sp>
        <p:nvSpPr>
          <p:cNvPr id="4" name="Marcador de número de diapositiva 3"/>
          <p:cNvSpPr>
            <a:spLocks noGrp="1"/>
          </p:cNvSpPr>
          <p:nvPr>
            <p:ph type="sldNum" sz="quarter" idx="5"/>
          </p:nvPr>
        </p:nvSpPr>
        <p:spPr/>
        <p:txBody>
          <a:bodyPr/>
          <a:lstStyle/>
          <a:p>
            <a:fld id="{A4CFBD1E-135C-4713-B608-2F0711D72FD7}" type="slidenum">
              <a:rPr lang="es-MX" smtClean="0"/>
              <a:t>1</a:t>
            </a:fld>
            <a:endParaRPr lang="es-MX"/>
          </a:p>
        </p:txBody>
      </p:sp>
    </p:spTree>
    <p:extLst>
      <p:ext uri="{BB962C8B-B14F-4D97-AF65-F5344CB8AC3E}">
        <p14:creationId xmlns:p14="http://schemas.microsoft.com/office/powerpoint/2010/main" val="340555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Les presento la invitación a lanzamiento de nuestra próxima convocatoria a familias de acogida que será mañana viernes 26de noviembre en </a:t>
            </a:r>
            <a:r>
              <a:rPr lang="es-ES" dirty="0" err="1"/>
              <a:t>cdmx</a:t>
            </a:r>
            <a:endParaRPr lang="es-ES" dirty="0"/>
          </a:p>
          <a:p>
            <a:r>
              <a:rPr lang="es-ES" dirty="0"/>
              <a:t>Y les invito a seguirnos en nuestras redes: www.juconi.org.mx para conocer más sobre este y otros programas y apoyarnos. </a:t>
            </a:r>
          </a:p>
          <a:p>
            <a:r>
              <a:rPr lang="es-ES" dirty="0"/>
              <a:t>Quedo abierta a preguntas. </a:t>
            </a:r>
            <a:r>
              <a:rPr lang="es-ES"/>
              <a:t>Muchas gracias</a:t>
            </a:r>
            <a:endParaRPr lang="es-MX"/>
          </a:p>
        </p:txBody>
      </p:sp>
      <p:sp>
        <p:nvSpPr>
          <p:cNvPr id="4" name="Marcador de número de diapositiva 3"/>
          <p:cNvSpPr>
            <a:spLocks noGrp="1"/>
          </p:cNvSpPr>
          <p:nvPr>
            <p:ph type="sldNum" sz="quarter" idx="5"/>
          </p:nvPr>
        </p:nvSpPr>
        <p:spPr/>
        <p:txBody>
          <a:bodyPr/>
          <a:lstStyle/>
          <a:p>
            <a:fld id="{A4CFBD1E-135C-4713-B608-2F0711D72FD7}" type="slidenum">
              <a:rPr lang="es-MX" smtClean="0"/>
              <a:t>10</a:t>
            </a:fld>
            <a:endParaRPr lang="es-MX"/>
          </a:p>
        </p:txBody>
      </p:sp>
    </p:spTree>
    <p:extLst>
      <p:ext uri="{BB962C8B-B14F-4D97-AF65-F5344CB8AC3E}">
        <p14:creationId xmlns:p14="http://schemas.microsoft.com/office/powerpoint/2010/main" val="1350278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Les presento la invitación a lanzamiento de nuestra próxima convocatoria a familias de acogida que será mañana viernes 26de noviembre en </a:t>
            </a:r>
            <a:r>
              <a:rPr lang="es-ES" dirty="0" err="1"/>
              <a:t>cdmx</a:t>
            </a:r>
            <a:endParaRPr lang="es-ES" dirty="0"/>
          </a:p>
          <a:p>
            <a:r>
              <a:rPr lang="es-ES" dirty="0"/>
              <a:t>Y les invito a seguirnos en nuestras redes: www.juconi.org.mx para conocer más sobre este y otros programas y apoyarnos. </a:t>
            </a:r>
          </a:p>
          <a:p>
            <a:r>
              <a:rPr lang="es-ES" dirty="0"/>
              <a:t>Quedo abierta a preguntas. </a:t>
            </a:r>
            <a:r>
              <a:rPr lang="es-ES"/>
              <a:t>Muchas gracias</a:t>
            </a:r>
            <a:endParaRPr lang="es-MX"/>
          </a:p>
        </p:txBody>
      </p:sp>
      <p:sp>
        <p:nvSpPr>
          <p:cNvPr id="4" name="Marcador de número de diapositiva 3"/>
          <p:cNvSpPr>
            <a:spLocks noGrp="1"/>
          </p:cNvSpPr>
          <p:nvPr>
            <p:ph type="sldNum" sz="quarter" idx="5"/>
          </p:nvPr>
        </p:nvSpPr>
        <p:spPr/>
        <p:txBody>
          <a:bodyPr/>
          <a:lstStyle/>
          <a:p>
            <a:fld id="{A4CFBD1E-135C-4713-B608-2F0711D72FD7}" type="slidenum">
              <a:rPr lang="es-MX" smtClean="0"/>
              <a:t>11</a:t>
            </a:fld>
            <a:endParaRPr lang="es-MX"/>
          </a:p>
        </p:txBody>
      </p:sp>
    </p:spTree>
    <p:extLst>
      <p:ext uri="{BB962C8B-B14F-4D97-AF65-F5344CB8AC3E}">
        <p14:creationId xmlns:p14="http://schemas.microsoft.com/office/powerpoint/2010/main" val="940076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Les presento la invitación a lanzamiento de nuestra próxima convocatoria a familias de acogida que será mañana viernes 26de noviembre en </a:t>
            </a:r>
            <a:r>
              <a:rPr lang="es-ES" dirty="0" err="1"/>
              <a:t>cdmx</a:t>
            </a:r>
            <a:endParaRPr lang="es-ES" dirty="0"/>
          </a:p>
          <a:p>
            <a:r>
              <a:rPr lang="es-ES" dirty="0"/>
              <a:t>Y les invito a seguirnos en nuestras redes: www.juconi.org.mx para conocer más sobre este y otros programas y apoyarnos. </a:t>
            </a:r>
          </a:p>
          <a:p>
            <a:r>
              <a:rPr lang="es-ES" dirty="0"/>
              <a:t>Quedo abierta a preguntas. </a:t>
            </a:r>
            <a:r>
              <a:rPr lang="es-ES"/>
              <a:t>Muchas gracias</a:t>
            </a:r>
            <a:endParaRPr lang="es-MX"/>
          </a:p>
        </p:txBody>
      </p:sp>
      <p:sp>
        <p:nvSpPr>
          <p:cNvPr id="4" name="Marcador de número de diapositiva 3"/>
          <p:cNvSpPr>
            <a:spLocks noGrp="1"/>
          </p:cNvSpPr>
          <p:nvPr>
            <p:ph type="sldNum" sz="quarter" idx="5"/>
          </p:nvPr>
        </p:nvSpPr>
        <p:spPr/>
        <p:txBody>
          <a:bodyPr/>
          <a:lstStyle/>
          <a:p>
            <a:fld id="{A4CFBD1E-135C-4713-B608-2F0711D72FD7}" type="slidenum">
              <a:rPr lang="es-MX" smtClean="0"/>
              <a:t>12</a:t>
            </a:fld>
            <a:endParaRPr lang="es-MX"/>
          </a:p>
        </p:txBody>
      </p:sp>
    </p:spTree>
    <p:extLst>
      <p:ext uri="{BB962C8B-B14F-4D97-AF65-F5344CB8AC3E}">
        <p14:creationId xmlns:p14="http://schemas.microsoft.com/office/powerpoint/2010/main" val="2605508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Les presento la invitación a lanzamiento de nuestra próxima convocatoria a familias de acogida que será mañana viernes 26de noviembre en </a:t>
            </a:r>
            <a:r>
              <a:rPr lang="es-ES" dirty="0" err="1"/>
              <a:t>cdmx</a:t>
            </a:r>
            <a:endParaRPr lang="es-ES" dirty="0"/>
          </a:p>
          <a:p>
            <a:r>
              <a:rPr lang="es-ES" dirty="0"/>
              <a:t>Y les invito a seguirnos en nuestras redes: www.juconi.org.mx para conocer más sobre este y otros programas y apoyarnos. </a:t>
            </a:r>
          </a:p>
          <a:p>
            <a:r>
              <a:rPr lang="es-ES" dirty="0"/>
              <a:t>Quedo abierta a preguntas. </a:t>
            </a:r>
            <a:r>
              <a:rPr lang="es-ES"/>
              <a:t>Muchas gracias</a:t>
            </a:r>
            <a:endParaRPr lang="es-MX"/>
          </a:p>
        </p:txBody>
      </p:sp>
      <p:sp>
        <p:nvSpPr>
          <p:cNvPr id="4" name="Marcador de número de diapositiva 3"/>
          <p:cNvSpPr>
            <a:spLocks noGrp="1"/>
          </p:cNvSpPr>
          <p:nvPr>
            <p:ph type="sldNum" sz="quarter" idx="5"/>
          </p:nvPr>
        </p:nvSpPr>
        <p:spPr/>
        <p:txBody>
          <a:bodyPr/>
          <a:lstStyle/>
          <a:p>
            <a:fld id="{A4CFBD1E-135C-4713-B608-2F0711D72FD7}" type="slidenum">
              <a:rPr lang="es-MX" smtClean="0"/>
              <a:t>13</a:t>
            </a:fld>
            <a:endParaRPr lang="es-MX"/>
          </a:p>
        </p:txBody>
      </p:sp>
    </p:spTree>
    <p:extLst>
      <p:ext uri="{BB962C8B-B14F-4D97-AF65-F5344CB8AC3E}">
        <p14:creationId xmlns:p14="http://schemas.microsoft.com/office/powerpoint/2010/main" val="355479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 continuación les comparto un video del canal 11 sobre este programa y el testimonio de una de las familias de acogida con las que estamos trabajando. </a:t>
            </a:r>
          </a:p>
          <a:p>
            <a:endParaRPr lang="es-ES" dirty="0"/>
          </a:p>
          <a:p>
            <a:r>
              <a:rPr lang="es-MX" dirty="0"/>
              <a:t>Como vemos aquí aunque la familia comprende que su cuidado es temporal, también se ha abierto a una relación “para siempre” con la niña (mas adelante hablaré sobre ella, le cambiamos el nombre para esta presentación, para preservar su identidad, aquí se llamará Rosana) mas adelante les comentaré sobre ella.</a:t>
            </a: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913E8-C80B-1E47-BDE5-DF600BC61CB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115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Pero ahora veamos, porqué es importante que el cuidado alternativo de niñas, niños ya adolescentes que han perdido el cuidado de su familia, (sea por que tuvieron que migrar y son refugiados en México o porque por diversas situaciones de protección fueron separados de sus familias), se brinde en el marco de una familia.</a:t>
            </a:r>
          </a:p>
          <a:p>
            <a:r>
              <a:rPr lang="es-ES" dirty="0"/>
              <a:t>Los estudios de </a:t>
            </a:r>
            <a:r>
              <a:rPr lang="es-ES" dirty="0" err="1"/>
              <a:t>neurosciendia</a:t>
            </a:r>
            <a:r>
              <a:rPr lang="es-ES" dirty="0"/>
              <a:t> y desarrollo actuales nos dicen que el mejor ambiente para que se desarrolle un niño, niña o </a:t>
            </a:r>
            <a:r>
              <a:rPr lang="es-ES" dirty="0" err="1"/>
              <a:t>adoelscente</a:t>
            </a:r>
            <a:r>
              <a:rPr lang="es-ES" dirty="0"/>
              <a:t> es una familia segura y cariñosa.</a:t>
            </a:r>
          </a:p>
          <a:p>
            <a:r>
              <a:rPr lang="es-ES" dirty="0"/>
              <a:t>En este sentido el invertir en familias de acogida puede fortalecer el cuidado alternativo y brindarles mayores posibilidades de desarrollo a niñas, y niños y adolescentes en situación de separación familiar. </a:t>
            </a:r>
          </a:p>
          <a:p>
            <a:endParaRPr lang="es-MX"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913E8-C80B-1E47-BDE5-DF600BC61CB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0970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En esta lámina podemos ver el continuum de protección de niñas, niños y adolescentes en el que vemos las situaciones por las que pueden pasar ellas y ellos en materia de protección según lo que nos dicen las “Directrices sobre las modalidades alternativas de cuidado de los niños” (2009) de las naciones unidas.</a:t>
            </a:r>
          </a:p>
          <a:p>
            <a:r>
              <a:rPr lang="es-ES" dirty="0"/>
              <a:t>Aquí vemos que es crucial, y también nos lo dice la ley, el fortalecer a las familias y </a:t>
            </a:r>
            <a:r>
              <a:rPr lang="es-ES" dirty="0" err="1"/>
              <a:t>comundiades</a:t>
            </a:r>
            <a:r>
              <a:rPr lang="es-ES" dirty="0"/>
              <a:t> para evitar la separación de niñas, niños y adolescentes de sus entornos. Pero cuando esto no es viable y se da la pérdida de cuidado parental, las procuradurías y DIFS deben establecer cuidados alternativos. En la ley general están establecidos los 2 tipos que se mencionan aquí y el acogimiento familiar es la modalidad que estamos promoviendo en esta presentación (no quiere decir que el acogimiento residencial no tenga utilidad o no sea necesario en algunos casos) pero no lo será para la mayoría o eso es lo que buscamos lograr. </a:t>
            </a:r>
          </a:p>
          <a:p>
            <a:r>
              <a:rPr lang="es-ES" dirty="0"/>
              <a:t>Como vemos, en el esquema al ser un cuidado temporal el acogimiento, no debemos olvidar que a medida que la niña, niño o </a:t>
            </a:r>
            <a:r>
              <a:rPr lang="es-ES" dirty="0" err="1"/>
              <a:t>adolscente</a:t>
            </a:r>
            <a:r>
              <a:rPr lang="es-ES" dirty="0"/>
              <a:t> permanece en dicho cuidado debe estarse buscando la solución permanente: que pueden ser 3: la reintegración familiar con familia de origen o extensa, la adopción o el tránsito a la vida independiente. En el caso de Rosana veremos que por su historia y posibilidades su solución de cuidado permanente fue la reintegración con familia de origen. Ahorita les cuento de ella. </a:t>
            </a:r>
            <a:endParaRPr lang="es-MX" dirty="0"/>
          </a:p>
        </p:txBody>
      </p:sp>
      <p:sp>
        <p:nvSpPr>
          <p:cNvPr id="4" name="3 Marcador de número de diapositiva"/>
          <p:cNvSpPr>
            <a:spLocks noGrp="1"/>
          </p:cNvSpPr>
          <p:nvPr>
            <p:ph type="sldNum" sz="quarter" idx="10"/>
          </p:nvPr>
        </p:nvSpPr>
        <p:spPr/>
        <p:txBody>
          <a:bodyPr/>
          <a:lstStyle/>
          <a:p>
            <a:fld id="{90F26F6A-DA07-4AE2-B1D9-76B8931445F8}" type="slidenum">
              <a:rPr lang="es-MX" smtClean="0"/>
              <a:t>4</a:t>
            </a:fld>
            <a:endParaRPr lang="es-MX"/>
          </a:p>
        </p:txBody>
      </p:sp>
    </p:spTree>
    <p:extLst>
      <p:ext uri="{BB962C8B-B14F-4D97-AF65-F5344CB8AC3E}">
        <p14:creationId xmlns:p14="http://schemas.microsoft.com/office/powerpoint/2010/main" val="402247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Rosana es una niña a la que le gusta mucho estudiar, tener amigas, bailar.</a:t>
            </a:r>
          </a:p>
          <a:p>
            <a:r>
              <a:rPr lang="es-ES" dirty="0"/>
              <a:t>Cuando el DIF y JUCONI le presentamos la posibilidad de una familia de acogida se interesó mucho, lo que también se habló con su madre (porque en todo momento se tuvo contacto con ella tanto desde DIF como desde JUCONI). Se trabajó con ambas para prepararlas para conocer a la familia de acogida y al mismo tiempo se fue trabajando muy de cerca con la familia Cordero Ruiz.</a:t>
            </a:r>
            <a:endParaRPr lang="es-MX" dirty="0"/>
          </a:p>
        </p:txBody>
      </p:sp>
      <p:sp>
        <p:nvSpPr>
          <p:cNvPr id="4" name="Marcador de número de diapositiva 3"/>
          <p:cNvSpPr>
            <a:spLocks noGrp="1"/>
          </p:cNvSpPr>
          <p:nvPr>
            <p:ph type="sldNum" sz="quarter" idx="5"/>
          </p:nvPr>
        </p:nvSpPr>
        <p:spPr/>
        <p:txBody>
          <a:bodyPr/>
          <a:lstStyle/>
          <a:p>
            <a:fld id="{A4CFBD1E-135C-4713-B608-2F0711D72FD7}" type="slidenum">
              <a:rPr lang="es-MX" smtClean="0"/>
              <a:t>5</a:t>
            </a:fld>
            <a:endParaRPr lang="es-MX"/>
          </a:p>
        </p:txBody>
      </p:sp>
    </p:spTree>
    <p:extLst>
      <p:ext uri="{BB962C8B-B14F-4D97-AF65-F5344CB8AC3E}">
        <p14:creationId xmlns:p14="http://schemas.microsoft.com/office/powerpoint/2010/main" val="3372488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todo este proceso siempre se mantuvo contacto de la niña con su mamá y la familia de acogida contó con visitas regulares por parte del equipo JUCONI y de DIF para dar seguimiento al acogimiento familiar, apoyarlos en los retos y salir adelante. </a:t>
            </a:r>
            <a:endParaRPr lang="es-MX" dirty="0"/>
          </a:p>
        </p:txBody>
      </p:sp>
      <p:sp>
        <p:nvSpPr>
          <p:cNvPr id="4" name="Marcador de número de diapositiva 3"/>
          <p:cNvSpPr>
            <a:spLocks noGrp="1"/>
          </p:cNvSpPr>
          <p:nvPr>
            <p:ph type="sldNum" sz="quarter" idx="5"/>
          </p:nvPr>
        </p:nvSpPr>
        <p:spPr/>
        <p:txBody>
          <a:bodyPr/>
          <a:lstStyle/>
          <a:p>
            <a:fld id="{A4CFBD1E-135C-4713-B608-2F0711D72FD7}" type="slidenum">
              <a:rPr lang="es-MX" smtClean="0"/>
              <a:t>6</a:t>
            </a:fld>
            <a:endParaRPr lang="es-MX"/>
          </a:p>
        </p:txBody>
      </p:sp>
    </p:spTree>
    <p:extLst>
      <p:ext uri="{BB962C8B-B14F-4D97-AF65-F5344CB8AC3E}">
        <p14:creationId xmlns:p14="http://schemas.microsoft.com/office/powerpoint/2010/main" val="18274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Aquí en esta lámina podemos ver el proceso de Rosana, su continuum de protección y podemos verificar que cada caso, cada historia es única por lo tanto se debe revisar las posibilidades de cada niña, niño o </a:t>
            </a:r>
            <a:r>
              <a:rPr lang="es-ES" dirty="0" err="1"/>
              <a:t>adolsecente</a:t>
            </a:r>
            <a:r>
              <a:rPr lang="es-ES" dirty="0"/>
              <a:t> que tengamos en cuidados alternativos e involucrarlos en todas las decisiones que tengan que ver con ellas y ellos.</a:t>
            </a:r>
          </a:p>
          <a:p>
            <a:r>
              <a:rPr lang="es-ES" dirty="0"/>
              <a:t>Con Rosana a cada paso que se daba hacia la reintegración con su madre el DIF y JUCONI consultábamos las decisiones, informábamos los pasos, los retos y cómo pensábamos resolverlos. Esto también se hablaba en sesiones con la mamá.</a:t>
            </a:r>
          </a:p>
          <a:p>
            <a:r>
              <a:rPr lang="es-ES" dirty="0"/>
              <a:t>Finalmente gracias a la vinculación con </a:t>
            </a:r>
            <a:r>
              <a:rPr lang="es-ES" dirty="0" err="1"/>
              <a:t>Kind</a:t>
            </a:r>
            <a:r>
              <a:rPr lang="es-ES" dirty="0"/>
              <a:t>, DIF, JUCONI y el ACNUR se pudo lograr la reintegración de la niña con su madre en estados unidos.</a:t>
            </a:r>
          </a:p>
          <a:p>
            <a:r>
              <a:rPr lang="es-ES" dirty="0"/>
              <a:t>Aquí es donde vemos la gran importancia del trabajo interinstitucional y el involucramiento de todas las personas relacionadas con el acogimiento para que esta realmente sea una medida de protección temporal. </a:t>
            </a:r>
          </a:p>
          <a:p>
            <a:endParaRPr lang="es-MX"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26F6A-DA07-4AE2-B1D9-76B8931445F8}"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793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333333"/>
                </a:solidFill>
                <a:effectLst/>
                <a:latin typeface="Roboto"/>
              </a:rPr>
              <a:t>Qué beneficios tiene un cuidado familiar para niñas, niños y adolescentes?</a:t>
            </a:r>
          </a:p>
          <a:p>
            <a:pPr algn="l"/>
            <a:r>
              <a:rPr lang="es-ES" b="0" i="0" dirty="0">
                <a:solidFill>
                  <a:srgbClr val="333333"/>
                </a:solidFill>
                <a:effectLst/>
                <a:latin typeface="Roboto"/>
              </a:rPr>
              <a:t>Todos estos beneficios:</a:t>
            </a:r>
          </a:p>
          <a:p>
            <a:pPr algn="l"/>
            <a:r>
              <a:rPr lang="es-ES" b="0" i="0" dirty="0">
                <a:solidFill>
                  <a:srgbClr val="333333"/>
                </a:solidFill>
                <a:effectLst/>
                <a:latin typeface="Roboto"/>
              </a:rPr>
              <a:t>Cuidado personalizado en un entorno familiar y comunitario</a:t>
            </a:r>
          </a:p>
          <a:p>
            <a:pPr algn="l"/>
            <a:r>
              <a:rPr lang="es-ES" b="0" i="0" dirty="0">
                <a:solidFill>
                  <a:srgbClr val="333333"/>
                </a:solidFill>
                <a:effectLst/>
                <a:latin typeface="Roboto"/>
              </a:rPr>
              <a:t>Derechos garantizados</a:t>
            </a:r>
          </a:p>
          <a:p>
            <a:pPr algn="l"/>
            <a:r>
              <a:rPr lang="es-ES" b="0" i="0" dirty="0">
                <a:solidFill>
                  <a:srgbClr val="333333"/>
                </a:solidFill>
                <a:effectLst/>
                <a:latin typeface="Roboto"/>
              </a:rPr>
              <a:t>Mejora el desarrollo físico, psicológico, social.</a:t>
            </a:r>
          </a:p>
          <a:p>
            <a:pPr algn="l"/>
            <a:r>
              <a:rPr lang="es-ES" b="0" i="0" dirty="0">
                <a:solidFill>
                  <a:srgbClr val="333333"/>
                </a:solidFill>
                <a:effectLst/>
                <a:latin typeface="Roboto"/>
              </a:rPr>
              <a:t>Mejora la autoestima.</a:t>
            </a:r>
          </a:p>
          <a:p>
            <a:pPr algn="l"/>
            <a:r>
              <a:rPr lang="es-ES" b="0" i="0" dirty="0">
                <a:solidFill>
                  <a:srgbClr val="333333"/>
                </a:solidFill>
                <a:effectLst/>
                <a:latin typeface="Roboto"/>
              </a:rPr>
              <a:t>Se amplía la red de apoyo y soporte a la niña, niño o adolescente al estar vinculada no solo a una institución sino a toda una comunidad. </a:t>
            </a:r>
          </a:p>
          <a:p>
            <a:pPr algn="l"/>
            <a:r>
              <a:rPr lang="es-ES" b="0" i="0" dirty="0">
                <a:solidFill>
                  <a:srgbClr val="333333"/>
                </a:solidFill>
                <a:effectLst/>
                <a:latin typeface="Roboto"/>
              </a:rPr>
              <a:t>Posibilidad de acceder a un cuidado permanente</a:t>
            </a:r>
          </a:p>
          <a:p>
            <a:pPr algn="l"/>
            <a:endParaRPr lang="es-ES" b="0" i="0" dirty="0">
              <a:solidFill>
                <a:srgbClr val="333333"/>
              </a:solidFill>
              <a:effectLst/>
              <a:latin typeface="Roboto"/>
            </a:endParaRP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7913E8-C80B-1E47-BDE5-DF600BC61CB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0530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Hemos aprendido mucho en este proceso y debemos seguir aprendiendo, de las primeras cosas que notamos es que es crucial realizar un trabajo coordinado con diferentes instancias, aprender de las experiencias previas (debemos agradecer mucho a compañeras y compañeros en Nuevo León que son los pioneros en México en Acogimiento familiar y han sido generosos con nosotros en compartirnos sus aprendizajes)</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También hemos aprendido de maestras y maestros en otros países que nos siguen entrenando para tener las mejores prácticas. </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la experiencia de implementación del programa también hemos aprendido  que:</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Hay Diferencias entre los procesos de valoración familiar para adopción y para acogimiento y que debemos seguir fortaleciendo lo que tiene que ver con evaluaciones de ambientes familias</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importancia de la Preparación de las familias y su acompañamiento constante.</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 crucial de la participación infantil en todas las decisiones respecto a sus procesos.</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Apoyo económico a las familias es necesario</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Cultura sobre acogimiento familiar: todavía es algo nuevo en México a pesar de tener ya varios años en la ley por lo tanto debemos seguir incidiendo para que la figura del acogimiento familiar se siga implementando y sea con las mejores prácticas.</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Profundidad del acompañamiento familiar es crucial para garantizar el éxito del acogimiento y lograr que se llegue a la solución permanente para cada niña, niño o adolescente-</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Involucramiento de las familias acogedoras a una red amplia de aliados esto hace que la familia se sienta más acompañada y sostenida. </a:t>
            </a:r>
          </a:p>
          <a:p>
            <a:pPr marL="0" marR="0" indent="0" algn="l" defTabSz="457200" rtl="0" eaLnBrk="1" fontAlgn="auto" latinLnBrk="0" hangingPunct="1">
              <a:lnSpc>
                <a:spcPct val="100000"/>
              </a:lnSpc>
              <a:spcBef>
                <a:spcPts val="0"/>
              </a:spcBef>
              <a:spcAft>
                <a:spcPts val="0"/>
              </a:spcAft>
              <a:buClrTx/>
              <a:buSzTx/>
              <a:buFontTx/>
              <a:buNone/>
              <a:tabLst/>
              <a:defRPr/>
            </a:pPr>
            <a:endParaRPr lang="es-MX" sz="1200" kern="1200" dirty="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769627C5-EDF5-BC46-88F3-079C8452A814}" type="slidenum">
              <a:rPr lang="es-ES" smtClean="0">
                <a:solidFill>
                  <a:prstClr val="black"/>
                </a:solidFill>
              </a:rPr>
              <a:pPr/>
              <a:t>9</a:t>
            </a:fld>
            <a:endParaRPr lang="es-ES" dirty="0">
              <a:solidFill>
                <a:prstClr val="black"/>
              </a:solidFill>
            </a:endParaRPr>
          </a:p>
        </p:txBody>
      </p:sp>
    </p:spTree>
    <p:extLst>
      <p:ext uri="{BB962C8B-B14F-4D97-AF65-F5344CB8AC3E}">
        <p14:creationId xmlns:p14="http://schemas.microsoft.com/office/powerpoint/2010/main" val="1220939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7"/>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BC34434D-2465-874A-BF8B-CEDF9ADEEEBE}" type="datetimeFigureOut">
              <a:rPr lang="es-ES" smtClean="0"/>
              <a:t>09/12/2021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BF066D6-E48E-1540-8688-DA5CE71E3A6E}" type="slidenum">
              <a:rPr lang="es-ES" smtClean="0"/>
              <a:t>‹Nº›</a:t>
            </a:fld>
            <a:endParaRPr lang="es-ES"/>
          </a:p>
        </p:txBody>
      </p:sp>
    </p:spTree>
    <p:extLst>
      <p:ext uri="{BB962C8B-B14F-4D97-AF65-F5344CB8AC3E}">
        <p14:creationId xmlns:p14="http://schemas.microsoft.com/office/powerpoint/2010/main" val="3888384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C34434D-2465-874A-BF8B-CEDF9ADEEEBE}" type="datetimeFigureOut">
              <a:rPr lang="es-ES" smtClean="0"/>
              <a:t>09/12/2021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BF066D6-E48E-1540-8688-DA5CE71E3A6E}" type="slidenum">
              <a:rPr lang="es-ES" smtClean="0"/>
              <a:t>‹Nº›</a:t>
            </a:fld>
            <a:endParaRPr lang="es-ES"/>
          </a:p>
        </p:txBody>
      </p:sp>
    </p:spTree>
    <p:extLst>
      <p:ext uri="{BB962C8B-B14F-4D97-AF65-F5344CB8AC3E}">
        <p14:creationId xmlns:p14="http://schemas.microsoft.com/office/powerpoint/2010/main" val="191576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40"/>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C34434D-2465-874A-BF8B-CEDF9ADEEEBE}" type="datetimeFigureOut">
              <a:rPr lang="es-ES" smtClean="0"/>
              <a:t>09/12/2021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BF066D6-E48E-1540-8688-DA5CE71E3A6E}" type="slidenum">
              <a:rPr lang="es-ES" smtClean="0"/>
              <a:t>‹Nº›</a:t>
            </a:fld>
            <a:endParaRPr lang="es-ES"/>
          </a:p>
        </p:txBody>
      </p:sp>
    </p:spTree>
    <p:extLst>
      <p:ext uri="{BB962C8B-B14F-4D97-AF65-F5344CB8AC3E}">
        <p14:creationId xmlns:p14="http://schemas.microsoft.com/office/powerpoint/2010/main" val="406511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ó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8288" y="208187"/>
            <a:ext cx="9125712" cy="932688"/>
          </a:xfrm>
          <a:prstGeom prst="rect">
            <a:avLst/>
          </a:prstGeom>
        </p:spPr>
        <p:txBody>
          <a:bodyPr anchor="ctr">
            <a:noAutofit/>
          </a:bodyPr>
          <a:lstStyle>
            <a:lvl1pPr algn="l">
              <a:defRPr sz="3000">
                <a:solidFill>
                  <a:schemeClr val="bg1"/>
                </a:solidFill>
                <a:latin typeface="Helvetica Neue"/>
              </a:defRPr>
            </a:lvl1pPr>
          </a:lstStyle>
          <a:p>
            <a:r>
              <a:rPr lang="es-ES_tradnl" dirty="0"/>
              <a:t>Clic  para editar título</a:t>
            </a:r>
            <a:endParaRPr lang="es-ES" dirty="0"/>
          </a:p>
        </p:txBody>
      </p:sp>
      <p:sp>
        <p:nvSpPr>
          <p:cNvPr id="5" name="Subtítulo 2"/>
          <p:cNvSpPr>
            <a:spLocks noGrp="1"/>
          </p:cNvSpPr>
          <p:nvPr>
            <p:ph type="subTitle" idx="1"/>
          </p:nvPr>
        </p:nvSpPr>
        <p:spPr>
          <a:xfrm>
            <a:off x="304800" y="1738884"/>
            <a:ext cx="8467060" cy="1752600"/>
          </a:xfrm>
          <a:prstGeom prst="rect">
            <a:avLst/>
          </a:prstGeom>
        </p:spPr>
        <p:txBody>
          <a:bodyPr/>
          <a:lstStyle>
            <a:lvl1pPr marL="0" indent="0" algn="just">
              <a:buFont typeface="Arial" panose="020B0604020202020204" pitchFamily="34" charset="0"/>
              <a:buNone/>
              <a:defRPr sz="1800">
                <a:solidFill>
                  <a:schemeClr val="tx1">
                    <a:tint val="75000"/>
                  </a:schemeClr>
                </a:solidFill>
                <a:latin typeface="Helvetica Neue"/>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dirty="0"/>
              <a:t>Haga clic para modificar el estilo de subtítulo del patrón</a:t>
            </a:r>
            <a:endParaRPr lang="es-ES" dirty="0"/>
          </a:p>
        </p:txBody>
      </p:sp>
    </p:spTree>
    <p:extLst>
      <p:ext uri="{BB962C8B-B14F-4D97-AF65-F5344CB8AC3E}">
        <p14:creationId xmlns:p14="http://schemas.microsoft.com/office/powerpoint/2010/main" val="2284827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ítulo, objetos e imagen">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2178423" y="914400"/>
            <a:ext cx="6508377" cy="1143000"/>
          </a:xfrm>
        </p:spPr>
        <p:txBody>
          <a:bodyPr/>
          <a:lstStyle/>
          <a:p>
            <a:r>
              <a:rPr lang="es-ES_tradnl"/>
              <a:t>Clic para editar título</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a:xfrm>
            <a:off x="7212106" y="6356350"/>
            <a:ext cx="1752600" cy="365125"/>
          </a:xfrm>
        </p:spPr>
        <p:txBody>
          <a:bodyPr/>
          <a:lstStyle/>
          <a:p>
            <a:fld id="{679BC7E7-EA8E-4DA7-915E-CC098D9BADCB}" type="datetimeFigureOut">
              <a:rPr lang="en-US" smtClean="0">
                <a:solidFill>
                  <a:srgbClr val="333333">
                    <a:lumMod val="60000"/>
                    <a:lumOff val="40000"/>
                  </a:srgbClr>
                </a:solidFill>
              </a:rPr>
              <a:pPr/>
              <a:t>12/9/2021</a:t>
            </a:fld>
            <a:endParaRPr lang="en-US">
              <a:solidFill>
                <a:srgbClr val="333333">
                  <a:lumMod val="60000"/>
                  <a:lumOff val="40000"/>
                </a:srgbClr>
              </a:solidFill>
            </a:endParaRPr>
          </a:p>
        </p:txBody>
      </p:sp>
      <p:sp>
        <p:nvSpPr>
          <p:cNvPr id="5" name="Footer Placeholder 4"/>
          <p:cNvSpPr>
            <a:spLocks noGrp="1"/>
          </p:cNvSpPr>
          <p:nvPr>
            <p:ph type="ftr" sz="quarter" idx="11"/>
          </p:nvPr>
        </p:nvSpPr>
        <p:spPr>
          <a:xfrm>
            <a:off x="2178423" y="6356350"/>
            <a:ext cx="4926852" cy="365125"/>
          </a:xfrm>
        </p:spPr>
        <p:txBody>
          <a:bodyPr/>
          <a:lstStyle/>
          <a:p>
            <a:endParaRPr lang="en-US">
              <a:solidFill>
                <a:srgbClr val="333333">
                  <a:lumMod val="60000"/>
                  <a:lumOff val="40000"/>
                </a:srgbClr>
              </a:solidFill>
            </a:endParaRPr>
          </a:p>
        </p:txBody>
      </p:sp>
      <p:sp>
        <p:nvSpPr>
          <p:cNvPr id="6" name="Slide Number Placeholder 5"/>
          <p:cNvSpPr>
            <a:spLocks noGrp="1"/>
          </p:cNvSpPr>
          <p:nvPr>
            <p:ph type="sldNum" sz="quarter" idx="12"/>
          </p:nvPr>
        </p:nvSpPr>
        <p:spPr>
          <a:xfrm>
            <a:off x="331694" y="361016"/>
            <a:ext cx="506506" cy="365125"/>
          </a:xfrm>
        </p:spPr>
        <p:txBody>
          <a:bodyPr/>
          <a:lstStyle/>
          <a:p>
            <a:fld id="{9F2F5E10-5301-4EE6-90D2-A6C4A3F62BED}" type="slidenum">
              <a:rPr lang="en-US" smtClean="0">
                <a:solidFill>
                  <a:prstClr val="white"/>
                </a:solidFill>
              </a:rPr>
              <a:pPr/>
              <a:t>‹Nº›</a:t>
            </a:fld>
            <a:endParaRPr lang="en-US">
              <a:solidFill>
                <a:prstClr val="white"/>
              </a:solidFill>
            </a:endParaRPr>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s-ES_tradnl"/>
              <a:t>Arrastre la imagen al marcador de posición o haga clic en el icono para agregar</a:t>
            </a:r>
            <a:endParaRPr/>
          </a:p>
        </p:txBody>
      </p:sp>
    </p:spTree>
    <p:extLst>
      <p:ext uri="{BB962C8B-B14F-4D97-AF65-F5344CB8AC3E}">
        <p14:creationId xmlns:p14="http://schemas.microsoft.com/office/powerpoint/2010/main" val="4079589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BC34434D-2465-874A-BF8B-CEDF9ADEEEBE}" type="datetimeFigureOut">
              <a:rPr lang="es-ES" smtClean="0"/>
              <a:t>09/12/2021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BF066D6-E48E-1540-8688-DA5CE71E3A6E}" type="slidenum">
              <a:rPr lang="es-ES" smtClean="0"/>
              <a:t>‹Nº›</a:t>
            </a:fld>
            <a:endParaRPr lang="es-ES"/>
          </a:p>
        </p:txBody>
      </p:sp>
    </p:spTree>
    <p:extLst>
      <p:ext uri="{BB962C8B-B14F-4D97-AF65-F5344CB8AC3E}">
        <p14:creationId xmlns:p14="http://schemas.microsoft.com/office/powerpoint/2010/main" val="2208827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2"/>
            <a:ext cx="7772400" cy="1362075"/>
          </a:xfrm>
        </p:spPr>
        <p:txBody>
          <a:bodyPr anchor="t"/>
          <a:lstStyle>
            <a:lvl1pPr algn="l">
              <a:defRPr sz="3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BC34434D-2465-874A-BF8B-CEDF9ADEEEBE}" type="datetimeFigureOut">
              <a:rPr lang="es-ES" smtClean="0"/>
              <a:t>09/12/2021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BF066D6-E48E-1540-8688-DA5CE71E3A6E}" type="slidenum">
              <a:rPr lang="es-ES" smtClean="0"/>
              <a:t>‹Nº›</a:t>
            </a:fld>
            <a:endParaRPr lang="es-ES"/>
          </a:p>
        </p:txBody>
      </p:sp>
    </p:spTree>
    <p:extLst>
      <p:ext uri="{BB962C8B-B14F-4D97-AF65-F5344CB8AC3E}">
        <p14:creationId xmlns:p14="http://schemas.microsoft.com/office/powerpoint/2010/main" val="3667870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BC34434D-2465-874A-BF8B-CEDF9ADEEEBE}" type="datetimeFigureOut">
              <a:rPr lang="es-ES" smtClean="0"/>
              <a:t>09/12/2021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BF066D6-E48E-1540-8688-DA5CE71E3A6E}" type="slidenum">
              <a:rPr lang="es-ES" smtClean="0"/>
              <a:t>‹Nº›</a:t>
            </a:fld>
            <a:endParaRPr lang="es-ES"/>
          </a:p>
        </p:txBody>
      </p:sp>
    </p:spTree>
    <p:extLst>
      <p:ext uri="{BB962C8B-B14F-4D97-AF65-F5344CB8AC3E}">
        <p14:creationId xmlns:p14="http://schemas.microsoft.com/office/powerpoint/2010/main" val="4222377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BC34434D-2465-874A-BF8B-CEDF9ADEEEBE}" type="datetimeFigureOut">
              <a:rPr lang="es-ES" smtClean="0"/>
              <a:t>09/12/2021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BF066D6-E48E-1540-8688-DA5CE71E3A6E}" type="slidenum">
              <a:rPr lang="es-ES" smtClean="0"/>
              <a:t>‹Nº›</a:t>
            </a:fld>
            <a:endParaRPr lang="es-ES"/>
          </a:p>
        </p:txBody>
      </p:sp>
    </p:spTree>
    <p:extLst>
      <p:ext uri="{BB962C8B-B14F-4D97-AF65-F5344CB8AC3E}">
        <p14:creationId xmlns:p14="http://schemas.microsoft.com/office/powerpoint/2010/main" val="151902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BC34434D-2465-874A-BF8B-CEDF9ADEEEBE}" type="datetimeFigureOut">
              <a:rPr lang="es-ES" smtClean="0"/>
              <a:t>09/12/2021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BF066D6-E48E-1540-8688-DA5CE71E3A6E}" type="slidenum">
              <a:rPr lang="es-ES" smtClean="0"/>
              <a:t>‹Nº›</a:t>
            </a:fld>
            <a:endParaRPr lang="es-ES"/>
          </a:p>
        </p:txBody>
      </p:sp>
    </p:spTree>
    <p:extLst>
      <p:ext uri="{BB962C8B-B14F-4D97-AF65-F5344CB8AC3E}">
        <p14:creationId xmlns:p14="http://schemas.microsoft.com/office/powerpoint/2010/main" val="3993572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C34434D-2465-874A-BF8B-CEDF9ADEEEBE}" type="datetimeFigureOut">
              <a:rPr lang="es-ES" smtClean="0"/>
              <a:t>09/12/2021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BF066D6-E48E-1540-8688-DA5CE71E3A6E}" type="slidenum">
              <a:rPr lang="es-ES" smtClean="0"/>
              <a:t>‹Nº›</a:t>
            </a:fld>
            <a:endParaRPr lang="es-ES"/>
          </a:p>
        </p:txBody>
      </p:sp>
    </p:spTree>
    <p:extLst>
      <p:ext uri="{BB962C8B-B14F-4D97-AF65-F5344CB8AC3E}">
        <p14:creationId xmlns:p14="http://schemas.microsoft.com/office/powerpoint/2010/main" val="3656921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1500" b="1"/>
            </a:lvl1pPr>
          </a:lstStyle>
          <a:p>
            <a:r>
              <a:rPr lang="es-ES_tradnl"/>
              <a:t>Clic para editar título</a:t>
            </a:r>
            <a:endParaRPr lang="es-ES"/>
          </a:p>
        </p:txBody>
      </p:sp>
      <p:sp>
        <p:nvSpPr>
          <p:cNvPr id="3" name="Marcador de contenido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BC34434D-2465-874A-BF8B-CEDF9ADEEEBE}" type="datetimeFigureOut">
              <a:rPr lang="es-ES" smtClean="0"/>
              <a:t>09/12/2021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BF066D6-E48E-1540-8688-DA5CE71E3A6E}" type="slidenum">
              <a:rPr lang="es-ES" smtClean="0"/>
              <a:t>‹Nº›</a:t>
            </a:fld>
            <a:endParaRPr lang="es-ES"/>
          </a:p>
        </p:txBody>
      </p:sp>
    </p:spTree>
    <p:extLst>
      <p:ext uri="{BB962C8B-B14F-4D97-AF65-F5344CB8AC3E}">
        <p14:creationId xmlns:p14="http://schemas.microsoft.com/office/powerpoint/2010/main" val="953958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15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_tradnl"/>
              <a:t>Arrastre la imagen al marcador de posición o haga clic en el icono para agregar</a:t>
            </a:r>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BC34434D-2465-874A-BF8B-CEDF9ADEEEBE}" type="datetimeFigureOut">
              <a:rPr lang="es-ES" smtClean="0"/>
              <a:t>09/12/2021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BF066D6-E48E-1540-8688-DA5CE71E3A6E}" type="slidenum">
              <a:rPr lang="es-ES" smtClean="0"/>
              <a:t>‹Nº›</a:t>
            </a:fld>
            <a:endParaRPr lang="es-ES"/>
          </a:p>
        </p:txBody>
      </p:sp>
    </p:spTree>
    <p:extLst>
      <p:ext uri="{BB962C8B-B14F-4D97-AF65-F5344CB8AC3E}">
        <p14:creationId xmlns:p14="http://schemas.microsoft.com/office/powerpoint/2010/main" val="570785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C34434D-2465-874A-BF8B-CEDF9ADEEEBE}" type="datetimeFigureOut">
              <a:rPr lang="es-ES" smtClean="0"/>
              <a:t>09/12/2021</a:t>
            </a:fld>
            <a:endParaRPr lang="es-ES"/>
          </a:p>
        </p:txBody>
      </p:sp>
      <p:sp>
        <p:nvSpPr>
          <p:cNvPr id="5" name="Marcador de pie de pá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F066D6-E48E-1540-8688-DA5CE71E3A6E}" type="slidenum">
              <a:rPr lang="es-ES" smtClean="0"/>
              <a:t>‹Nº›</a:t>
            </a:fld>
            <a:endParaRPr lang="es-ES"/>
          </a:p>
        </p:txBody>
      </p:sp>
    </p:spTree>
    <p:extLst>
      <p:ext uri="{BB962C8B-B14F-4D97-AF65-F5344CB8AC3E}">
        <p14:creationId xmlns:p14="http://schemas.microsoft.com/office/powerpoint/2010/main" val="7301479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s-E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mailto:familias@juconi.org.mx" TargetMode="External"/><Relationship Id="rId2" Type="http://schemas.openxmlformats.org/officeDocument/2006/relationships/image" Target="../media/image18.emf"/><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380131" y="-502655"/>
            <a:ext cx="10984068" cy="7325085"/>
          </a:xfrm>
          <a:prstGeom prst="rect">
            <a:avLst/>
          </a:prstGeom>
        </p:spPr>
      </p:pic>
      <p:pic>
        <p:nvPicPr>
          <p:cNvPr id="9" name="Imagen 8"/>
          <p:cNvPicPr>
            <a:picLocks noChangeAspect="1"/>
          </p:cNvPicPr>
          <p:nvPr/>
        </p:nvPicPr>
        <p:blipFill rotWithShape="1">
          <a:blip r:embed="rId4"/>
          <a:srcRect l="49232"/>
          <a:stretch/>
        </p:blipFill>
        <p:spPr>
          <a:xfrm>
            <a:off x="4070445" y="5111141"/>
            <a:ext cx="1610281" cy="581025"/>
          </a:xfrm>
          <a:prstGeom prst="rect">
            <a:avLst/>
          </a:prstGeom>
        </p:spPr>
      </p:pic>
      <p:sp>
        <p:nvSpPr>
          <p:cNvPr id="11" name="CuadroTexto 10"/>
          <p:cNvSpPr txBox="1"/>
          <p:nvPr/>
        </p:nvSpPr>
        <p:spPr>
          <a:xfrm>
            <a:off x="1892461" y="3547379"/>
            <a:ext cx="6120114" cy="1523494"/>
          </a:xfrm>
          <a:prstGeom prst="rect">
            <a:avLst/>
          </a:prstGeom>
          <a:noFill/>
        </p:spPr>
        <p:txBody>
          <a:bodyPr wrap="square" rtlCol="0">
            <a:spAutoFit/>
          </a:bodyPr>
          <a:lstStyle/>
          <a:p>
            <a:pPr defTabSz="342900"/>
            <a:r>
              <a:rPr lang="es-ES" sz="2400" b="1" dirty="0">
                <a:solidFill>
                  <a:srgbClr val="021E73"/>
                </a:solidFill>
                <a:latin typeface="Century Gothic"/>
                <a:cs typeface="Century Gothic"/>
              </a:rPr>
              <a:t>Acogimiento familiar: garantizar el derecho a vivir en familias cariñosas y sensibles</a:t>
            </a:r>
            <a:endParaRPr lang="es-ES" sz="1350" b="1" dirty="0">
              <a:solidFill>
                <a:srgbClr val="021E73"/>
              </a:solidFill>
              <a:latin typeface="Century Gothic"/>
              <a:cs typeface="Century Gothic"/>
            </a:endParaRPr>
          </a:p>
          <a:p>
            <a:pPr defTabSz="342900"/>
            <a:endParaRPr lang="es-ES" sz="2100" b="1" dirty="0">
              <a:solidFill>
                <a:srgbClr val="021E73"/>
              </a:solidFill>
              <a:latin typeface="Century Gothic"/>
              <a:cs typeface="Century Gothic"/>
            </a:endParaRPr>
          </a:p>
        </p:txBody>
      </p:sp>
      <p:pic>
        <p:nvPicPr>
          <p:cNvPr id="3" name="Imagen 2"/>
          <p:cNvPicPr>
            <a:picLocks noChangeAspect="1"/>
          </p:cNvPicPr>
          <p:nvPr/>
        </p:nvPicPr>
        <p:blipFill>
          <a:blip r:embed="rId5"/>
          <a:stretch>
            <a:fillRect/>
          </a:stretch>
        </p:blipFill>
        <p:spPr>
          <a:xfrm>
            <a:off x="6251853" y="4815866"/>
            <a:ext cx="1314450" cy="876300"/>
          </a:xfrm>
          <a:prstGeom prst="rect">
            <a:avLst/>
          </a:prstGeom>
        </p:spPr>
      </p:pic>
    </p:spTree>
    <p:extLst>
      <p:ext uri="{BB962C8B-B14F-4D97-AF65-F5344CB8AC3E}">
        <p14:creationId xmlns:p14="http://schemas.microsoft.com/office/powerpoint/2010/main" val="4241376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adroTexto 54"/>
          <p:cNvSpPr txBox="1"/>
          <p:nvPr/>
        </p:nvSpPr>
        <p:spPr>
          <a:xfrm>
            <a:off x="323528" y="1340768"/>
            <a:ext cx="914400" cy="914400"/>
          </a:xfrm>
          <a:prstGeom prst="rect">
            <a:avLst/>
          </a:prstGeom>
        </p:spPr>
        <p:txBody>
          <a:bodyPr wrap="none" rtlCol="0" anchor="ctr">
            <a:noAutofit/>
          </a:bodyPr>
          <a:lstStyle/>
          <a:p>
            <a:endParaRPr lang="es-MX" sz="2800" dirty="0">
              <a:solidFill>
                <a:schemeClr val="tx1">
                  <a:lumMod val="65000"/>
                  <a:lumOff val="35000"/>
                </a:schemeClr>
              </a:solidFill>
            </a:endParaRPr>
          </a:p>
        </p:txBody>
      </p:sp>
      <p:sp>
        <p:nvSpPr>
          <p:cNvPr id="57" name="TextBox 5"/>
          <p:cNvSpPr txBox="1"/>
          <p:nvPr/>
        </p:nvSpPr>
        <p:spPr>
          <a:xfrm>
            <a:off x="323528" y="137750"/>
            <a:ext cx="6858000" cy="369332"/>
          </a:xfrm>
          <a:prstGeom prst="rect">
            <a:avLst/>
          </a:prstGeom>
          <a:noFill/>
        </p:spPr>
        <p:txBody>
          <a:bodyPr wrap="square" rtlCol="0">
            <a:spAutoFit/>
          </a:bodyPr>
          <a:lstStyle/>
          <a:p>
            <a:r>
              <a:rPr lang="es-MX" b="1" dirty="0">
                <a:solidFill>
                  <a:schemeClr val="tx2">
                    <a:lumMod val="50000"/>
                  </a:schemeClr>
                </a:solidFill>
                <a:latin typeface="Century Gothic" panose="020B0502020202020204" pitchFamily="34" charset="0"/>
                <a:cs typeface="Helvetica" panose="020B0604020202020204" pitchFamily="34" charset="0"/>
              </a:rPr>
              <a:t>Convocatoria familias de Acogida en CDMX y Puebla</a:t>
            </a:r>
          </a:p>
        </p:txBody>
      </p:sp>
      <p:pic>
        <p:nvPicPr>
          <p:cNvPr id="2" name="Imagen 1">
            <a:extLst>
              <a:ext uri="{FF2B5EF4-FFF2-40B4-BE49-F238E27FC236}">
                <a16:creationId xmlns:a16="http://schemas.microsoft.com/office/drawing/2014/main" id="{93B17FA1-9333-44A4-9392-642DA0E62F52}"/>
              </a:ext>
            </a:extLst>
          </p:cNvPr>
          <p:cNvPicPr>
            <a:picLocks noChangeAspect="1"/>
          </p:cNvPicPr>
          <p:nvPr/>
        </p:nvPicPr>
        <p:blipFill>
          <a:blip r:embed="rId3"/>
          <a:stretch>
            <a:fillRect/>
          </a:stretch>
        </p:blipFill>
        <p:spPr>
          <a:xfrm>
            <a:off x="7354570" y="181454"/>
            <a:ext cx="1530229" cy="573074"/>
          </a:xfrm>
          <a:prstGeom prst="rect">
            <a:avLst/>
          </a:prstGeom>
        </p:spPr>
      </p:pic>
      <p:pic>
        <p:nvPicPr>
          <p:cNvPr id="3" name="Imagen 2">
            <a:extLst>
              <a:ext uri="{FF2B5EF4-FFF2-40B4-BE49-F238E27FC236}">
                <a16:creationId xmlns:a16="http://schemas.microsoft.com/office/drawing/2014/main" id="{EBF153EC-254D-4718-A183-57FF4AAA51BE}"/>
              </a:ext>
            </a:extLst>
          </p:cNvPr>
          <p:cNvPicPr>
            <a:picLocks noChangeAspect="1"/>
          </p:cNvPicPr>
          <p:nvPr/>
        </p:nvPicPr>
        <p:blipFill>
          <a:blip r:embed="rId4"/>
          <a:stretch>
            <a:fillRect/>
          </a:stretch>
        </p:blipFill>
        <p:spPr>
          <a:xfrm>
            <a:off x="1237928" y="616020"/>
            <a:ext cx="6116642" cy="6116642"/>
          </a:xfrm>
          <a:prstGeom prst="rect">
            <a:avLst/>
          </a:prstGeom>
        </p:spPr>
      </p:pic>
    </p:spTree>
    <p:extLst>
      <p:ext uri="{BB962C8B-B14F-4D97-AF65-F5344CB8AC3E}">
        <p14:creationId xmlns:p14="http://schemas.microsoft.com/office/powerpoint/2010/main" val="2416570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adroTexto 54"/>
          <p:cNvSpPr txBox="1"/>
          <p:nvPr/>
        </p:nvSpPr>
        <p:spPr>
          <a:xfrm>
            <a:off x="323528" y="1340768"/>
            <a:ext cx="914400" cy="914400"/>
          </a:xfrm>
          <a:prstGeom prst="rect">
            <a:avLst/>
          </a:prstGeom>
        </p:spPr>
        <p:txBody>
          <a:bodyPr wrap="none" rtlCol="0" anchor="ctr">
            <a:noAutofit/>
          </a:bodyPr>
          <a:lstStyle/>
          <a:p>
            <a:endParaRPr lang="es-MX" sz="2800" dirty="0">
              <a:solidFill>
                <a:schemeClr val="tx1">
                  <a:lumMod val="65000"/>
                  <a:lumOff val="35000"/>
                </a:schemeClr>
              </a:solidFill>
            </a:endParaRPr>
          </a:p>
        </p:txBody>
      </p:sp>
      <p:sp>
        <p:nvSpPr>
          <p:cNvPr id="57" name="TextBox 5"/>
          <p:cNvSpPr txBox="1"/>
          <p:nvPr/>
        </p:nvSpPr>
        <p:spPr>
          <a:xfrm>
            <a:off x="323528" y="137750"/>
            <a:ext cx="6858000" cy="369332"/>
          </a:xfrm>
          <a:prstGeom prst="rect">
            <a:avLst/>
          </a:prstGeom>
          <a:noFill/>
        </p:spPr>
        <p:txBody>
          <a:bodyPr wrap="square" rtlCol="0">
            <a:spAutoFit/>
          </a:bodyPr>
          <a:lstStyle/>
          <a:p>
            <a:r>
              <a:rPr lang="es-MX" b="1" dirty="0">
                <a:solidFill>
                  <a:schemeClr val="tx2">
                    <a:lumMod val="50000"/>
                  </a:schemeClr>
                </a:solidFill>
                <a:latin typeface="Century Gothic" panose="020B0502020202020204" pitchFamily="34" charset="0"/>
                <a:cs typeface="Helvetica" panose="020B0604020202020204" pitchFamily="34" charset="0"/>
              </a:rPr>
              <a:t>Convocatoria familias de Acogida en CDMX y Puebla</a:t>
            </a:r>
          </a:p>
        </p:txBody>
      </p:sp>
      <p:pic>
        <p:nvPicPr>
          <p:cNvPr id="4" name="Imagen 3">
            <a:extLst>
              <a:ext uri="{FF2B5EF4-FFF2-40B4-BE49-F238E27FC236}">
                <a16:creationId xmlns:a16="http://schemas.microsoft.com/office/drawing/2014/main" id="{A8DB7241-174D-4C2F-AEB9-5A391B77A10F}"/>
              </a:ext>
            </a:extLst>
          </p:cNvPr>
          <p:cNvPicPr>
            <a:picLocks noChangeAspect="1"/>
          </p:cNvPicPr>
          <p:nvPr/>
        </p:nvPicPr>
        <p:blipFill>
          <a:blip r:embed="rId3"/>
          <a:stretch>
            <a:fillRect/>
          </a:stretch>
        </p:blipFill>
        <p:spPr>
          <a:xfrm>
            <a:off x="323528" y="13596"/>
            <a:ext cx="7230840" cy="6858000"/>
          </a:xfrm>
          <a:prstGeom prst="rect">
            <a:avLst/>
          </a:prstGeom>
        </p:spPr>
      </p:pic>
    </p:spTree>
    <p:extLst>
      <p:ext uri="{BB962C8B-B14F-4D97-AF65-F5344CB8AC3E}">
        <p14:creationId xmlns:p14="http://schemas.microsoft.com/office/powerpoint/2010/main" val="34848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adroTexto 54"/>
          <p:cNvSpPr txBox="1"/>
          <p:nvPr/>
        </p:nvSpPr>
        <p:spPr>
          <a:xfrm>
            <a:off x="323528" y="1340768"/>
            <a:ext cx="914400" cy="914400"/>
          </a:xfrm>
          <a:prstGeom prst="rect">
            <a:avLst/>
          </a:prstGeom>
        </p:spPr>
        <p:txBody>
          <a:bodyPr wrap="none" rtlCol="0" anchor="ctr">
            <a:noAutofit/>
          </a:bodyPr>
          <a:lstStyle/>
          <a:p>
            <a:endParaRPr lang="es-MX" sz="2800" dirty="0">
              <a:solidFill>
                <a:schemeClr val="tx1">
                  <a:lumMod val="65000"/>
                  <a:lumOff val="35000"/>
                </a:schemeClr>
              </a:solidFill>
            </a:endParaRPr>
          </a:p>
        </p:txBody>
      </p:sp>
      <p:sp>
        <p:nvSpPr>
          <p:cNvPr id="57" name="TextBox 5"/>
          <p:cNvSpPr txBox="1"/>
          <p:nvPr/>
        </p:nvSpPr>
        <p:spPr>
          <a:xfrm>
            <a:off x="323528" y="137750"/>
            <a:ext cx="6858000" cy="369332"/>
          </a:xfrm>
          <a:prstGeom prst="rect">
            <a:avLst/>
          </a:prstGeom>
          <a:noFill/>
        </p:spPr>
        <p:txBody>
          <a:bodyPr wrap="square" rtlCol="0">
            <a:spAutoFit/>
          </a:bodyPr>
          <a:lstStyle/>
          <a:p>
            <a:r>
              <a:rPr lang="es-MX" b="1" dirty="0">
                <a:solidFill>
                  <a:schemeClr val="tx2">
                    <a:lumMod val="50000"/>
                  </a:schemeClr>
                </a:solidFill>
                <a:latin typeface="Century Gothic" panose="020B0502020202020204" pitchFamily="34" charset="0"/>
                <a:cs typeface="Helvetica" panose="020B0604020202020204" pitchFamily="34" charset="0"/>
              </a:rPr>
              <a:t>Convocatoria familias de Acogida en CDMX y Puebla</a:t>
            </a:r>
          </a:p>
        </p:txBody>
      </p:sp>
      <p:pic>
        <p:nvPicPr>
          <p:cNvPr id="4" name="Imagen 3">
            <a:extLst>
              <a:ext uri="{FF2B5EF4-FFF2-40B4-BE49-F238E27FC236}">
                <a16:creationId xmlns:a16="http://schemas.microsoft.com/office/drawing/2014/main" id="{9A48D28C-26AA-43D0-907C-016AEA894C02}"/>
              </a:ext>
            </a:extLst>
          </p:cNvPr>
          <p:cNvPicPr>
            <a:picLocks noChangeAspect="1"/>
          </p:cNvPicPr>
          <p:nvPr/>
        </p:nvPicPr>
        <p:blipFill>
          <a:blip r:embed="rId3"/>
          <a:stretch>
            <a:fillRect/>
          </a:stretch>
        </p:blipFill>
        <p:spPr>
          <a:xfrm>
            <a:off x="331370" y="9961"/>
            <a:ext cx="7230840" cy="6858000"/>
          </a:xfrm>
          <a:prstGeom prst="rect">
            <a:avLst/>
          </a:prstGeom>
        </p:spPr>
      </p:pic>
    </p:spTree>
    <p:extLst>
      <p:ext uri="{BB962C8B-B14F-4D97-AF65-F5344CB8AC3E}">
        <p14:creationId xmlns:p14="http://schemas.microsoft.com/office/powerpoint/2010/main" val="1538037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adroTexto 54"/>
          <p:cNvSpPr txBox="1"/>
          <p:nvPr/>
        </p:nvSpPr>
        <p:spPr>
          <a:xfrm>
            <a:off x="323528" y="1340768"/>
            <a:ext cx="914400" cy="914400"/>
          </a:xfrm>
          <a:prstGeom prst="rect">
            <a:avLst/>
          </a:prstGeom>
        </p:spPr>
        <p:txBody>
          <a:bodyPr wrap="none" rtlCol="0" anchor="ctr">
            <a:noAutofit/>
          </a:bodyPr>
          <a:lstStyle/>
          <a:p>
            <a:endParaRPr lang="es-MX" sz="2800" dirty="0">
              <a:solidFill>
                <a:schemeClr val="tx1">
                  <a:lumMod val="65000"/>
                  <a:lumOff val="35000"/>
                </a:schemeClr>
              </a:solidFill>
            </a:endParaRPr>
          </a:p>
        </p:txBody>
      </p:sp>
      <p:sp>
        <p:nvSpPr>
          <p:cNvPr id="57" name="TextBox 5"/>
          <p:cNvSpPr txBox="1"/>
          <p:nvPr/>
        </p:nvSpPr>
        <p:spPr>
          <a:xfrm>
            <a:off x="323528" y="137750"/>
            <a:ext cx="6858000" cy="369332"/>
          </a:xfrm>
          <a:prstGeom prst="rect">
            <a:avLst/>
          </a:prstGeom>
          <a:noFill/>
        </p:spPr>
        <p:txBody>
          <a:bodyPr wrap="square" rtlCol="0">
            <a:spAutoFit/>
          </a:bodyPr>
          <a:lstStyle/>
          <a:p>
            <a:r>
              <a:rPr lang="es-MX" b="1" dirty="0">
                <a:solidFill>
                  <a:schemeClr val="tx2">
                    <a:lumMod val="50000"/>
                  </a:schemeClr>
                </a:solidFill>
                <a:latin typeface="Century Gothic" panose="020B0502020202020204" pitchFamily="34" charset="0"/>
                <a:cs typeface="Helvetica" panose="020B0604020202020204" pitchFamily="34" charset="0"/>
              </a:rPr>
              <a:t>Convocatoria familias de Acogida en CDMX y Puebla</a:t>
            </a:r>
          </a:p>
        </p:txBody>
      </p:sp>
      <p:pic>
        <p:nvPicPr>
          <p:cNvPr id="4" name="Imagen 3">
            <a:extLst>
              <a:ext uri="{FF2B5EF4-FFF2-40B4-BE49-F238E27FC236}">
                <a16:creationId xmlns:a16="http://schemas.microsoft.com/office/drawing/2014/main" id="{590C7D94-A428-4749-9512-7118EC48B93E}"/>
              </a:ext>
            </a:extLst>
          </p:cNvPr>
          <p:cNvPicPr>
            <a:picLocks noChangeAspect="1"/>
          </p:cNvPicPr>
          <p:nvPr/>
        </p:nvPicPr>
        <p:blipFill>
          <a:blip r:embed="rId3"/>
          <a:stretch>
            <a:fillRect/>
          </a:stretch>
        </p:blipFill>
        <p:spPr>
          <a:xfrm>
            <a:off x="323528" y="137750"/>
            <a:ext cx="7230840" cy="6858000"/>
          </a:xfrm>
          <a:prstGeom prst="rect">
            <a:avLst/>
          </a:prstGeom>
        </p:spPr>
      </p:pic>
    </p:spTree>
    <p:extLst>
      <p:ext uri="{BB962C8B-B14F-4D97-AF65-F5344CB8AC3E}">
        <p14:creationId xmlns:p14="http://schemas.microsoft.com/office/powerpoint/2010/main" val="153636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B7F421-DB76-4697-8C01-9F6355E37E0B}"/>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3666184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8572" y="4670493"/>
            <a:ext cx="9232900" cy="1731818"/>
          </a:xfrm>
          <a:prstGeom prst="rect">
            <a:avLst/>
          </a:prstGeom>
        </p:spPr>
      </p:pic>
      <p:sp>
        <p:nvSpPr>
          <p:cNvPr id="11" name="CuadroTexto 10"/>
          <p:cNvSpPr txBox="1"/>
          <p:nvPr/>
        </p:nvSpPr>
        <p:spPr>
          <a:xfrm>
            <a:off x="145136" y="983140"/>
            <a:ext cx="2956208" cy="2554545"/>
          </a:xfrm>
          <a:prstGeom prst="rect">
            <a:avLst/>
          </a:prstGeom>
          <a:noFill/>
        </p:spPr>
        <p:txBody>
          <a:bodyPr wrap="square" rtlCol="0">
            <a:spAutoFit/>
          </a:bodyPr>
          <a:lstStyle/>
          <a:p>
            <a:pPr defTabSz="342900"/>
            <a:r>
              <a:rPr lang="es-ES" b="1" dirty="0">
                <a:solidFill>
                  <a:srgbClr val="021E73"/>
                </a:solidFill>
                <a:latin typeface="Century Gothic"/>
                <a:cs typeface="Century Gothic"/>
              </a:rPr>
              <a:t>GRACIAS!</a:t>
            </a:r>
          </a:p>
          <a:p>
            <a:pPr defTabSz="342900"/>
            <a:endParaRPr lang="es-ES" b="1" dirty="0">
              <a:solidFill>
                <a:srgbClr val="021E73"/>
              </a:solidFill>
              <a:latin typeface="Century Gothic"/>
              <a:cs typeface="Century Gothic"/>
            </a:endParaRPr>
          </a:p>
          <a:p>
            <a:pPr defTabSz="342900"/>
            <a:r>
              <a:rPr lang="es-ES" b="1" dirty="0">
                <a:solidFill>
                  <a:srgbClr val="021E73"/>
                </a:solidFill>
                <a:latin typeface="Century Gothic"/>
                <a:cs typeface="Century Gothic"/>
              </a:rPr>
              <a:t>Isabel M. Crowley</a:t>
            </a:r>
          </a:p>
          <a:p>
            <a:pPr defTabSz="342900"/>
            <a:r>
              <a:rPr lang="es-ES" b="1" dirty="0">
                <a:solidFill>
                  <a:srgbClr val="021E73"/>
                </a:solidFill>
                <a:latin typeface="Century Gothic"/>
                <a:cs typeface="Century Gothic"/>
                <a:hlinkClick r:id="rId3"/>
              </a:rPr>
              <a:t>familias@juconi.org.mx</a:t>
            </a:r>
            <a:endParaRPr lang="es-ES" b="1" dirty="0">
              <a:solidFill>
                <a:srgbClr val="021E73"/>
              </a:solidFill>
              <a:latin typeface="Century Gothic"/>
              <a:cs typeface="Century Gothic"/>
            </a:endParaRPr>
          </a:p>
          <a:p>
            <a:pPr defTabSz="342900"/>
            <a:r>
              <a:rPr lang="es-ES" b="1" dirty="0">
                <a:solidFill>
                  <a:srgbClr val="021E73"/>
                </a:solidFill>
                <a:latin typeface="Century Gothic"/>
                <a:cs typeface="Century Gothic"/>
              </a:rPr>
              <a:t>2228482839</a:t>
            </a:r>
          </a:p>
          <a:p>
            <a:pPr defTabSz="342900"/>
            <a:endParaRPr lang="es-ES" b="1" dirty="0">
              <a:solidFill>
                <a:srgbClr val="021E73"/>
              </a:solidFill>
              <a:latin typeface="Century Gothic"/>
              <a:cs typeface="Century Gothic"/>
            </a:endParaRPr>
          </a:p>
          <a:p>
            <a:pPr defTabSz="342900"/>
            <a:endParaRPr lang="es-ES" b="1" dirty="0">
              <a:solidFill>
                <a:srgbClr val="021E73"/>
              </a:solidFill>
              <a:latin typeface="Century Gothic"/>
              <a:cs typeface="Century Gothic"/>
            </a:endParaRPr>
          </a:p>
          <a:p>
            <a:pPr defTabSz="342900"/>
            <a:r>
              <a:rPr lang="es-ES" b="1" dirty="0">
                <a:solidFill>
                  <a:srgbClr val="021E73"/>
                </a:solidFill>
                <a:latin typeface="Century Gothic"/>
                <a:cs typeface="Century Gothic"/>
              </a:rPr>
              <a:t>instituto@juconi.org.mx</a:t>
            </a:r>
          </a:p>
          <a:p>
            <a:pPr defTabSz="342900"/>
            <a:r>
              <a:rPr lang="es-ES" sz="1400" b="1" dirty="0">
                <a:solidFill>
                  <a:srgbClr val="021E73"/>
                </a:solidFill>
                <a:latin typeface="Century Gothic"/>
                <a:cs typeface="Century Gothic"/>
              </a:rPr>
              <a:t>www.institutojuconi.org</a:t>
            </a:r>
          </a:p>
        </p:txBody>
      </p:sp>
      <p:pic>
        <p:nvPicPr>
          <p:cNvPr id="16" name="Imagen 15"/>
          <p:cNvPicPr>
            <a:picLocks noChangeAspect="1"/>
          </p:cNvPicPr>
          <p:nvPr/>
        </p:nvPicPr>
        <p:blipFill>
          <a:blip r:embed="rId4"/>
          <a:stretch>
            <a:fillRect/>
          </a:stretch>
        </p:blipFill>
        <p:spPr>
          <a:xfrm>
            <a:off x="7420882" y="4908153"/>
            <a:ext cx="1314450" cy="876300"/>
          </a:xfrm>
          <a:prstGeom prst="rect">
            <a:avLst/>
          </a:prstGeom>
        </p:spPr>
      </p:pic>
      <p:pic>
        <p:nvPicPr>
          <p:cNvPr id="4" name="Imagen 3"/>
          <p:cNvPicPr>
            <a:picLocks noChangeAspect="1"/>
          </p:cNvPicPr>
          <p:nvPr/>
        </p:nvPicPr>
        <p:blipFill>
          <a:blip r:embed="rId5"/>
          <a:stretch>
            <a:fillRect/>
          </a:stretch>
        </p:blipFill>
        <p:spPr>
          <a:xfrm>
            <a:off x="548643" y="4997822"/>
            <a:ext cx="2552700" cy="733425"/>
          </a:xfrm>
          <a:prstGeom prst="rect">
            <a:avLst/>
          </a:prstGeom>
        </p:spPr>
      </p:pic>
      <p:pic>
        <p:nvPicPr>
          <p:cNvPr id="3" name="Imagen 2">
            <a:extLst>
              <a:ext uri="{FF2B5EF4-FFF2-40B4-BE49-F238E27FC236}">
                <a16:creationId xmlns:a16="http://schemas.microsoft.com/office/drawing/2014/main" id="{8D376786-48AF-4325-984D-8C6BEC5FA061}"/>
              </a:ext>
            </a:extLst>
          </p:cNvPr>
          <p:cNvPicPr>
            <a:picLocks noChangeAspect="1"/>
          </p:cNvPicPr>
          <p:nvPr/>
        </p:nvPicPr>
        <p:blipFill>
          <a:blip r:embed="rId6"/>
          <a:stretch>
            <a:fillRect/>
          </a:stretch>
        </p:blipFill>
        <p:spPr>
          <a:xfrm>
            <a:off x="3600952" y="-447305"/>
            <a:ext cx="4883412" cy="7333395"/>
          </a:xfrm>
          <a:prstGeom prst="rect">
            <a:avLst/>
          </a:prstGeom>
        </p:spPr>
      </p:pic>
    </p:spTree>
    <p:extLst>
      <p:ext uri="{BB962C8B-B14F-4D97-AF65-F5344CB8AC3E}">
        <p14:creationId xmlns:p14="http://schemas.microsoft.com/office/powerpoint/2010/main" val="1499978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28B21792-C4E3-455C-95F4-99352A70531B}"/>
              </a:ext>
            </a:extLst>
          </p:cNvPr>
          <p:cNvGrpSpPr/>
          <p:nvPr/>
        </p:nvGrpSpPr>
        <p:grpSpPr>
          <a:xfrm>
            <a:off x="7067140" y="935294"/>
            <a:ext cx="1488088" cy="500758"/>
            <a:chOff x="10080489" y="471221"/>
            <a:chExt cx="1984117" cy="667677"/>
          </a:xfrm>
        </p:grpSpPr>
        <p:sp>
          <p:nvSpPr>
            <p:cNvPr id="6" name="object 4">
              <a:extLst>
                <a:ext uri="{FF2B5EF4-FFF2-40B4-BE49-F238E27FC236}">
                  <a16:creationId xmlns:a16="http://schemas.microsoft.com/office/drawing/2014/main" id="{EC9AD05C-E865-49B6-99AB-5B8E7393379E}"/>
                </a:ext>
              </a:extLst>
            </p:cNvPr>
            <p:cNvSpPr txBox="1"/>
            <p:nvPr/>
          </p:nvSpPr>
          <p:spPr>
            <a:xfrm>
              <a:off x="11221118" y="471221"/>
              <a:ext cx="414655" cy="144999"/>
            </a:xfrm>
            <a:prstGeom prst="rect">
              <a:avLst/>
            </a:prstGeom>
          </p:spPr>
          <p:txBody>
            <a:bodyPr vert="horz" wrap="square" lIns="0" tIns="10478" rIns="0" bIns="0" rtlCol="0">
              <a:spAutoFit/>
            </a:bodyPr>
            <a:lstStyle/>
            <a:p>
              <a:pPr marL="9525" defTabSz="342900">
                <a:spcBef>
                  <a:spcPts val="83"/>
                </a:spcBef>
              </a:pPr>
              <a:r>
                <a:rPr sz="638" spc="4" dirty="0">
                  <a:solidFill>
                    <a:srgbClr val="1F3D7C"/>
                  </a:solidFill>
                  <a:latin typeface="Century Gothic"/>
                  <a:cs typeface="Century Gothic"/>
                </a:rPr>
                <a:t>México</a:t>
              </a:r>
              <a:endParaRPr sz="638">
                <a:solidFill>
                  <a:prstClr val="black"/>
                </a:solidFill>
                <a:latin typeface="Century Gothic"/>
                <a:cs typeface="Century Gothic"/>
              </a:endParaRPr>
            </a:p>
          </p:txBody>
        </p:sp>
        <p:grpSp>
          <p:nvGrpSpPr>
            <p:cNvPr id="7" name="Grupo 6">
              <a:extLst>
                <a:ext uri="{FF2B5EF4-FFF2-40B4-BE49-F238E27FC236}">
                  <a16:creationId xmlns:a16="http://schemas.microsoft.com/office/drawing/2014/main" id="{D2973FE5-EF89-4709-A9A5-6F9253C3C476}"/>
                </a:ext>
              </a:extLst>
            </p:cNvPr>
            <p:cNvGrpSpPr/>
            <p:nvPr/>
          </p:nvGrpSpPr>
          <p:grpSpPr>
            <a:xfrm>
              <a:off x="10080489" y="634263"/>
              <a:ext cx="1984117" cy="504635"/>
              <a:chOff x="10080489" y="634263"/>
              <a:chExt cx="1984117" cy="504635"/>
            </a:xfrm>
          </p:grpSpPr>
          <p:sp>
            <p:nvSpPr>
              <p:cNvPr id="8" name="object 5">
                <a:extLst>
                  <a:ext uri="{FF2B5EF4-FFF2-40B4-BE49-F238E27FC236}">
                    <a16:creationId xmlns:a16="http://schemas.microsoft.com/office/drawing/2014/main" id="{0511D7DA-59F5-48C9-B730-BB89E8D7FE23}"/>
                  </a:ext>
                </a:extLst>
              </p:cNvPr>
              <p:cNvSpPr txBox="1"/>
              <p:nvPr/>
            </p:nvSpPr>
            <p:spPr>
              <a:xfrm>
                <a:off x="10080489" y="986292"/>
                <a:ext cx="1548765" cy="152606"/>
              </a:xfrm>
              <a:prstGeom prst="rect">
                <a:avLst/>
              </a:prstGeom>
            </p:spPr>
            <p:txBody>
              <a:bodyPr vert="horz" wrap="square" lIns="0" tIns="10478" rIns="0" bIns="0" rtlCol="0">
                <a:spAutoFit/>
              </a:bodyPr>
              <a:lstStyle/>
              <a:p>
                <a:pPr marL="9525" defTabSz="342900">
                  <a:spcBef>
                    <a:spcPts val="83"/>
                  </a:spcBef>
                </a:pPr>
                <a:r>
                  <a:rPr sz="675" spc="4" dirty="0">
                    <a:solidFill>
                      <a:srgbClr val="1F3D7C"/>
                    </a:solidFill>
                    <a:latin typeface="Century Gothic"/>
                    <a:cs typeface="Century Gothic"/>
                  </a:rPr>
                  <a:t>Juntos con </a:t>
                </a:r>
                <a:r>
                  <a:rPr sz="675" dirty="0">
                    <a:solidFill>
                      <a:srgbClr val="1F3D7C"/>
                    </a:solidFill>
                    <a:latin typeface="Century Gothic"/>
                    <a:cs typeface="Century Gothic"/>
                  </a:rPr>
                  <a:t>las </a:t>
                </a:r>
                <a:r>
                  <a:rPr sz="675" spc="4" dirty="0">
                    <a:solidFill>
                      <a:srgbClr val="1F3D7C"/>
                    </a:solidFill>
                    <a:latin typeface="Century Gothic"/>
                    <a:cs typeface="Century Gothic"/>
                  </a:rPr>
                  <a:t>niñas y</a:t>
                </a:r>
                <a:r>
                  <a:rPr sz="675" spc="-56" dirty="0">
                    <a:solidFill>
                      <a:srgbClr val="1F3D7C"/>
                    </a:solidFill>
                    <a:latin typeface="Century Gothic"/>
                    <a:cs typeface="Century Gothic"/>
                  </a:rPr>
                  <a:t> </a:t>
                </a:r>
                <a:r>
                  <a:rPr sz="675" spc="4" dirty="0">
                    <a:solidFill>
                      <a:srgbClr val="1F3D7C"/>
                    </a:solidFill>
                    <a:latin typeface="Century Gothic"/>
                    <a:cs typeface="Century Gothic"/>
                  </a:rPr>
                  <a:t>niños</a:t>
                </a:r>
                <a:endParaRPr sz="675">
                  <a:solidFill>
                    <a:prstClr val="black"/>
                  </a:solidFill>
                  <a:latin typeface="Century Gothic"/>
                  <a:cs typeface="Century Gothic"/>
                </a:endParaRPr>
              </a:p>
            </p:txBody>
          </p:sp>
          <p:sp>
            <p:nvSpPr>
              <p:cNvPr id="9" name="object 6">
                <a:extLst>
                  <a:ext uri="{FF2B5EF4-FFF2-40B4-BE49-F238E27FC236}">
                    <a16:creationId xmlns:a16="http://schemas.microsoft.com/office/drawing/2014/main" id="{7C10D389-77FA-45E5-A5AA-6576ACECE709}"/>
                  </a:ext>
                </a:extLst>
              </p:cNvPr>
              <p:cNvSpPr/>
              <p:nvPr/>
            </p:nvSpPr>
            <p:spPr>
              <a:xfrm>
                <a:off x="11658269" y="634263"/>
                <a:ext cx="406337" cy="369467"/>
              </a:xfrm>
              <a:prstGeom prst="rect">
                <a:avLst/>
              </a:prstGeom>
              <a:blipFill>
                <a:blip r:embed="rId3" cstate="print"/>
                <a:stretch>
                  <a:fillRect/>
                </a:stretch>
              </a:blipFill>
            </p:spPr>
            <p:txBody>
              <a:bodyPr wrap="square" lIns="0" tIns="0" rIns="0" bIns="0" rtlCol="0"/>
              <a:lstStyle/>
              <a:p>
                <a:pPr defTabSz="342900"/>
                <a:endParaRPr sz="1350">
                  <a:solidFill>
                    <a:prstClr val="black"/>
                  </a:solidFill>
                  <a:latin typeface="Calibri"/>
                </a:endParaRPr>
              </a:p>
            </p:txBody>
          </p:sp>
          <p:sp>
            <p:nvSpPr>
              <p:cNvPr id="10" name="object 7">
                <a:extLst>
                  <a:ext uri="{FF2B5EF4-FFF2-40B4-BE49-F238E27FC236}">
                    <a16:creationId xmlns:a16="http://schemas.microsoft.com/office/drawing/2014/main" id="{D1228FD0-B85B-4AFF-9CBF-115E407C9A55}"/>
                  </a:ext>
                </a:extLst>
              </p:cNvPr>
              <p:cNvSpPr/>
              <p:nvPr/>
            </p:nvSpPr>
            <p:spPr>
              <a:xfrm>
                <a:off x="11586876" y="652437"/>
                <a:ext cx="0" cy="321945"/>
              </a:xfrm>
              <a:custGeom>
                <a:avLst/>
                <a:gdLst/>
                <a:ahLst/>
                <a:cxnLst/>
                <a:rect l="l" t="t" r="r" b="b"/>
                <a:pathLst>
                  <a:path h="321944">
                    <a:moveTo>
                      <a:pt x="0" y="0"/>
                    </a:moveTo>
                    <a:lnTo>
                      <a:pt x="0" y="321818"/>
                    </a:lnTo>
                  </a:path>
                </a:pathLst>
              </a:custGeom>
              <a:ln w="60617">
                <a:solidFill>
                  <a:srgbClr val="1F3D7C"/>
                </a:solidFill>
              </a:ln>
            </p:spPr>
            <p:txBody>
              <a:bodyPr wrap="square" lIns="0" tIns="0" rIns="0" bIns="0" rtlCol="0"/>
              <a:lstStyle/>
              <a:p>
                <a:pPr defTabSz="342900"/>
                <a:endParaRPr sz="1350">
                  <a:solidFill>
                    <a:prstClr val="black"/>
                  </a:solidFill>
                  <a:latin typeface="Calibri"/>
                </a:endParaRPr>
              </a:p>
            </p:txBody>
          </p:sp>
          <p:sp>
            <p:nvSpPr>
              <p:cNvPr id="11" name="object 8">
                <a:extLst>
                  <a:ext uri="{FF2B5EF4-FFF2-40B4-BE49-F238E27FC236}">
                    <a16:creationId xmlns:a16="http://schemas.microsoft.com/office/drawing/2014/main" id="{C5832191-CE4F-4AA4-ACE0-DAC10A6B8D95}"/>
                  </a:ext>
                </a:extLst>
              </p:cNvPr>
              <p:cNvSpPr/>
              <p:nvPr/>
            </p:nvSpPr>
            <p:spPr>
              <a:xfrm>
                <a:off x="11235081" y="655558"/>
                <a:ext cx="282575" cy="320675"/>
              </a:xfrm>
              <a:custGeom>
                <a:avLst/>
                <a:gdLst/>
                <a:ahLst/>
                <a:cxnLst/>
                <a:rect l="l" t="t" r="r" b="b"/>
                <a:pathLst>
                  <a:path w="282575" h="320675">
                    <a:moveTo>
                      <a:pt x="80441" y="0"/>
                    </a:moveTo>
                    <a:lnTo>
                      <a:pt x="0" y="0"/>
                    </a:lnTo>
                    <a:lnTo>
                      <a:pt x="0" y="320408"/>
                    </a:lnTo>
                    <a:lnTo>
                      <a:pt x="61239" y="320408"/>
                    </a:lnTo>
                    <a:lnTo>
                      <a:pt x="61239" y="99656"/>
                    </a:lnTo>
                    <a:lnTo>
                      <a:pt x="151729" y="99656"/>
                    </a:lnTo>
                    <a:lnTo>
                      <a:pt x="80441" y="0"/>
                    </a:lnTo>
                    <a:close/>
                  </a:path>
                  <a:path w="282575" h="320675">
                    <a:moveTo>
                      <a:pt x="151729" y="99656"/>
                    </a:moveTo>
                    <a:lnTo>
                      <a:pt x="61239" y="99656"/>
                    </a:lnTo>
                    <a:lnTo>
                      <a:pt x="222999" y="320408"/>
                    </a:lnTo>
                    <a:lnTo>
                      <a:pt x="282448" y="320408"/>
                    </a:lnTo>
                    <a:lnTo>
                      <a:pt x="282448" y="199288"/>
                    </a:lnTo>
                    <a:lnTo>
                      <a:pt x="222999" y="199288"/>
                    </a:lnTo>
                    <a:lnTo>
                      <a:pt x="151729" y="99656"/>
                    </a:lnTo>
                    <a:close/>
                  </a:path>
                  <a:path w="282575" h="320675">
                    <a:moveTo>
                      <a:pt x="282448" y="0"/>
                    </a:moveTo>
                    <a:lnTo>
                      <a:pt x="222999" y="0"/>
                    </a:lnTo>
                    <a:lnTo>
                      <a:pt x="222999" y="199288"/>
                    </a:lnTo>
                    <a:lnTo>
                      <a:pt x="282448" y="199288"/>
                    </a:lnTo>
                    <a:lnTo>
                      <a:pt x="282448"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2" name="object 9">
                <a:extLst>
                  <a:ext uri="{FF2B5EF4-FFF2-40B4-BE49-F238E27FC236}">
                    <a16:creationId xmlns:a16="http://schemas.microsoft.com/office/drawing/2014/main" id="{25CA639E-8135-4E43-8A57-BEE464CDD284}"/>
                  </a:ext>
                </a:extLst>
              </p:cNvPr>
              <p:cNvSpPr/>
              <p:nvPr/>
            </p:nvSpPr>
            <p:spPr>
              <a:xfrm>
                <a:off x="10117856" y="662329"/>
                <a:ext cx="198120" cy="313690"/>
              </a:xfrm>
              <a:custGeom>
                <a:avLst/>
                <a:gdLst/>
                <a:ahLst/>
                <a:cxnLst/>
                <a:rect l="l" t="t" r="r" b="b"/>
                <a:pathLst>
                  <a:path w="198120" h="313690">
                    <a:moveTo>
                      <a:pt x="60591" y="218808"/>
                    </a:moveTo>
                    <a:lnTo>
                      <a:pt x="0" y="229120"/>
                    </a:lnTo>
                    <a:lnTo>
                      <a:pt x="875" y="237717"/>
                    </a:lnTo>
                    <a:lnTo>
                      <a:pt x="3552" y="249288"/>
                    </a:lnTo>
                    <a:lnTo>
                      <a:pt x="30737" y="291377"/>
                    </a:lnTo>
                    <a:lnTo>
                      <a:pt x="73616" y="311260"/>
                    </a:lnTo>
                    <a:lnTo>
                      <a:pt x="98196" y="313639"/>
                    </a:lnTo>
                    <a:lnTo>
                      <a:pt x="151296" y="302965"/>
                    </a:lnTo>
                    <a:lnTo>
                      <a:pt x="181314" y="276523"/>
                    </a:lnTo>
                    <a:lnTo>
                      <a:pt x="188998" y="257009"/>
                    </a:lnTo>
                    <a:lnTo>
                      <a:pt x="97358" y="257009"/>
                    </a:lnTo>
                    <a:lnTo>
                      <a:pt x="78749" y="254239"/>
                    </a:lnTo>
                    <a:lnTo>
                      <a:pt x="67540" y="246438"/>
                    </a:lnTo>
                    <a:lnTo>
                      <a:pt x="62048" y="234373"/>
                    </a:lnTo>
                    <a:lnTo>
                      <a:pt x="60591" y="218808"/>
                    </a:lnTo>
                    <a:close/>
                  </a:path>
                  <a:path w="198120" h="313690">
                    <a:moveTo>
                      <a:pt x="197662" y="0"/>
                    </a:moveTo>
                    <a:lnTo>
                      <a:pt x="132054" y="0"/>
                    </a:lnTo>
                    <a:lnTo>
                      <a:pt x="131960" y="209803"/>
                    </a:lnTo>
                    <a:lnTo>
                      <a:pt x="131512" y="223898"/>
                    </a:lnTo>
                    <a:lnTo>
                      <a:pt x="127717" y="240122"/>
                    </a:lnTo>
                    <a:lnTo>
                      <a:pt x="117417" y="252245"/>
                    </a:lnTo>
                    <a:lnTo>
                      <a:pt x="97358" y="257009"/>
                    </a:lnTo>
                    <a:lnTo>
                      <a:pt x="188998" y="257009"/>
                    </a:lnTo>
                    <a:lnTo>
                      <a:pt x="194640" y="242680"/>
                    </a:lnTo>
                    <a:lnTo>
                      <a:pt x="197662" y="209803"/>
                    </a:lnTo>
                    <a:lnTo>
                      <a:pt x="197662"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3" name="object 10">
                <a:extLst>
                  <a:ext uri="{FF2B5EF4-FFF2-40B4-BE49-F238E27FC236}">
                    <a16:creationId xmlns:a16="http://schemas.microsoft.com/office/drawing/2014/main" id="{03F3057F-76D9-4880-803C-1A191BF1B2E3}"/>
                  </a:ext>
                </a:extLst>
              </p:cNvPr>
              <p:cNvSpPr/>
              <p:nvPr/>
            </p:nvSpPr>
            <p:spPr>
              <a:xfrm>
                <a:off x="10900264" y="659865"/>
                <a:ext cx="316230" cy="316230"/>
              </a:xfrm>
              <a:custGeom>
                <a:avLst/>
                <a:gdLst/>
                <a:ahLst/>
                <a:cxnLst/>
                <a:rect l="l" t="t" r="r" b="b"/>
                <a:pathLst>
                  <a:path w="316229" h="316230">
                    <a:moveTo>
                      <a:pt x="157861" y="0"/>
                    </a:moveTo>
                    <a:lnTo>
                      <a:pt x="107930" y="8042"/>
                    </a:lnTo>
                    <a:lnTo>
                      <a:pt x="64591" y="30458"/>
                    </a:lnTo>
                    <a:lnTo>
                      <a:pt x="30432" y="64679"/>
                    </a:lnTo>
                    <a:lnTo>
                      <a:pt x="8039" y="108138"/>
                    </a:lnTo>
                    <a:lnTo>
                      <a:pt x="0" y="158267"/>
                    </a:lnTo>
                    <a:lnTo>
                      <a:pt x="8039" y="208190"/>
                    </a:lnTo>
                    <a:lnTo>
                      <a:pt x="30432" y="251522"/>
                    </a:lnTo>
                    <a:lnTo>
                      <a:pt x="64591" y="285676"/>
                    </a:lnTo>
                    <a:lnTo>
                      <a:pt x="107930" y="308065"/>
                    </a:lnTo>
                    <a:lnTo>
                      <a:pt x="157861" y="316102"/>
                    </a:lnTo>
                    <a:lnTo>
                      <a:pt x="207664" y="308065"/>
                    </a:lnTo>
                    <a:lnTo>
                      <a:pt x="251086" y="285676"/>
                    </a:lnTo>
                    <a:lnTo>
                      <a:pt x="285439" y="251510"/>
                    </a:lnTo>
                    <a:lnTo>
                      <a:pt x="157861" y="251510"/>
                    </a:lnTo>
                    <a:lnTo>
                      <a:pt x="121813" y="244099"/>
                    </a:lnTo>
                    <a:lnTo>
                      <a:pt x="92138" y="223977"/>
                    </a:lnTo>
                    <a:lnTo>
                      <a:pt x="72007" y="194310"/>
                    </a:lnTo>
                    <a:lnTo>
                      <a:pt x="64592" y="158267"/>
                    </a:lnTo>
                    <a:lnTo>
                      <a:pt x="72007" y="122156"/>
                    </a:lnTo>
                    <a:lnTo>
                      <a:pt x="92138" y="92341"/>
                    </a:lnTo>
                    <a:lnTo>
                      <a:pt x="121813" y="72070"/>
                    </a:lnTo>
                    <a:lnTo>
                      <a:pt x="157861" y="64592"/>
                    </a:lnTo>
                    <a:lnTo>
                      <a:pt x="285346" y="64592"/>
                    </a:lnTo>
                    <a:lnTo>
                      <a:pt x="251086" y="30458"/>
                    </a:lnTo>
                    <a:lnTo>
                      <a:pt x="207664" y="8042"/>
                    </a:lnTo>
                    <a:lnTo>
                      <a:pt x="157861" y="0"/>
                    </a:lnTo>
                    <a:close/>
                  </a:path>
                  <a:path w="316229" h="316230">
                    <a:moveTo>
                      <a:pt x="285346" y="64592"/>
                    </a:moveTo>
                    <a:lnTo>
                      <a:pt x="157861" y="64592"/>
                    </a:lnTo>
                    <a:lnTo>
                      <a:pt x="193771" y="72070"/>
                    </a:lnTo>
                    <a:lnTo>
                      <a:pt x="223145" y="92341"/>
                    </a:lnTo>
                    <a:lnTo>
                      <a:pt x="242975" y="122156"/>
                    </a:lnTo>
                    <a:lnTo>
                      <a:pt x="250253" y="158267"/>
                    </a:lnTo>
                    <a:lnTo>
                      <a:pt x="242975" y="194310"/>
                    </a:lnTo>
                    <a:lnTo>
                      <a:pt x="223145" y="223977"/>
                    </a:lnTo>
                    <a:lnTo>
                      <a:pt x="193771" y="244099"/>
                    </a:lnTo>
                    <a:lnTo>
                      <a:pt x="157861" y="251510"/>
                    </a:lnTo>
                    <a:lnTo>
                      <a:pt x="285439" y="251510"/>
                    </a:lnTo>
                    <a:lnTo>
                      <a:pt x="308015" y="208190"/>
                    </a:lnTo>
                    <a:lnTo>
                      <a:pt x="316141" y="158267"/>
                    </a:lnTo>
                    <a:lnTo>
                      <a:pt x="308015" y="108138"/>
                    </a:lnTo>
                    <a:lnTo>
                      <a:pt x="285433" y="64679"/>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4" name="object 11">
                <a:extLst>
                  <a:ext uri="{FF2B5EF4-FFF2-40B4-BE49-F238E27FC236}">
                    <a16:creationId xmlns:a16="http://schemas.microsoft.com/office/drawing/2014/main" id="{F7D4455D-D7A2-4D2C-AD65-52192259BCB0}"/>
                  </a:ext>
                </a:extLst>
              </p:cNvPr>
              <p:cNvSpPr/>
              <p:nvPr/>
            </p:nvSpPr>
            <p:spPr>
              <a:xfrm>
                <a:off x="10611972" y="648507"/>
                <a:ext cx="298450" cy="327660"/>
              </a:xfrm>
              <a:custGeom>
                <a:avLst/>
                <a:gdLst/>
                <a:ahLst/>
                <a:cxnLst/>
                <a:rect l="l" t="t" r="r" b="b"/>
                <a:pathLst>
                  <a:path w="298450" h="327659">
                    <a:moveTo>
                      <a:pt x="163499" y="0"/>
                    </a:moveTo>
                    <a:lnTo>
                      <a:pt x="120004" y="5834"/>
                    </a:lnTo>
                    <a:lnTo>
                      <a:pt x="80939" y="22303"/>
                    </a:lnTo>
                    <a:lnTo>
                      <a:pt x="47855" y="47855"/>
                    </a:lnTo>
                    <a:lnTo>
                      <a:pt x="22303" y="80939"/>
                    </a:lnTo>
                    <a:lnTo>
                      <a:pt x="5834" y="120004"/>
                    </a:lnTo>
                    <a:lnTo>
                      <a:pt x="0" y="163499"/>
                    </a:lnTo>
                    <a:lnTo>
                      <a:pt x="5834" y="206874"/>
                    </a:lnTo>
                    <a:lnTo>
                      <a:pt x="22303" y="245981"/>
                    </a:lnTo>
                    <a:lnTo>
                      <a:pt x="47855" y="279206"/>
                    </a:lnTo>
                    <a:lnTo>
                      <a:pt x="80939" y="304936"/>
                    </a:lnTo>
                    <a:lnTo>
                      <a:pt x="120004" y="321557"/>
                    </a:lnTo>
                    <a:lnTo>
                      <a:pt x="163499" y="327456"/>
                    </a:lnTo>
                    <a:lnTo>
                      <a:pt x="203417" y="322549"/>
                    </a:lnTo>
                    <a:lnTo>
                      <a:pt x="239722" y="308638"/>
                    </a:lnTo>
                    <a:lnTo>
                      <a:pt x="271259" y="286941"/>
                    </a:lnTo>
                    <a:lnTo>
                      <a:pt x="296380" y="259219"/>
                    </a:lnTo>
                    <a:lnTo>
                      <a:pt x="163499" y="259219"/>
                    </a:lnTo>
                    <a:lnTo>
                      <a:pt x="126162" y="251678"/>
                    </a:lnTo>
                    <a:lnTo>
                      <a:pt x="95434" y="231133"/>
                    </a:lnTo>
                    <a:lnTo>
                      <a:pt x="74592" y="200701"/>
                    </a:lnTo>
                    <a:lnTo>
                      <a:pt x="66916" y="163499"/>
                    </a:lnTo>
                    <a:lnTo>
                      <a:pt x="74592" y="126170"/>
                    </a:lnTo>
                    <a:lnTo>
                      <a:pt x="95434" y="95445"/>
                    </a:lnTo>
                    <a:lnTo>
                      <a:pt x="126162" y="74604"/>
                    </a:lnTo>
                    <a:lnTo>
                      <a:pt x="163499" y="66929"/>
                    </a:lnTo>
                    <a:lnTo>
                      <a:pt x="295396" y="66929"/>
                    </a:lnTo>
                    <a:lnTo>
                      <a:pt x="272190" y="41003"/>
                    </a:lnTo>
                    <a:lnTo>
                      <a:pt x="240457" y="19032"/>
                    </a:lnTo>
                    <a:lnTo>
                      <a:pt x="203830" y="4960"/>
                    </a:lnTo>
                    <a:lnTo>
                      <a:pt x="163499" y="0"/>
                    </a:lnTo>
                    <a:close/>
                  </a:path>
                  <a:path w="298450" h="327659">
                    <a:moveTo>
                      <a:pt x="248030" y="210096"/>
                    </a:moveTo>
                    <a:lnTo>
                      <a:pt x="232772" y="230116"/>
                    </a:lnTo>
                    <a:lnTo>
                      <a:pt x="212899" y="245630"/>
                    </a:lnTo>
                    <a:lnTo>
                      <a:pt x="189459" y="255658"/>
                    </a:lnTo>
                    <a:lnTo>
                      <a:pt x="163499" y="259219"/>
                    </a:lnTo>
                    <a:lnTo>
                      <a:pt x="296380" y="259219"/>
                    </a:lnTo>
                    <a:lnTo>
                      <a:pt x="296875" y="258673"/>
                    </a:lnTo>
                    <a:lnTo>
                      <a:pt x="248030" y="210096"/>
                    </a:lnTo>
                    <a:close/>
                  </a:path>
                  <a:path w="298450" h="327659">
                    <a:moveTo>
                      <a:pt x="295396" y="66929"/>
                    </a:moveTo>
                    <a:lnTo>
                      <a:pt x="163499" y="66929"/>
                    </a:lnTo>
                    <a:lnTo>
                      <a:pt x="190058" y="70728"/>
                    </a:lnTo>
                    <a:lnTo>
                      <a:pt x="213948" y="81386"/>
                    </a:lnTo>
                    <a:lnTo>
                      <a:pt x="234046" y="97795"/>
                    </a:lnTo>
                    <a:lnTo>
                      <a:pt x="249224" y="118846"/>
                    </a:lnTo>
                    <a:lnTo>
                      <a:pt x="297840" y="69659"/>
                    </a:lnTo>
                    <a:lnTo>
                      <a:pt x="295396" y="66929"/>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5" name="object 12">
                <a:extLst>
                  <a:ext uri="{FF2B5EF4-FFF2-40B4-BE49-F238E27FC236}">
                    <a16:creationId xmlns:a16="http://schemas.microsoft.com/office/drawing/2014/main" id="{47BF77FC-A186-484B-ACFD-0A71F25AE958}"/>
                  </a:ext>
                </a:extLst>
              </p:cNvPr>
              <p:cNvSpPr/>
              <p:nvPr/>
            </p:nvSpPr>
            <p:spPr>
              <a:xfrm>
                <a:off x="10338460" y="662409"/>
                <a:ext cx="257810" cy="313690"/>
              </a:xfrm>
              <a:custGeom>
                <a:avLst/>
                <a:gdLst/>
                <a:ahLst/>
                <a:cxnLst/>
                <a:rect l="l" t="t" r="r" b="b"/>
                <a:pathLst>
                  <a:path w="257809" h="313690">
                    <a:moveTo>
                      <a:pt x="71564" y="0"/>
                    </a:moveTo>
                    <a:lnTo>
                      <a:pt x="0" y="0"/>
                    </a:lnTo>
                    <a:lnTo>
                      <a:pt x="94" y="173012"/>
                    </a:lnTo>
                    <a:lnTo>
                      <a:pt x="5500" y="224620"/>
                    </a:lnTo>
                    <a:lnTo>
                      <a:pt x="21553" y="264422"/>
                    </a:lnTo>
                    <a:lnTo>
                      <a:pt x="82621" y="308290"/>
                    </a:lnTo>
                    <a:lnTo>
                      <a:pt x="126288" y="313550"/>
                    </a:lnTo>
                    <a:lnTo>
                      <a:pt x="171569" y="308077"/>
                    </a:lnTo>
                    <a:lnTo>
                      <a:pt x="208115" y="291509"/>
                    </a:lnTo>
                    <a:lnTo>
                      <a:pt x="235165" y="263624"/>
                    </a:lnTo>
                    <a:lnTo>
                      <a:pt x="237679" y="257721"/>
                    </a:lnTo>
                    <a:lnTo>
                      <a:pt x="128612" y="257721"/>
                    </a:lnTo>
                    <a:lnTo>
                      <a:pt x="104316" y="252670"/>
                    </a:lnTo>
                    <a:lnTo>
                      <a:pt x="86415" y="237575"/>
                    </a:lnTo>
                    <a:lnTo>
                      <a:pt x="75350" y="212522"/>
                    </a:lnTo>
                    <a:lnTo>
                      <a:pt x="71564" y="177596"/>
                    </a:lnTo>
                    <a:lnTo>
                      <a:pt x="71564" y="0"/>
                    </a:lnTo>
                    <a:close/>
                  </a:path>
                  <a:path w="257809" h="313690">
                    <a:moveTo>
                      <a:pt x="257721" y="0"/>
                    </a:moveTo>
                    <a:lnTo>
                      <a:pt x="186639" y="0"/>
                    </a:lnTo>
                    <a:lnTo>
                      <a:pt x="186639" y="177596"/>
                    </a:lnTo>
                    <a:lnTo>
                      <a:pt x="182835" y="213095"/>
                    </a:lnTo>
                    <a:lnTo>
                      <a:pt x="171661" y="238085"/>
                    </a:lnTo>
                    <a:lnTo>
                      <a:pt x="153468" y="252861"/>
                    </a:lnTo>
                    <a:lnTo>
                      <a:pt x="128612" y="257721"/>
                    </a:lnTo>
                    <a:lnTo>
                      <a:pt x="237679" y="257721"/>
                    </a:lnTo>
                    <a:lnTo>
                      <a:pt x="251954" y="224199"/>
                    </a:lnTo>
                    <a:lnTo>
                      <a:pt x="257721" y="173012"/>
                    </a:lnTo>
                    <a:lnTo>
                      <a:pt x="257721"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grpSp>
      </p:grpSp>
      <p:grpSp>
        <p:nvGrpSpPr>
          <p:cNvPr id="22" name="Grupo 21">
            <a:extLst>
              <a:ext uri="{FF2B5EF4-FFF2-40B4-BE49-F238E27FC236}">
                <a16:creationId xmlns:a16="http://schemas.microsoft.com/office/drawing/2014/main" id="{23AEDAB3-988D-409C-907E-1780D77DF1FA}"/>
              </a:ext>
            </a:extLst>
          </p:cNvPr>
          <p:cNvGrpSpPr/>
          <p:nvPr/>
        </p:nvGrpSpPr>
        <p:grpSpPr>
          <a:xfrm flipV="1">
            <a:off x="2714809" y="5791911"/>
            <a:ext cx="4528946" cy="770287"/>
            <a:chOff x="1196186" y="1111510"/>
            <a:chExt cx="6710468" cy="1259710"/>
          </a:xfrm>
        </p:grpSpPr>
        <p:sp>
          <p:nvSpPr>
            <p:cNvPr id="23" name="object 4">
              <a:extLst>
                <a:ext uri="{FF2B5EF4-FFF2-40B4-BE49-F238E27FC236}">
                  <a16:creationId xmlns:a16="http://schemas.microsoft.com/office/drawing/2014/main" id="{2726E1E5-9C90-4966-AABA-613055A8F6D6}"/>
                </a:ext>
              </a:extLst>
            </p:cNvPr>
            <p:cNvSpPr/>
            <p:nvPr/>
          </p:nvSpPr>
          <p:spPr>
            <a:xfrm>
              <a:off x="1196186" y="1309064"/>
              <a:ext cx="6633976" cy="971731"/>
            </a:xfrm>
            <a:custGeom>
              <a:avLst/>
              <a:gdLst/>
              <a:ahLst/>
              <a:cxnLst/>
              <a:rect l="l" t="t" r="r" b="b"/>
              <a:pathLst>
                <a:path w="12407265" h="1602739">
                  <a:moveTo>
                    <a:pt x="0" y="1602587"/>
                  </a:moveTo>
                  <a:lnTo>
                    <a:pt x="56624" y="1571588"/>
                  </a:lnTo>
                  <a:lnTo>
                    <a:pt x="119448" y="1537211"/>
                  </a:lnTo>
                  <a:lnTo>
                    <a:pt x="153102" y="1518802"/>
                  </a:lnTo>
                  <a:lnTo>
                    <a:pt x="188208" y="1499604"/>
                  </a:lnTo>
                  <a:lnTo>
                    <a:pt x="224731" y="1479636"/>
                  </a:lnTo>
                  <a:lnTo>
                    <a:pt x="262640" y="1458916"/>
                  </a:lnTo>
                  <a:lnTo>
                    <a:pt x="301902" y="1437463"/>
                  </a:lnTo>
                  <a:lnTo>
                    <a:pt x="342482" y="1415295"/>
                  </a:lnTo>
                  <a:lnTo>
                    <a:pt x="384349" y="1392431"/>
                  </a:lnTo>
                  <a:lnTo>
                    <a:pt x="427470" y="1368890"/>
                  </a:lnTo>
                  <a:lnTo>
                    <a:pt x="471811" y="1344690"/>
                  </a:lnTo>
                  <a:lnTo>
                    <a:pt x="517340" y="1319849"/>
                  </a:lnTo>
                  <a:lnTo>
                    <a:pt x="564023" y="1294387"/>
                  </a:lnTo>
                  <a:lnTo>
                    <a:pt x="611828" y="1268321"/>
                  </a:lnTo>
                  <a:lnTo>
                    <a:pt x="660722" y="1241670"/>
                  </a:lnTo>
                  <a:lnTo>
                    <a:pt x="710672" y="1214453"/>
                  </a:lnTo>
                  <a:lnTo>
                    <a:pt x="761645" y="1186688"/>
                  </a:lnTo>
                  <a:lnTo>
                    <a:pt x="813608" y="1158395"/>
                  </a:lnTo>
                  <a:lnTo>
                    <a:pt x="866528" y="1129590"/>
                  </a:lnTo>
                  <a:lnTo>
                    <a:pt x="920373" y="1100294"/>
                  </a:lnTo>
                  <a:lnTo>
                    <a:pt x="975108" y="1070524"/>
                  </a:lnTo>
                  <a:lnTo>
                    <a:pt x="1030702" y="1040300"/>
                  </a:lnTo>
                  <a:lnTo>
                    <a:pt x="1087121" y="1009639"/>
                  </a:lnTo>
                  <a:lnTo>
                    <a:pt x="1144333" y="978560"/>
                  </a:lnTo>
                  <a:lnTo>
                    <a:pt x="1174118" y="962262"/>
                  </a:lnTo>
                  <a:lnTo>
                    <a:pt x="1233376" y="929184"/>
                  </a:lnTo>
                  <a:lnTo>
                    <a:pt x="1292353" y="895564"/>
                  </a:lnTo>
                  <a:lnTo>
                    <a:pt x="1351216" y="861526"/>
                  </a:lnTo>
                  <a:lnTo>
                    <a:pt x="1410129" y="827193"/>
                  </a:lnTo>
                  <a:lnTo>
                    <a:pt x="1439655" y="809954"/>
                  </a:lnTo>
                  <a:lnTo>
                    <a:pt x="1469255" y="792687"/>
                  </a:lnTo>
                  <a:lnTo>
                    <a:pt x="1528760" y="758132"/>
                  </a:lnTo>
                  <a:lnTo>
                    <a:pt x="1588808" y="723650"/>
                  </a:lnTo>
                  <a:lnTo>
                    <a:pt x="1649563" y="689365"/>
                  </a:lnTo>
                  <a:lnTo>
                    <a:pt x="1711191" y="655400"/>
                  </a:lnTo>
                  <a:lnTo>
                    <a:pt x="1773856" y="621878"/>
                  </a:lnTo>
                  <a:lnTo>
                    <a:pt x="1837722" y="588921"/>
                  </a:lnTo>
                  <a:lnTo>
                    <a:pt x="1902954" y="556653"/>
                  </a:lnTo>
                  <a:lnTo>
                    <a:pt x="1969717" y="525196"/>
                  </a:lnTo>
                  <a:lnTo>
                    <a:pt x="2038174" y="494674"/>
                  </a:lnTo>
                  <a:lnTo>
                    <a:pt x="2108491" y="465210"/>
                  </a:lnTo>
                  <a:lnTo>
                    <a:pt x="2144399" y="450913"/>
                  </a:lnTo>
                  <a:lnTo>
                    <a:pt x="2180833" y="436926"/>
                  </a:lnTo>
                  <a:lnTo>
                    <a:pt x="2217814" y="423266"/>
                  </a:lnTo>
                  <a:lnTo>
                    <a:pt x="2255363" y="409946"/>
                  </a:lnTo>
                  <a:lnTo>
                    <a:pt x="2293500" y="396983"/>
                  </a:lnTo>
                  <a:lnTo>
                    <a:pt x="2332246" y="384393"/>
                  </a:lnTo>
                  <a:lnTo>
                    <a:pt x="2371621" y="372190"/>
                  </a:lnTo>
                  <a:lnTo>
                    <a:pt x="2411647" y="360389"/>
                  </a:lnTo>
                  <a:lnTo>
                    <a:pt x="2452343" y="349007"/>
                  </a:lnTo>
                  <a:lnTo>
                    <a:pt x="2493730" y="338058"/>
                  </a:lnTo>
                  <a:lnTo>
                    <a:pt x="2535829" y="327558"/>
                  </a:lnTo>
                  <a:lnTo>
                    <a:pt x="2578661" y="317522"/>
                  </a:lnTo>
                  <a:lnTo>
                    <a:pt x="2622245" y="307966"/>
                  </a:lnTo>
                  <a:lnTo>
                    <a:pt x="2666603" y="298905"/>
                  </a:lnTo>
                  <a:lnTo>
                    <a:pt x="2711754" y="290355"/>
                  </a:lnTo>
                  <a:lnTo>
                    <a:pt x="2757721" y="282330"/>
                  </a:lnTo>
                  <a:lnTo>
                    <a:pt x="2804522" y="274846"/>
                  </a:lnTo>
                  <a:lnTo>
                    <a:pt x="2852179" y="267919"/>
                  </a:lnTo>
                  <a:lnTo>
                    <a:pt x="2900713" y="261564"/>
                  </a:lnTo>
                  <a:lnTo>
                    <a:pt x="2950143" y="255796"/>
                  </a:lnTo>
                  <a:lnTo>
                    <a:pt x="3000491" y="250631"/>
                  </a:lnTo>
                  <a:lnTo>
                    <a:pt x="3051776" y="246083"/>
                  </a:lnTo>
                  <a:lnTo>
                    <a:pt x="3104021" y="242170"/>
                  </a:lnTo>
                  <a:lnTo>
                    <a:pt x="3157244" y="238904"/>
                  </a:lnTo>
                  <a:lnTo>
                    <a:pt x="3211467" y="236304"/>
                  </a:lnTo>
                  <a:lnTo>
                    <a:pt x="3266711" y="234382"/>
                  </a:lnTo>
                  <a:lnTo>
                    <a:pt x="3322995" y="233156"/>
                  </a:lnTo>
                  <a:lnTo>
                    <a:pt x="3380341" y="232639"/>
                  </a:lnTo>
                  <a:lnTo>
                    <a:pt x="3438768" y="232849"/>
                  </a:lnTo>
                  <a:lnTo>
                    <a:pt x="3498299" y="233799"/>
                  </a:lnTo>
                  <a:lnTo>
                    <a:pt x="3558952" y="235506"/>
                  </a:lnTo>
                  <a:lnTo>
                    <a:pt x="3620749" y="237985"/>
                  </a:lnTo>
                  <a:lnTo>
                    <a:pt x="3683710" y="241250"/>
                  </a:lnTo>
                  <a:lnTo>
                    <a:pt x="3747857" y="245319"/>
                  </a:lnTo>
                  <a:lnTo>
                    <a:pt x="3813208" y="250205"/>
                  </a:lnTo>
                  <a:lnTo>
                    <a:pt x="3879786" y="255924"/>
                  </a:lnTo>
                  <a:lnTo>
                    <a:pt x="3947610" y="262492"/>
                  </a:lnTo>
                  <a:lnTo>
                    <a:pt x="4016701" y="269924"/>
                  </a:lnTo>
                  <a:lnTo>
                    <a:pt x="4087080" y="278236"/>
                  </a:lnTo>
                  <a:lnTo>
                    <a:pt x="4158767" y="287442"/>
                  </a:lnTo>
                  <a:lnTo>
                    <a:pt x="4231783" y="297559"/>
                  </a:lnTo>
                  <a:lnTo>
                    <a:pt x="4306148" y="308600"/>
                  </a:lnTo>
                  <a:lnTo>
                    <a:pt x="4381884" y="320583"/>
                  </a:lnTo>
                  <a:lnTo>
                    <a:pt x="4459010" y="333522"/>
                  </a:lnTo>
                  <a:lnTo>
                    <a:pt x="4537546" y="347433"/>
                  </a:lnTo>
                  <a:lnTo>
                    <a:pt x="4617515" y="362331"/>
                  </a:lnTo>
                  <a:lnTo>
                    <a:pt x="4698936" y="378231"/>
                  </a:lnTo>
                  <a:lnTo>
                    <a:pt x="4768197" y="392262"/>
                  </a:lnTo>
                  <a:lnTo>
                    <a:pt x="4836682" y="406526"/>
                  </a:lnTo>
                  <a:lnTo>
                    <a:pt x="4904399" y="421014"/>
                  </a:lnTo>
                  <a:lnTo>
                    <a:pt x="4971359" y="435713"/>
                  </a:lnTo>
                  <a:lnTo>
                    <a:pt x="5037569" y="450612"/>
                  </a:lnTo>
                  <a:lnTo>
                    <a:pt x="5103041" y="465699"/>
                  </a:lnTo>
                  <a:lnTo>
                    <a:pt x="5167783" y="480964"/>
                  </a:lnTo>
                  <a:lnTo>
                    <a:pt x="5231803" y="496394"/>
                  </a:lnTo>
                  <a:lnTo>
                    <a:pt x="5295113" y="511978"/>
                  </a:lnTo>
                  <a:lnTo>
                    <a:pt x="5357720" y="527705"/>
                  </a:lnTo>
                  <a:lnTo>
                    <a:pt x="5419635" y="543564"/>
                  </a:lnTo>
                  <a:lnTo>
                    <a:pt x="5480867" y="559542"/>
                  </a:lnTo>
                  <a:lnTo>
                    <a:pt x="5541424" y="575630"/>
                  </a:lnTo>
                  <a:lnTo>
                    <a:pt x="5601317" y="591814"/>
                  </a:lnTo>
                  <a:lnTo>
                    <a:pt x="5660554" y="608084"/>
                  </a:lnTo>
                  <a:lnTo>
                    <a:pt x="5719145" y="624428"/>
                  </a:lnTo>
                  <a:lnTo>
                    <a:pt x="5777099" y="640835"/>
                  </a:lnTo>
                  <a:lnTo>
                    <a:pt x="5834426" y="657294"/>
                  </a:lnTo>
                  <a:lnTo>
                    <a:pt x="5891134" y="673793"/>
                  </a:lnTo>
                  <a:lnTo>
                    <a:pt x="5947234" y="690320"/>
                  </a:lnTo>
                  <a:lnTo>
                    <a:pt x="6002734" y="706865"/>
                  </a:lnTo>
                  <a:lnTo>
                    <a:pt x="6057645" y="723415"/>
                  </a:lnTo>
                  <a:lnTo>
                    <a:pt x="6111974" y="739960"/>
                  </a:lnTo>
                  <a:lnTo>
                    <a:pt x="6165731" y="756487"/>
                  </a:lnTo>
                  <a:lnTo>
                    <a:pt x="6218927" y="772987"/>
                  </a:lnTo>
                  <a:lnTo>
                    <a:pt x="6271569" y="789446"/>
                  </a:lnTo>
                  <a:lnTo>
                    <a:pt x="6323668" y="805854"/>
                  </a:lnTo>
                  <a:lnTo>
                    <a:pt x="6375233" y="822199"/>
                  </a:lnTo>
                  <a:lnTo>
                    <a:pt x="6426272" y="838471"/>
                  </a:lnTo>
                  <a:lnTo>
                    <a:pt x="6476796" y="854656"/>
                  </a:lnTo>
                  <a:lnTo>
                    <a:pt x="6526814" y="870745"/>
                  </a:lnTo>
                  <a:lnTo>
                    <a:pt x="6576334" y="886725"/>
                  </a:lnTo>
                  <a:lnTo>
                    <a:pt x="6625367" y="902586"/>
                  </a:lnTo>
                  <a:lnTo>
                    <a:pt x="6673922" y="918315"/>
                  </a:lnTo>
                  <a:lnTo>
                    <a:pt x="6722007" y="933902"/>
                  </a:lnTo>
                  <a:lnTo>
                    <a:pt x="6769633" y="949334"/>
                  </a:lnTo>
                  <a:lnTo>
                    <a:pt x="6816808" y="964601"/>
                  </a:lnTo>
                  <a:lnTo>
                    <a:pt x="6863542" y="979691"/>
                  </a:lnTo>
                  <a:lnTo>
                    <a:pt x="6909845" y="994593"/>
                  </a:lnTo>
                  <a:lnTo>
                    <a:pt x="6955725" y="1009295"/>
                  </a:lnTo>
                  <a:lnTo>
                    <a:pt x="7001192" y="1023786"/>
                  </a:lnTo>
                  <a:lnTo>
                    <a:pt x="7046255" y="1038055"/>
                  </a:lnTo>
                  <a:lnTo>
                    <a:pt x="7090923" y="1052089"/>
                  </a:lnTo>
                  <a:lnTo>
                    <a:pt x="7135206" y="1065878"/>
                  </a:lnTo>
                  <a:lnTo>
                    <a:pt x="7179114" y="1079410"/>
                  </a:lnTo>
                  <a:lnTo>
                    <a:pt x="7222655" y="1092674"/>
                  </a:lnTo>
                  <a:lnTo>
                    <a:pt x="7265838" y="1105658"/>
                  </a:lnTo>
                  <a:lnTo>
                    <a:pt x="7308674" y="1118352"/>
                  </a:lnTo>
                  <a:lnTo>
                    <a:pt x="7351171" y="1130742"/>
                  </a:lnTo>
                  <a:lnTo>
                    <a:pt x="7393339" y="1142819"/>
                  </a:lnTo>
                  <a:lnTo>
                    <a:pt x="7435187" y="1154570"/>
                  </a:lnTo>
                  <a:lnTo>
                    <a:pt x="7476724" y="1165985"/>
                  </a:lnTo>
                  <a:lnTo>
                    <a:pt x="7517960" y="1177051"/>
                  </a:lnTo>
                  <a:lnTo>
                    <a:pt x="7558904" y="1187758"/>
                  </a:lnTo>
                  <a:lnTo>
                    <a:pt x="7599565" y="1198094"/>
                  </a:lnTo>
                  <a:lnTo>
                    <a:pt x="7639953" y="1208047"/>
                  </a:lnTo>
                  <a:lnTo>
                    <a:pt x="7680077" y="1217607"/>
                  </a:lnTo>
                  <a:lnTo>
                    <a:pt x="7719946" y="1226761"/>
                  </a:lnTo>
                  <a:lnTo>
                    <a:pt x="7759570" y="1235499"/>
                  </a:lnTo>
                  <a:lnTo>
                    <a:pt x="7798957" y="1243808"/>
                  </a:lnTo>
                  <a:lnTo>
                    <a:pt x="7838118" y="1251678"/>
                  </a:lnTo>
                  <a:lnTo>
                    <a:pt x="7877062" y="1259097"/>
                  </a:lnTo>
                  <a:lnTo>
                    <a:pt x="7915797" y="1266054"/>
                  </a:lnTo>
                  <a:lnTo>
                    <a:pt x="7954333" y="1272536"/>
                  </a:lnTo>
                  <a:lnTo>
                    <a:pt x="7992680" y="1278534"/>
                  </a:lnTo>
                  <a:lnTo>
                    <a:pt x="8030847" y="1284035"/>
                  </a:lnTo>
                  <a:lnTo>
                    <a:pt x="8068843" y="1289028"/>
                  </a:lnTo>
                  <a:lnTo>
                    <a:pt x="8144359" y="1297444"/>
                  </a:lnTo>
                  <a:lnTo>
                    <a:pt x="8219304" y="1303691"/>
                  </a:lnTo>
                  <a:lnTo>
                    <a:pt x="8293752" y="1307677"/>
                  </a:lnTo>
                  <a:lnTo>
                    <a:pt x="8367778" y="1309312"/>
                  </a:lnTo>
                  <a:lnTo>
                    <a:pt x="8404655" y="1309218"/>
                  </a:lnTo>
                  <a:lnTo>
                    <a:pt x="8478187" y="1307154"/>
                  </a:lnTo>
                  <a:lnTo>
                    <a:pt x="8551482" y="1302509"/>
                  </a:lnTo>
                  <a:lnTo>
                    <a:pt x="8624615" y="1295192"/>
                  </a:lnTo>
                  <a:lnTo>
                    <a:pt x="8697662" y="1285113"/>
                  </a:lnTo>
                  <a:lnTo>
                    <a:pt x="8770696" y="1272179"/>
                  </a:lnTo>
                  <a:lnTo>
                    <a:pt x="8843792" y="1256300"/>
                  </a:lnTo>
                  <a:lnTo>
                    <a:pt x="8917025" y="1237383"/>
                  </a:lnTo>
                  <a:lnTo>
                    <a:pt x="8953716" y="1226758"/>
                  </a:lnTo>
                  <a:lnTo>
                    <a:pt x="8990469" y="1215339"/>
                  </a:lnTo>
                  <a:lnTo>
                    <a:pt x="9031755" y="1202020"/>
                  </a:lnTo>
                  <a:lnTo>
                    <a:pt x="9074134" y="1188243"/>
                  </a:lnTo>
                  <a:lnTo>
                    <a:pt x="9117567" y="1174025"/>
                  </a:lnTo>
                  <a:lnTo>
                    <a:pt x="9162016" y="1159380"/>
                  </a:lnTo>
                  <a:lnTo>
                    <a:pt x="9207440" y="1144324"/>
                  </a:lnTo>
                  <a:lnTo>
                    <a:pt x="9253802" y="1128871"/>
                  </a:lnTo>
                  <a:lnTo>
                    <a:pt x="9301062" y="1113036"/>
                  </a:lnTo>
                  <a:lnTo>
                    <a:pt x="9349180" y="1096836"/>
                  </a:lnTo>
                  <a:lnTo>
                    <a:pt x="9398119" y="1080284"/>
                  </a:lnTo>
                  <a:lnTo>
                    <a:pt x="9447838" y="1063396"/>
                  </a:lnTo>
                  <a:lnTo>
                    <a:pt x="9498299" y="1046188"/>
                  </a:lnTo>
                  <a:lnTo>
                    <a:pt x="9549463" y="1028674"/>
                  </a:lnTo>
                  <a:lnTo>
                    <a:pt x="9601291" y="1010870"/>
                  </a:lnTo>
                  <a:lnTo>
                    <a:pt x="9653743" y="992791"/>
                  </a:lnTo>
                  <a:lnTo>
                    <a:pt x="9706781" y="974451"/>
                  </a:lnTo>
                  <a:lnTo>
                    <a:pt x="9760366" y="955867"/>
                  </a:lnTo>
                  <a:lnTo>
                    <a:pt x="9814458" y="937053"/>
                  </a:lnTo>
                  <a:lnTo>
                    <a:pt x="9869019" y="918024"/>
                  </a:lnTo>
                  <a:lnTo>
                    <a:pt x="9924009" y="898796"/>
                  </a:lnTo>
                  <a:lnTo>
                    <a:pt x="9979390" y="879383"/>
                  </a:lnTo>
                  <a:lnTo>
                    <a:pt x="10035122" y="859802"/>
                  </a:lnTo>
                  <a:lnTo>
                    <a:pt x="10091166" y="840066"/>
                  </a:lnTo>
                  <a:lnTo>
                    <a:pt x="10147483" y="820191"/>
                  </a:lnTo>
                  <a:lnTo>
                    <a:pt x="10204035" y="800193"/>
                  </a:lnTo>
                  <a:lnTo>
                    <a:pt x="10260782" y="780086"/>
                  </a:lnTo>
                  <a:lnTo>
                    <a:pt x="10317685" y="759886"/>
                  </a:lnTo>
                  <a:lnTo>
                    <a:pt x="10374706" y="739608"/>
                  </a:lnTo>
                  <a:lnTo>
                    <a:pt x="10431804" y="719266"/>
                  </a:lnTo>
                  <a:lnTo>
                    <a:pt x="10488941" y="698877"/>
                  </a:lnTo>
                  <a:lnTo>
                    <a:pt x="10546079" y="678455"/>
                  </a:lnTo>
                  <a:lnTo>
                    <a:pt x="10603177" y="658015"/>
                  </a:lnTo>
                  <a:lnTo>
                    <a:pt x="10660197" y="637573"/>
                  </a:lnTo>
                  <a:lnTo>
                    <a:pt x="10717100" y="617144"/>
                  </a:lnTo>
                  <a:lnTo>
                    <a:pt x="10773847" y="596743"/>
                  </a:lnTo>
                  <a:lnTo>
                    <a:pt x="10830398" y="576384"/>
                  </a:lnTo>
                  <a:lnTo>
                    <a:pt x="10886715" y="556084"/>
                  </a:lnTo>
                  <a:lnTo>
                    <a:pt x="10942759" y="535857"/>
                  </a:lnTo>
                  <a:lnTo>
                    <a:pt x="10998490" y="515719"/>
                  </a:lnTo>
                  <a:lnTo>
                    <a:pt x="11053870" y="495684"/>
                  </a:lnTo>
                  <a:lnTo>
                    <a:pt x="11108860" y="475768"/>
                  </a:lnTo>
                  <a:lnTo>
                    <a:pt x="11163420" y="455986"/>
                  </a:lnTo>
                  <a:lnTo>
                    <a:pt x="11217511" y="436353"/>
                  </a:lnTo>
                  <a:lnTo>
                    <a:pt x="11271095" y="416885"/>
                  </a:lnTo>
                  <a:lnTo>
                    <a:pt x="11324132" y="397596"/>
                  </a:lnTo>
                  <a:lnTo>
                    <a:pt x="11376583" y="378501"/>
                  </a:lnTo>
                  <a:lnTo>
                    <a:pt x="11428410" y="359617"/>
                  </a:lnTo>
                  <a:lnTo>
                    <a:pt x="11479573" y="340957"/>
                  </a:lnTo>
                  <a:lnTo>
                    <a:pt x="11530033" y="322537"/>
                  </a:lnTo>
                  <a:lnTo>
                    <a:pt x="11579751" y="304372"/>
                  </a:lnTo>
                  <a:lnTo>
                    <a:pt x="11628688" y="286478"/>
                  </a:lnTo>
                  <a:lnTo>
                    <a:pt x="11676805" y="268870"/>
                  </a:lnTo>
                  <a:lnTo>
                    <a:pt x="11724063" y="251562"/>
                  </a:lnTo>
                  <a:lnTo>
                    <a:pt x="11770423" y="234570"/>
                  </a:lnTo>
                  <a:lnTo>
                    <a:pt x="11815846" y="217909"/>
                  </a:lnTo>
                  <a:lnTo>
                    <a:pt x="11860293" y="201594"/>
                  </a:lnTo>
                  <a:lnTo>
                    <a:pt x="11903724" y="185640"/>
                  </a:lnTo>
                  <a:lnTo>
                    <a:pt x="11946101" y="170063"/>
                  </a:lnTo>
                  <a:lnTo>
                    <a:pt x="11987385" y="154877"/>
                  </a:lnTo>
                  <a:lnTo>
                    <a:pt x="12027537" y="140099"/>
                  </a:lnTo>
                  <a:lnTo>
                    <a:pt x="12066517" y="125742"/>
                  </a:lnTo>
                  <a:lnTo>
                    <a:pt x="12104287" y="111822"/>
                  </a:lnTo>
                  <a:lnTo>
                    <a:pt x="12140807" y="98355"/>
                  </a:lnTo>
                  <a:lnTo>
                    <a:pt x="12209943" y="72837"/>
                  </a:lnTo>
                  <a:lnTo>
                    <a:pt x="12273612" y="49310"/>
                  </a:lnTo>
                  <a:lnTo>
                    <a:pt x="12331503" y="27896"/>
                  </a:lnTo>
                  <a:lnTo>
                    <a:pt x="12383302" y="8715"/>
                  </a:lnTo>
                  <a:lnTo>
                    <a:pt x="12406820" y="0"/>
                  </a:lnTo>
                </a:path>
              </a:pathLst>
            </a:custGeom>
            <a:ln w="38100">
              <a:solidFill>
                <a:srgbClr val="90BBE4"/>
              </a:solidFill>
              <a:prstDash val="lgDash"/>
            </a:ln>
          </p:spPr>
          <p:txBody>
            <a:bodyPr wrap="square" lIns="0" tIns="0" rIns="0" bIns="0" rtlCol="0"/>
            <a:lstStyle/>
            <a:p>
              <a:pPr defTabSz="342900"/>
              <a:endParaRPr sz="1350">
                <a:solidFill>
                  <a:prstClr val="black"/>
                </a:solidFill>
                <a:latin typeface="Calibri"/>
              </a:endParaRPr>
            </a:p>
          </p:txBody>
        </p:sp>
        <p:sp>
          <p:nvSpPr>
            <p:cNvPr id="26" name="object 5">
              <a:extLst>
                <a:ext uri="{FF2B5EF4-FFF2-40B4-BE49-F238E27FC236}">
                  <a16:creationId xmlns:a16="http://schemas.microsoft.com/office/drawing/2014/main" id="{340DE75D-FB84-4F3F-B414-5011ABFBF8EC}"/>
                </a:ext>
              </a:extLst>
            </p:cNvPr>
            <p:cNvSpPr/>
            <p:nvPr/>
          </p:nvSpPr>
          <p:spPr>
            <a:xfrm>
              <a:off x="7868288" y="1276830"/>
              <a:ext cx="38366" cy="16170"/>
            </a:xfrm>
            <a:custGeom>
              <a:avLst/>
              <a:gdLst/>
              <a:ahLst/>
              <a:cxnLst/>
              <a:rect l="l" t="t" r="r" b="b"/>
              <a:pathLst>
                <a:path w="71754" h="26669">
                  <a:moveTo>
                    <a:pt x="0" y="26530"/>
                  </a:moveTo>
                  <a:lnTo>
                    <a:pt x="30676" y="15135"/>
                  </a:lnTo>
                  <a:lnTo>
                    <a:pt x="53041" y="6821"/>
                  </a:lnTo>
                  <a:lnTo>
                    <a:pt x="66729" y="1728"/>
                  </a:lnTo>
                  <a:lnTo>
                    <a:pt x="71374" y="0"/>
                  </a:lnTo>
                </a:path>
              </a:pathLst>
            </a:custGeom>
            <a:ln w="38100">
              <a:solidFill>
                <a:srgbClr val="90BBE4"/>
              </a:solidFill>
            </a:ln>
          </p:spPr>
          <p:txBody>
            <a:bodyPr wrap="square" lIns="0" tIns="0" rIns="0" bIns="0" rtlCol="0"/>
            <a:lstStyle/>
            <a:p>
              <a:pPr defTabSz="342900"/>
              <a:endParaRPr sz="1350">
                <a:solidFill>
                  <a:prstClr val="black"/>
                </a:solidFill>
                <a:latin typeface="Calibri"/>
              </a:endParaRPr>
            </a:p>
          </p:txBody>
        </p:sp>
        <p:sp>
          <p:nvSpPr>
            <p:cNvPr id="27" name="object 6">
              <a:extLst>
                <a:ext uri="{FF2B5EF4-FFF2-40B4-BE49-F238E27FC236}">
                  <a16:creationId xmlns:a16="http://schemas.microsoft.com/office/drawing/2014/main" id="{0B24BEE8-9703-413B-B1C0-5B123E076E0A}"/>
                </a:ext>
              </a:extLst>
            </p:cNvPr>
            <p:cNvSpPr/>
            <p:nvPr/>
          </p:nvSpPr>
          <p:spPr>
            <a:xfrm>
              <a:off x="1750879" y="1111510"/>
              <a:ext cx="5392334" cy="1236222"/>
            </a:xfrm>
            <a:custGeom>
              <a:avLst/>
              <a:gdLst/>
              <a:ahLst/>
              <a:cxnLst/>
              <a:rect l="l" t="t" r="r" b="b"/>
              <a:pathLst>
                <a:path w="10085070" h="2038985">
                  <a:moveTo>
                    <a:pt x="1765896" y="882942"/>
                  </a:moveTo>
                  <a:lnTo>
                    <a:pt x="1764588" y="834491"/>
                  </a:lnTo>
                  <a:lnTo>
                    <a:pt x="1760715" y="786726"/>
                  </a:lnTo>
                  <a:lnTo>
                    <a:pt x="1754339" y="739711"/>
                  </a:lnTo>
                  <a:lnTo>
                    <a:pt x="1745538" y="693521"/>
                  </a:lnTo>
                  <a:lnTo>
                    <a:pt x="1734362" y="648208"/>
                  </a:lnTo>
                  <a:lnTo>
                    <a:pt x="1720888" y="603859"/>
                  </a:lnTo>
                  <a:lnTo>
                    <a:pt x="1705178" y="560514"/>
                  </a:lnTo>
                  <a:lnTo>
                    <a:pt x="1687309" y="518274"/>
                  </a:lnTo>
                  <a:lnTo>
                    <a:pt x="1667344" y="477177"/>
                  </a:lnTo>
                  <a:lnTo>
                    <a:pt x="1645348" y="437299"/>
                  </a:lnTo>
                  <a:lnTo>
                    <a:pt x="1621396" y="398703"/>
                  </a:lnTo>
                  <a:lnTo>
                    <a:pt x="1595539" y="361480"/>
                  </a:lnTo>
                  <a:lnTo>
                    <a:pt x="1567865" y="325678"/>
                  </a:lnTo>
                  <a:lnTo>
                    <a:pt x="1538427" y="291363"/>
                  </a:lnTo>
                  <a:lnTo>
                    <a:pt x="1507286" y="258597"/>
                  </a:lnTo>
                  <a:lnTo>
                    <a:pt x="1474533" y="227469"/>
                  </a:lnTo>
                  <a:lnTo>
                    <a:pt x="1440218" y="198031"/>
                  </a:lnTo>
                  <a:lnTo>
                    <a:pt x="1404404" y="170345"/>
                  </a:lnTo>
                  <a:lnTo>
                    <a:pt x="1367180" y="144500"/>
                  </a:lnTo>
                  <a:lnTo>
                    <a:pt x="1328597" y="120535"/>
                  </a:lnTo>
                  <a:lnTo>
                    <a:pt x="1288719" y="98552"/>
                  </a:lnTo>
                  <a:lnTo>
                    <a:pt x="1247622" y="78574"/>
                  </a:lnTo>
                  <a:lnTo>
                    <a:pt x="1205369" y="60706"/>
                  </a:lnTo>
                  <a:lnTo>
                    <a:pt x="1162037" y="45008"/>
                  </a:lnTo>
                  <a:lnTo>
                    <a:pt x="1117676" y="31534"/>
                  </a:lnTo>
                  <a:lnTo>
                    <a:pt x="1072362" y="20358"/>
                  </a:lnTo>
                  <a:lnTo>
                    <a:pt x="1026172" y="11557"/>
                  </a:lnTo>
                  <a:lnTo>
                    <a:pt x="979170" y="5181"/>
                  </a:lnTo>
                  <a:lnTo>
                    <a:pt x="931405" y="1295"/>
                  </a:lnTo>
                  <a:lnTo>
                    <a:pt x="882954" y="0"/>
                  </a:lnTo>
                  <a:lnTo>
                    <a:pt x="834517" y="1295"/>
                  </a:lnTo>
                  <a:lnTo>
                    <a:pt x="786752" y="5181"/>
                  </a:lnTo>
                  <a:lnTo>
                    <a:pt x="739736" y="11557"/>
                  </a:lnTo>
                  <a:lnTo>
                    <a:pt x="693547" y="20358"/>
                  </a:lnTo>
                  <a:lnTo>
                    <a:pt x="648233" y="31534"/>
                  </a:lnTo>
                  <a:lnTo>
                    <a:pt x="603872" y="45008"/>
                  </a:lnTo>
                  <a:lnTo>
                    <a:pt x="560539" y="60706"/>
                  </a:lnTo>
                  <a:lnTo>
                    <a:pt x="518287" y="78574"/>
                  </a:lnTo>
                  <a:lnTo>
                    <a:pt x="477189" y="98552"/>
                  </a:lnTo>
                  <a:lnTo>
                    <a:pt x="437311" y="120535"/>
                  </a:lnTo>
                  <a:lnTo>
                    <a:pt x="398729" y="144500"/>
                  </a:lnTo>
                  <a:lnTo>
                    <a:pt x="361492" y="170345"/>
                  </a:lnTo>
                  <a:lnTo>
                    <a:pt x="325691" y="198031"/>
                  </a:lnTo>
                  <a:lnTo>
                    <a:pt x="291376" y="227469"/>
                  </a:lnTo>
                  <a:lnTo>
                    <a:pt x="258610" y="258597"/>
                  </a:lnTo>
                  <a:lnTo>
                    <a:pt x="227482" y="291363"/>
                  </a:lnTo>
                  <a:lnTo>
                    <a:pt x="198043" y="325678"/>
                  </a:lnTo>
                  <a:lnTo>
                    <a:pt x="170357" y="361480"/>
                  </a:lnTo>
                  <a:lnTo>
                    <a:pt x="144513" y="398703"/>
                  </a:lnTo>
                  <a:lnTo>
                    <a:pt x="120548" y="437299"/>
                  </a:lnTo>
                  <a:lnTo>
                    <a:pt x="98552" y="477177"/>
                  </a:lnTo>
                  <a:lnTo>
                    <a:pt x="78587" y="518274"/>
                  </a:lnTo>
                  <a:lnTo>
                    <a:pt x="60718" y="560514"/>
                  </a:lnTo>
                  <a:lnTo>
                    <a:pt x="45021" y="603859"/>
                  </a:lnTo>
                  <a:lnTo>
                    <a:pt x="31546" y="648208"/>
                  </a:lnTo>
                  <a:lnTo>
                    <a:pt x="20370" y="693521"/>
                  </a:lnTo>
                  <a:lnTo>
                    <a:pt x="11557" y="739711"/>
                  </a:lnTo>
                  <a:lnTo>
                    <a:pt x="5181" y="786726"/>
                  </a:lnTo>
                  <a:lnTo>
                    <a:pt x="1308" y="834491"/>
                  </a:lnTo>
                  <a:lnTo>
                    <a:pt x="0" y="882942"/>
                  </a:lnTo>
                  <a:lnTo>
                    <a:pt x="1308" y="931379"/>
                  </a:lnTo>
                  <a:lnTo>
                    <a:pt x="5181" y="979144"/>
                  </a:lnTo>
                  <a:lnTo>
                    <a:pt x="11557" y="1026147"/>
                  </a:lnTo>
                  <a:lnTo>
                    <a:pt x="20370" y="1072349"/>
                  </a:lnTo>
                  <a:lnTo>
                    <a:pt x="31546" y="1117650"/>
                  </a:lnTo>
                  <a:lnTo>
                    <a:pt x="45021" y="1162011"/>
                  </a:lnTo>
                  <a:lnTo>
                    <a:pt x="60718" y="1205344"/>
                  </a:lnTo>
                  <a:lnTo>
                    <a:pt x="78587" y="1247597"/>
                  </a:lnTo>
                  <a:lnTo>
                    <a:pt x="98552" y="1288694"/>
                  </a:lnTo>
                  <a:lnTo>
                    <a:pt x="120548" y="1328572"/>
                  </a:lnTo>
                  <a:lnTo>
                    <a:pt x="144513" y="1367155"/>
                  </a:lnTo>
                  <a:lnTo>
                    <a:pt x="170357" y="1404378"/>
                  </a:lnTo>
                  <a:lnTo>
                    <a:pt x="198043" y="1440192"/>
                  </a:lnTo>
                  <a:lnTo>
                    <a:pt x="227482" y="1474508"/>
                  </a:lnTo>
                  <a:lnTo>
                    <a:pt x="258610" y="1507261"/>
                  </a:lnTo>
                  <a:lnTo>
                    <a:pt x="291376" y="1538389"/>
                  </a:lnTo>
                  <a:lnTo>
                    <a:pt x="325691" y="1567827"/>
                  </a:lnTo>
                  <a:lnTo>
                    <a:pt x="361492" y="1595513"/>
                  </a:lnTo>
                  <a:lnTo>
                    <a:pt x="398729" y="1621358"/>
                  </a:lnTo>
                  <a:lnTo>
                    <a:pt x="437311" y="1645323"/>
                  </a:lnTo>
                  <a:lnTo>
                    <a:pt x="477189" y="1667319"/>
                  </a:lnTo>
                  <a:lnTo>
                    <a:pt x="518287" y="1687283"/>
                  </a:lnTo>
                  <a:lnTo>
                    <a:pt x="560539" y="1705152"/>
                  </a:lnTo>
                  <a:lnTo>
                    <a:pt x="603872" y="1720850"/>
                  </a:lnTo>
                  <a:lnTo>
                    <a:pt x="648233" y="1734324"/>
                  </a:lnTo>
                  <a:lnTo>
                    <a:pt x="693547" y="1745500"/>
                  </a:lnTo>
                  <a:lnTo>
                    <a:pt x="739736" y="1754314"/>
                  </a:lnTo>
                  <a:lnTo>
                    <a:pt x="786752" y="1760689"/>
                  </a:lnTo>
                  <a:lnTo>
                    <a:pt x="834517" y="1764563"/>
                  </a:lnTo>
                  <a:lnTo>
                    <a:pt x="882954" y="1765871"/>
                  </a:lnTo>
                  <a:lnTo>
                    <a:pt x="931405" y="1764563"/>
                  </a:lnTo>
                  <a:lnTo>
                    <a:pt x="979170" y="1760689"/>
                  </a:lnTo>
                  <a:lnTo>
                    <a:pt x="1026172" y="1754314"/>
                  </a:lnTo>
                  <a:lnTo>
                    <a:pt x="1072362" y="1745500"/>
                  </a:lnTo>
                  <a:lnTo>
                    <a:pt x="1117676" y="1734324"/>
                  </a:lnTo>
                  <a:lnTo>
                    <a:pt x="1162037" y="1720850"/>
                  </a:lnTo>
                  <a:lnTo>
                    <a:pt x="1205369" y="1705152"/>
                  </a:lnTo>
                  <a:lnTo>
                    <a:pt x="1247622" y="1687283"/>
                  </a:lnTo>
                  <a:lnTo>
                    <a:pt x="1288719" y="1667319"/>
                  </a:lnTo>
                  <a:lnTo>
                    <a:pt x="1328597" y="1645323"/>
                  </a:lnTo>
                  <a:lnTo>
                    <a:pt x="1367180" y="1621358"/>
                  </a:lnTo>
                  <a:lnTo>
                    <a:pt x="1404404" y="1595513"/>
                  </a:lnTo>
                  <a:lnTo>
                    <a:pt x="1440218" y="1567827"/>
                  </a:lnTo>
                  <a:lnTo>
                    <a:pt x="1474533" y="1538389"/>
                  </a:lnTo>
                  <a:lnTo>
                    <a:pt x="1507286" y="1507261"/>
                  </a:lnTo>
                  <a:lnTo>
                    <a:pt x="1538427" y="1474508"/>
                  </a:lnTo>
                  <a:lnTo>
                    <a:pt x="1567865" y="1440192"/>
                  </a:lnTo>
                  <a:lnTo>
                    <a:pt x="1595539" y="1404378"/>
                  </a:lnTo>
                  <a:lnTo>
                    <a:pt x="1621396" y="1367155"/>
                  </a:lnTo>
                  <a:lnTo>
                    <a:pt x="1645348" y="1328572"/>
                  </a:lnTo>
                  <a:lnTo>
                    <a:pt x="1667344" y="1288694"/>
                  </a:lnTo>
                  <a:lnTo>
                    <a:pt x="1687309" y="1247597"/>
                  </a:lnTo>
                  <a:lnTo>
                    <a:pt x="1705178" y="1205344"/>
                  </a:lnTo>
                  <a:lnTo>
                    <a:pt x="1720888" y="1162011"/>
                  </a:lnTo>
                  <a:lnTo>
                    <a:pt x="1734362" y="1117650"/>
                  </a:lnTo>
                  <a:lnTo>
                    <a:pt x="1745538" y="1072349"/>
                  </a:lnTo>
                  <a:lnTo>
                    <a:pt x="1754339" y="1026147"/>
                  </a:lnTo>
                  <a:lnTo>
                    <a:pt x="1760715" y="979144"/>
                  </a:lnTo>
                  <a:lnTo>
                    <a:pt x="1764588" y="931379"/>
                  </a:lnTo>
                  <a:lnTo>
                    <a:pt x="1765896" y="882942"/>
                  </a:lnTo>
                  <a:close/>
                </a:path>
                <a:path w="10085070" h="2038985">
                  <a:moveTo>
                    <a:pt x="5701220" y="898194"/>
                  </a:moveTo>
                  <a:lnTo>
                    <a:pt x="5699912" y="849744"/>
                  </a:lnTo>
                  <a:lnTo>
                    <a:pt x="5696039" y="801979"/>
                  </a:lnTo>
                  <a:lnTo>
                    <a:pt x="5689663" y="754976"/>
                  </a:lnTo>
                  <a:lnTo>
                    <a:pt x="5680849" y="708774"/>
                  </a:lnTo>
                  <a:lnTo>
                    <a:pt x="5669673" y="663473"/>
                  </a:lnTo>
                  <a:lnTo>
                    <a:pt x="5656199" y="619112"/>
                  </a:lnTo>
                  <a:lnTo>
                    <a:pt x="5640502" y="575779"/>
                  </a:lnTo>
                  <a:lnTo>
                    <a:pt x="5622620" y="533527"/>
                  </a:lnTo>
                  <a:lnTo>
                    <a:pt x="5602656" y="492429"/>
                  </a:lnTo>
                  <a:lnTo>
                    <a:pt x="5580659" y="452551"/>
                  </a:lnTo>
                  <a:lnTo>
                    <a:pt x="5556707" y="413969"/>
                  </a:lnTo>
                  <a:lnTo>
                    <a:pt x="5530850" y="376732"/>
                  </a:lnTo>
                  <a:lnTo>
                    <a:pt x="5503176" y="340931"/>
                  </a:lnTo>
                  <a:lnTo>
                    <a:pt x="5473738" y="306616"/>
                  </a:lnTo>
                  <a:lnTo>
                    <a:pt x="5442610" y="273850"/>
                  </a:lnTo>
                  <a:lnTo>
                    <a:pt x="5409844" y="242722"/>
                  </a:lnTo>
                  <a:lnTo>
                    <a:pt x="5375529" y="213283"/>
                  </a:lnTo>
                  <a:lnTo>
                    <a:pt x="5339727" y="185610"/>
                  </a:lnTo>
                  <a:lnTo>
                    <a:pt x="5302491" y="159753"/>
                  </a:lnTo>
                  <a:lnTo>
                    <a:pt x="5263908" y="135801"/>
                  </a:lnTo>
                  <a:lnTo>
                    <a:pt x="5224030" y="113804"/>
                  </a:lnTo>
                  <a:lnTo>
                    <a:pt x="5182933" y="93840"/>
                  </a:lnTo>
                  <a:lnTo>
                    <a:pt x="5140680" y="75971"/>
                  </a:lnTo>
                  <a:lnTo>
                    <a:pt x="5097348" y="60261"/>
                  </a:lnTo>
                  <a:lnTo>
                    <a:pt x="5052987" y="46786"/>
                  </a:lnTo>
                  <a:lnTo>
                    <a:pt x="5007686" y="35610"/>
                  </a:lnTo>
                  <a:lnTo>
                    <a:pt x="4961483" y="26809"/>
                  </a:lnTo>
                  <a:lnTo>
                    <a:pt x="4914481" y="20434"/>
                  </a:lnTo>
                  <a:lnTo>
                    <a:pt x="4866716" y="16560"/>
                  </a:lnTo>
                  <a:lnTo>
                    <a:pt x="4818278" y="15252"/>
                  </a:lnTo>
                  <a:lnTo>
                    <a:pt x="4769828" y="16560"/>
                  </a:lnTo>
                  <a:lnTo>
                    <a:pt x="4722063" y="20434"/>
                  </a:lnTo>
                  <a:lnTo>
                    <a:pt x="4675048" y="26809"/>
                  </a:lnTo>
                  <a:lnTo>
                    <a:pt x="4628858" y="35610"/>
                  </a:lnTo>
                  <a:lnTo>
                    <a:pt x="4583544" y="46786"/>
                  </a:lnTo>
                  <a:lnTo>
                    <a:pt x="4539196" y="60261"/>
                  </a:lnTo>
                  <a:lnTo>
                    <a:pt x="4495851" y="75971"/>
                  </a:lnTo>
                  <a:lnTo>
                    <a:pt x="4453598" y="93840"/>
                  </a:lnTo>
                  <a:lnTo>
                    <a:pt x="4412500" y="113804"/>
                  </a:lnTo>
                  <a:lnTo>
                    <a:pt x="4372622" y="135801"/>
                  </a:lnTo>
                  <a:lnTo>
                    <a:pt x="4334040" y="159753"/>
                  </a:lnTo>
                  <a:lnTo>
                    <a:pt x="4296816" y="185610"/>
                  </a:lnTo>
                  <a:lnTo>
                    <a:pt x="4261002" y="213283"/>
                  </a:lnTo>
                  <a:lnTo>
                    <a:pt x="4226687" y="242722"/>
                  </a:lnTo>
                  <a:lnTo>
                    <a:pt x="4193933" y="273850"/>
                  </a:lnTo>
                  <a:lnTo>
                    <a:pt x="4162793" y="306616"/>
                  </a:lnTo>
                  <a:lnTo>
                    <a:pt x="4133354" y="340931"/>
                  </a:lnTo>
                  <a:lnTo>
                    <a:pt x="4105681" y="376732"/>
                  </a:lnTo>
                  <a:lnTo>
                    <a:pt x="4079824" y="413969"/>
                  </a:lnTo>
                  <a:lnTo>
                    <a:pt x="4055872" y="452551"/>
                  </a:lnTo>
                  <a:lnTo>
                    <a:pt x="4033875" y="492429"/>
                  </a:lnTo>
                  <a:lnTo>
                    <a:pt x="4013911" y="533527"/>
                  </a:lnTo>
                  <a:lnTo>
                    <a:pt x="3996042" y="575779"/>
                  </a:lnTo>
                  <a:lnTo>
                    <a:pt x="3980332" y="619112"/>
                  </a:lnTo>
                  <a:lnTo>
                    <a:pt x="3966857" y="663473"/>
                  </a:lnTo>
                  <a:lnTo>
                    <a:pt x="3955681" y="708774"/>
                  </a:lnTo>
                  <a:lnTo>
                    <a:pt x="3946868" y="754976"/>
                  </a:lnTo>
                  <a:lnTo>
                    <a:pt x="3940492" y="801979"/>
                  </a:lnTo>
                  <a:lnTo>
                    <a:pt x="3936619" y="849744"/>
                  </a:lnTo>
                  <a:lnTo>
                    <a:pt x="3935323" y="898194"/>
                  </a:lnTo>
                  <a:lnTo>
                    <a:pt x="3936619" y="946632"/>
                  </a:lnTo>
                  <a:lnTo>
                    <a:pt x="3940492" y="994397"/>
                  </a:lnTo>
                  <a:lnTo>
                    <a:pt x="3946868" y="1041412"/>
                  </a:lnTo>
                  <a:lnTo>
                    <a:pt x="3955681" y="1087602"/>
                  </a:lnTo>
                  <a:lnTo>
                    <a:pt x="3966857" y="1132916"/>
                  </a:lnTo>
                  <a:lnTo>
                    <a:pt x="3980332" y="1177264"/>
                  </a:lnTo>
                  <a:lnTo>
                    <a:pt x="3996042" y="1220609"/>
                  </a:lnTo>
                  <a:lnTo>
                    <a:pt x="4013911" y="1262849"/>
                  </a:lnTo>
                  <a:lnTo>
                    <a:pt x="4033875" y="1303947"/>
                  </a:lnTo>
                  <a:lnTo>
                    <a:pt x="4055872" y="1343825"/>
                  </a:lnTo>
                  <a:lnTo>
                    <a:pt x="4079824" y="1382407"/>
                  </a:lnTo>
                  <a:lnTo>
                    <a:pt x="4105681" y="1419644"/>
                  </a:lnTo>
                  <a:lnTo>
                    <a:pt x="4133354" y="1455445"/>
                  </a:lnTo>
                  <a:lnTo>
                    <a:pt x="4162793" y="1489760"/>
                  </a:lnTo>
                  <a:lnTo>
                    <a:pt x="4193933" y="1522514"/>
                  </a:lnTo>
                  <a:lnTo>
                    <a:pt x="4226687" y="1553654"/>
                  </a:lnTo>
                  <a:lnTo>
                    <a:pt x="4261002" y="1583093"/>
                  </a:lnTo>
                  <a:lnTo>
                    <a:pt x="4296816" y="1610766"/>
                  </a:lnTo>
                  <a:lnTo>
                    <a:pt x="4334040" y="1636623"/>
                  </a:lnTo>
                  <a:lnTo>
                    <a:pt x="4372622" y="1660575"/>
                  </a:lnTo>
                  <a:lnTo>
                    <a:pt x="4412500" y="1682572"/>
                  </a:lnTo>
                  <a:lnTo>
                    <a:pt x="4453598" y="1702536"/>
                  </a:lnTo>
                  <a:lnTo>
                    <a:pt x="4495851" y="1720405"/>
                  </a:lnTo>
                  <a:lnTo>
                    <a:pt x="4539196" y="1736115"/>
                  </a:lnTo>
                  <a:lnTo>
                    <a:pt x="4583544" y="1749577"/>
                  </a:lnTo>
                  <a:lnTo>
                    <a:pt x="4628858" y="1760753"/>
                  </a:lnTo>
                  <a:lnTo>
                    <a:pt x="4675048" y="1769567"/>
                  </a:lnTo>
                  <a:lnTo>
                    <a:pt x="4722063" y="1775942"/>
                  </a:lnTo>
                  <a:lnTo>
                    <a:pt x="4769828" y="1779816"/>
                  </a:lnTo>
                  <a:lnTo>
                    <a:pt x="4818278" y="1781124"/>
                  </a:lnTo>
                  <a:lnTo>
                    <a:pt x="4866716" y="1779816"/>
                  </a:lnTo>
                  <a:lnTo>
                    <a:pt x="4914481" y="1775942"/>
                  </a:lnTo>
                  <a:lnTo>
                    <a:pt x="4961483" y="1769567"/>
                  </a:lnTo>
                  <a:lnTo>
                    <a:pt x="5007686" y="1760753"/>
                  </a:lnTo>
                  <a:lnTo>
                    <a:pt x="5052987" y="1749577"/>
                  </a:lnTo>
                  <a:lnTo>
                    <a:pt x="5097348" y="1736115"/>
                  </a:lnTo>
                  <a:lnTo>
                    <a:pt x="5140680" y="1720405"/>
                  </a:lnTo>
                  <a:lnTo>
                    <a:pt x="5182933" y="1702536"/>
                  </a:lnTo>
                  <a:lnTo>
                    <a:pt x="5224030" y="1682572"/>
                  </a:lnTo>
                  <a:lnTo>
                    <a:pt x="5263908" y="1660575"/>
                  </a:lnTo>
                  <a:lnTo>
                    <a:pt x="5302491" y="1636623"/>
                  </a:lnTo>
                  <a:lnTo>
                    <a:pt x="5339727" y="1610766"/>
                  </a:lnTo>
                  <a:lnTo>
                    <a:pt x="5375529" y="1583093"/>
                  </a:lnTo>
                  <a:lnTo>
                    <a:pt x="5409844" y="1553654"/>
                  </a:lnTo>
                  <a:lnTo>
                    <a:pt x="5442610" y="1522514"/>
                  </a:lnTo>
                  <a:lnTo>
                    <a:pt x="5473738" y="1489760"/>
                  </a:lnTo>
                  <a:lnTo>
                    <a:pt x="5503176" y="1455445"/>
                  </a:lnTo>
                  <a:lnTo>
                    <a:pt x="5530850" y="1419644"/>
                  </a:lnTo>
                  <a:lnTo>
                    <a:pt x="5556707" y="1382407"/>
                  </a:lnTo>
                  <a:lnTo>
                    <a:pt x="5580659" y="1343825"/>
                  </a:lnTo>
                  <a:lnTo>
                    <a:pt x="5602656" y="1303947"/>
                  </a:lnTo>
                  <a:lnTo>
                    <a:pt x="5622620" y="1262849"/>
                  </a:lnTo>
                  <a:lnTo>
                    <a:pt x="5640502" y="1220609"/>
                  </a:lnTo>
                  <a:lnTo>
                    <a:pt x="5656199" y="1177264"/>
                  </a:lnTo>
                  <a:lnTo>
                    <a:pt x="5669673" y="1132916"/>
                  </a:lnTo>
                  <a:lnTo>
                    <a:pt x="5680849" y="1087602"/>
                  </a:lnTo>
                  <a:lnTo>
                    <a:pt x="5689663" y="1041412"/>
                  </a:lnTo>
                  <a:lnTo>
                    <a:pt x="5696039" y="994397"/>
                  </a:lnTo>
                  <a:lnTo>
                    <a:pt x="5699912" y="946632"/>
                  </a:lnTo>
                  <a:lnTo>
                    <a:pt x="5701220" y="898194"/>
                  </a:lnTo>
                  <a:close/>
                </a:path>
                <a:path w="10085070" h="2038985">
                  <a:moveTo>
                    <a:pt x="10084943" y="1155611"/>
                  </a:moveTo>
                  <a:lnTo>
                    <a:pt x="10083635" y="1107173"/>
                  </a:lnTo>
                  <a:lnTo>
                    <a:pt x="10079761" y="1059408"/>
                  </a:lnTo>
                  <a:lnTo>
                    <a:pt x="10073386" y="1012393"/>
                  </a:lnTo>
                  <a:lnTo>
                    <a:pt x="10064572" y="966203"/>
                  </a:lnTo>
                  <a:lnTo>
                    <a:pt x="10053396" y="920889"/>
                  </a:lnTo>
                  <a:lnTo>
                    <a:pt x="10039921" y="876528"/>
                  </a:lnTo>
                  <a:lnTo>
                    <a:pt x="10024224" y="833196"/>
                  </a:lnTo>
                  <a:lnTo>
                    <a:pt x="10006355" y="790943"/>
                  </a:lnTo>
                  <a:lnTo>
                    <a:pt x="9986391" y="749846"/>
                  </a:lnTo>
                  <a:lnTo>
                    <a:pt x="9964395" y="709968"/>
                  </a:lnTo>
                  <a:lnTo>
                    <a:pt x="9940430" y="671385"/>
                  </a:lnTo>
                  <a:lnTo>
                    <a:pt x="9914585" y="634161"/>
                  </a:lnTo>
                  <a:lnTo>
                    <a:pt x="9886899" y="598347"/>
                  </a:lnTo>
                  <a:lnTo>
                    <a:pt x="9857461" y="564032"/>
                  </a:lnTo>
                  <a:lnTo>
                    <a:pt x="9826333" y="531279"/>
                  </a:lnTo>
                  <a:lnTo>
                    <a:pt x="9793567" y="500151"/>
                  </a:lnTo>
                  <a:lnTo>
                    <a:pt x="9759251" y="470712"/>
                  </a:lnTo>
                  <a:lnTo>
                    <a:pt x="9723450" y="443026"/>
                  </a:lnTo>
                  <a:lnTo>
                    <a:pt x="9686214" y="417169"/>
                  </a:lnTo>
                  <a:lnTo>
                    <a:pt x="9647631" y="393217"/>
                  </a:lnTo>
                  <a:lnTo>
                    <a:pt x="9607753" y="371221"/>
                  </a:lnTo>
                  <a:lnTo>
                    <a:pt x="9566656" y="351256"/>
                  </a:lnTo>
                  <a:lnTo>
                    <a:pt x="9524416" y="333387"/>
                  </a:lnTo>
                  <a:lnTo>
                    <a:pt x="9481071" y="317690"/>
                  </a:lnTo>
                  <a:lnTo>
                    <a:pt x="9436722" y="304215"/>
                  </a:lnTo>
                  <a:lnTo>
                    <a:pt x="9391409" y="293039"/>
                  </a:lnTo>
                  <a:lnTo>
                    <a:pt x="9345219" y="284226"/>
                  </a:lnTo>
                  <a:lnTo>
                    <a:pt x="9298203" y="277850"/>
                  </a:lnTo>
                  <a:lnTo>
                    <a:pt x="9250439" y="273977"/>
                  </a:lnTo>
                  <a:lnTo>
                    <a:pt x="9202001" y="272669"/>
                  </a:lnTo>
                  <a:lnTo>
                    <a:pt x="9153550" y="273977"/>
                  </a:lnTo>
                  <a:lnTo>
                    <a:pt x="9105786" y="277850"/>
                  </a:lnTo>
                  <a:lnTo>
                    <a:pt x="9058783" y="284226"/>
                  </a:lnTo>
                  <a:lnTo>
                    <a:pt x="9012580" y="293039"/>
                  </a:lnTo>
                  <a:lnTo>
                    <a:pt x="8967279" y="304215"/>
                  </a:lnTo>
                  <a:lnTo>
                    <a:pt x="8922918" y="317690"/>
                  </a:lnTo>
                  <a:lnTo>
                    <a:pt x="8879573" y="333387"/>
                  </a:lnTo>
                  <a:lnTo>
                    <a:pt x="8837333" y="351256"/>
                  </a:lnTo>
                  <a:lnTo>
                    <a:pt x="8796236" y="371221"/>
                  </a:lnTo>
                  <a:lnTo>
                    <a:pt x="8756358" y="393217"/>
                  </a:lnTo>
                  <a:lnTo>
                    <a:pt x="8717763" y="417169"/>
                  </a:lnTo>
                  <a:lnTo>
                    <a:pt x="8680539" y="443026"/>
                  </a:lnTo>
                  <a:lnTo>
                    <a:pt x="8644725" y="470712"/>
                  </a:lnTo>
                  <a:lnTo>
                    <a:pt x="8610409" y="500151"/>
                  </a:lnTo>
                  <a:lnTo>
                    <a:pt x="8577656" y="531279"/>
                  </a:lnTo>
                  <a:lnTo>
                    <a:pt x="8546528" y="564032"/>
                  </a:lnTo>
                  <a:lnTo>
                    <a:pt x="8517077" y="598347"/>
                  </a:lnTo>
                  <a:lnTo>
                    <a:pt x="8489404" y="634161"/>
                  </a:lnTo>
                  <a:lnTo>
                    <a:pt x="8463547" y="671385"/>
                  </a:lnTo>
                  <a:lnTo>
                    <a:pt x="8439594" y="709968"/>
                  </a:lnTo>
                  <a:lnTo>
                    <a:pt x="8417598" y="749846"/>
                  </a:lnTo>
                  <a:lnTo>
                    <a:pt x="8397634" y="790943"/>
                  </a:lnTo>
                  <a:lnTo>
                    <a:pt x="8379765" y="833196"/>
                  </a:lnTo>
                  <a:lnTo>
                    <a:pt x="8364055" y="876528"/>
                  </a:lnTo>
                  <a:lnTo>
                    <a:pt x="8350580" y="920889"/>
                  </a:lnTo>
                  <a:lnTo>
                    <a:pt x="8339404" y="966203"/>
                  </a:lnTo>
                  <a:lnTo>
                    <a:pt x="8330603" y="1012393"/>
                  </a:lnTo>
                  <a:lnTo>
                    <a:pt x="8324228" y="1059408"/>
                  </a:lnTo>
                  <a:lnTo>
                    <a:pt x="8320354" y="1107173"/>
                  </a:lnTo>
                  <a:lnTo>
                    <a:pt x="8319046" y="1155611"/>
                  </a:lnTo>
                  <a:lnTo>
                    <a:pt x="8320354" y="1204061"/>
                  </a:lnTo>
                  <a:lnTo>
                    <a:pt x="8324228" y="1251813"/>
                  </a:lnTo>
                  <a:lnTo>
                    <a:pt x="8330603" y="1298829"/>
                  </a:lnTo>
                  <a:lnTo>
                    <a:pt x="8339404" y="1345018"/>
                  </a:lnTo>
                  <a:lnTo>
                    <a:pt x="8350580" y="1390332"/>
                  </a:lnTo>
                  <a:lnTo>
                    <a:pt x="8364055" y="1434693"/>
                  </a:lnTo>
                  <a:lnTo>
                    <a:pt x="8379765" y="1478026"/>
                  </a:lnTo>
                  <a:lnTo>
                    <a:pt x="8397634" y="1520278"/>
                  </a:lnTo>
                  <a:lnTo>
                    <a:pt x="8417598" y="1561376"/>
                  </a:lnTo>
                  <a:lnTo>
                    <a:pt x="8439594" y="1601241"/>
                  </a:lnTo>
                  <a:lnTo>
                    <a:pt x="8463547" y="1639836"/>
                  </a:lnTo>
                  <a:lnTo>
                    <a:pt x="8489404" y="1677060"/>
                  </a:lnTo>
                  <a:lnTo>
                    <a:pt x="8517077" y="1712861"/>
                  </a:lnTo>
                  <a:lnTo>
                    <a:pt x="8546528" y="1747177"/>
                  </a:lnTo>
                  <a:lnTo>
                    <a:pt x="8577656" y="1779943"/>
                  </a:lnTo>
                  <a:lnTo>
                    <a:pt x="8610409" y="1811070"/>
                  </a:lnTo>
                  <a:lnTo>
                    <a:pt x="8644725" y="1840509"/>
                  </a:lnTo>
                  <a:lnTo>
                    <a:pt x="8680539" y="1868195"/>
                  </a:lnTo>
                  <a:lnTo>
                    <a:pt x="8717763" y="1894039"/>
                  </a:lnTo>
                  <a:lnTo>
                    <a:pt x="8756358" y="1918004"/>
                  </a:lnTo>
                  <a:lnTo>
                    <a:pt x="8796236" y="1939988"/>
                  </a:lnTo>
                  <a:lnTo>
                    <a:pt x="8837333" y="1959952"/>
                  </a:lnTo>
                  <a:lnTo>
                    <a:pt x="8879573" y="1977821"/>
                  </a:lnTo>
                  <a:lnTo>
                    <a:pt x="8922918" y="1993531"/>
                  </a:lnTo>
                  <a:lnTo>
                    <a:pt x="8967279" y="2007006"/>
                  </a:lnTo>
                  <a:lnTo>
                    <a:pt x="9012580" y="2018182"/>
                  </a:lnTo>
                  <a:lnTo>
                    <a:pt x="9058783" y="2026983"/>
                  </a:lnTo>
                  <a:lnTo>
                    <a:pt x="9105786" y="2033358"/>
                  </a:lnTo>
                  <a:lnTo>
                    <a:pt x="9153550" y="2037232"/>
                  </a:lnTo>
                  <a:lnTo>
                    <a:pt x="9202001" y="2038540"/>
                  </a:lnTo>
                  <a:lnTo>
                    <a:pt x="9250439" y="2037232"/>
                  </a:lnTo>
                  <a:lnTo>
                    <a:pt x="9298203" y="2033358"/>
                  </a:lnTo>
                  <a:lnTo>
                    <a:pt x="9345219" y="2026983"/>
                  </a:lnTo>
                  <a:lnTo>
                    <a:pt x="9391409" y="2018182"/>
                  </a:lnTo>
                  <a:lnTo>
                    <a:pt x="9436722" y="2007006"/>
                  </a:lnTo>
                  <a:lnTo>
                    <a:pt x="9481071" y="1993531"/>
                  </a:lnTo>
                  <a:lnTo>
                    <a:pt x="9524416" y="1977821"/>
                  </a:lnTo>
                  <a:lnTo>
                    <a:pt x="9566656" y="1959952"/>
                  </a:lnTo>
                  <a:lnTo>
                    <a:pt x="9607753" y="1939988"/>
                  </a:lnTo>
                  <a:lnTo>
                    <a:pt x="9647631" y="1918004"/>
                  </a:lnTo>
                  <a:lnTo>
                    <a:pt x="9686214" y="1894039"/>
                  </a:lnTo>
                  <a:lnTo>
                    <a:pt x="9723450" y="1868195"/>
                  </a:lnTo>
                  <a:lnTo>
                    <a:pt x="9759251" y="1840509"/>
                  </a:lnTo>
                  <a:lnTo>
                    <a:pt x="9793567" y="1811070"/>
                  </a:lnTo>
                  <a:lnTo>
                    <a:pt x="9826333" y="1779943"/>
                  </a:lnTo>
                  <a:lnTo>
                    <a:pt x="9857461" y="1747177"/>
                  </a:lnTo>
                  <a:lnTo>
                    <a:pt x="9886899" y="1712861"/>
                  </a:lnTo>
                  <a:lnTo>
                    <a:pt x="9914585" y="1677060"/>
                  </a:lnTo>
                  <a:lnTo>
                    <a:pt x="9940430" y="1639836"/>
                  </a:lnTo>
                  <a:lnTo>
                    <a:pt x="9964395" y="1601241"/>
                  </a:lnTo>
                  <a:lnTo>
                    <a:pt x="9986391" y="1561376"/>
                  </a:lnTo>
                  <a:lnTo>
                    <a:pt x="10006355" y="1520278"/>
                  </a:lnTo>
                  <a:lnTo>
                    <a:pt x="10024224" y="1478026"/>
                  </a:lnTo>
                  <a:lnTo>
                    <a:pt x="10039921" y="1434693"/>
                  </a:lnTo>
                  <a:lnTo>
                    <a:pt x="10053396" y="1390332"/>
                  </a:lnTo>
                  <a:lnTo>
                    <a:pt x="10064572" y="1345018"/>
                  </a:lnTo>
                  <a:lnTo>
                    <a:pt x="10073386" y="1298829"/>
                  </a:lnTo>
                  <a:lnTo>
                    <a:pt x="10079761" y="1251813"/>
                  </a:lnTo>
                  <a:lnTo>
                    <a:pt x="10083635" y="1204061"/>
                  </a:lnTo>
                  <a:lnTo>
                    <a:pt x="10084943" y="1155611"/>
                  </a:lnTo>
                  <a:close/>
                </a:path>
              </a:pathLst>
            </a:custGeom>
            <a:solidFill>
              <a:srgbClr val="FFFFFF"/>
            </a:solidFill>
          </p:spPr>
          <p:txBody>
            <a:bodyPr wrap="square" lIns="0" tIns="0" rIns="0" bIns="0" rtlCol="0"/>
            <a:lstStyle/>
            <a:p>
              <a:pPr defTabSz="342900"/>
              <a:endParaRPr sz="1350">
                <a:solidFill>
                  <a:prstClr val="black"/>
                </a:solidFill>
                <a:latin typeface="Calibri"/>
              </a:endParaRPr>
            </a:p>
          </p:txBody>
        </p:sp>
        <p:pic>
          <p:nvPicPr>
            <p:cNvPr id="28" name="object 7">
              <a:extLst>
                <a:ext uri="{FF2B5EF4-FFF2-40B4-BE49-F238E27FC236}">
                  <a16:creationId xmlns:a16="http://schemas.microsoft.com/office/drawing/2014/main" id="{828E09C9-E3F4-4262-8980-4C8B73827C04}"/>
                </a:ext>
              </a:extLst>
            </p:cNvPr>
            <p:cNvPicPr/>
            <p:nvPr/>
          </p:nvPicPr>
          <p:blipFill>
            <a:blip r:embed="rId4" cstate="print"/>
            <a:stretch>
              <a:fillRect/>
            </a:stretch>
          </p:blipFill>
          <p:spPr>
            <a:xfrm>
              <a:off x="3863286" y="1144413"/>
              <a:ext cx="477883" cy="901423"/>
            </a:xfrm>
            <a:prstGeom prst="rect">
              <a:avLst/>
            </a:prstGeom>
          </p:spPr>
        </p:pic>
        <p:sp>
          <p:nvSpPr>
            <p:cNvPr id="29" name="object 8">
              <a:extLst>
                <a:ext uri="{FF2B5EF4-FFF2-40B4-BE49-F238E27FC236}">
                  <a16:creationId xmlns:a16="http://schemas.microsoft.com/office/drawing/2014/main" id="{3139CC31-2848-4465-B981-6547261A66CE}"/>
                </a:ext>
              </a:extLst>
            </p:cNvPr>
            <p:cNvSpPr/>
            <p:nvPr/>
          </p:nvSpPr>
          <p:spPr>
            <a:xfrm>
              <a:off x="3976122" y="1234810"/>
              <a:ext cx="777512" cy="742656"/>
            </a:xfrm>
            <a:custGeom>
              <a:avLst/>
              <a:gdLst/>
              <a:ahLst/>
              <a:cxnLst/>
              <a:rect l="l" t="t" r="r" b="b"/>
              <a:pathLst>
                <a:path w="1454150" h="1224914">
                  <a:moveTo>
                    <a:pt x="254355" y="0"/>
                  </a:moveTo>
                  <a:lnTo>
                    <a:pt x="455193" y="679551"/>
                  </a:lnTo>
                  <a:lnTo>
                    <a:pt x="0" y="1224914"/>
                  </a:lnTo>
                  <a:lnTo>
                    <a:pt x="1453553" y="886739"/>
                  </a:lnTo>
                  <a:lnTo>
                    <a:pt x="254355" y="0"/>
                  </a:lnTo>
                  <a:close/>
                </a:path>
              </a:pathLst>
            </a:custGeom>
            <a:solidFill>
              <a:srgbClr val="A5CDD8"/>
            </a:solidFill>
          </p:spPr>
          <p:txBody>
            <a:bodyPr wrap="square" lIns="0" tIns="0" rIns="0" bIns="0" rtlCol="0"/>
            <a:lstStyle/>
            <a:p>
              <a:pPr defTabSz="342900"/>
              <a:endParaRPr sz="1350">
                <a:solidFill>
                  <a:prstClr val="black"/>
                </a:solidFill>
                <a:latin typeface="Calibri"/>
              </a:endParaRPr>
            </a:p>
          </p:txBody>
        </p:sp>
        <p:sp>
          <p:nvSpPr>
            <p:cNvPr id="30" name="object 9">
              <a:extLst>
                <a:ext uri="{FF2B5EF4-FFF2-40B4-BE49-F238E27FC236}">
                  <a16:creationId xmlns:a16="http://schemas.microsoft.com/office/drawing/2014/main" id="{5023B887-3A07-4989-935F-BB0794E8E370}"/>
                </a:ext>
              </a:extLst>
            </p:cNvPr>
            <p:cNvSpPr/>
            <p:nvPr/>
          </p:nvSpPr>
          <p:spPr>
            <a:xfrm>
              <a:off x="3976126" y="1646824"/>
              <a:ext cx="777512" cy="330712"/>
            </a:xfrm>
            <a:custGeom>
              <a:avLst/>
              <a:gdLst/>
              <a:ahLst/>
              <a:cxnLst/>
              <a:rect l="l" t="t" r="r" b="b"/>
              <a:pathLst>
                <a:path w="1454150" h="545464">
                  <a:moveTo>
                    <a:pt x="455193" y="0"/>
                  </a:moveTo>
                  <a:lnTo>
                    <a:pt x="0" y="545363"/>
                  </a:lnTo>
                  <a:lnTo>
                    <a:pt x="1453553" y="207187"/>
                  </a:lnTo>
                  <a:lnTo>
                    <a:pt x="455193" y="0"/>
                  </a:lnTo>
                  <a:close/>
                </a:path>
              </a:pathLst>
            </a:custGeom>
            <a:solidFill>
              <a:srgbClr val="7C9AAB"/>
            </a:solidFill>
          </p:spPr>
          <p:txBody>
            <a:bodyPr wrap="square" lIns="0" tIns="0" rIns="0" bIns="0" rtlCol="0"/>
            <a:lstStyle/>
            <a:p>
              <a:pPr defTabSz="342900"/>
              <a:endParaRPr sz="1350">
                <a:solidFill>
                  <a:prstClr val="black"/>
                </a:solidFill>
                <a:latin typeface="Calibri"/>
              </a:endParaRPr>
            </a:p>
          </p:txBody>
        </p:sp>
        <p:pic>
          <p:nvPicPr>
            <p:cNvPr id="31" name="object 10">
              <a:extLst>
                <a:ext uri="{FF2B5EF4-FFF2-40B4-BE49-F238E27FC236}">
                  <a16:creationId xmlns:a16="http://schemas.microsoft.com/office/drawing/2014/main" id="{8F80EAA6-70A4-4CF0-9929-6903F6C6B315}"/>
                </a:ext>
              </a:extLst>
            </p:cNvPr>
            <p:cNvPicPr/>
            <p:nvPr/>
          </p:nvPicPr>
          <p:blipFill>
            <a:blip r:embed="rId5" cstate="print"/>
            <a:stretch>
              <a:fillRect/>
            </a:stretch>
          </p:blipFill>
          <p:spPr>
            <a:xfrm>
              <a:off x="6205833" y="1487777"/>
              <a:ext cx="501033" cy="883443"/>
            </a:xfrm>
            <a:prstGeom prst="rect">
              <a:avLst/>
            </a:prstGeom>
          </p:spPr>
        </p:pic>
        <p:sp>
          <p:nvSpPr>
            <p:cNvPr id="32" name="object 11">
              <a:extLst>
                <a:ext uri="{FF2B5EF4-FFF2-40B4-BE49-F238E27FC236}">
                  <a16:creationId xmlns:a16="http://schemas.microsoft.com/office/drawing/2014/main" id="{F69F88F5-C66B-4928-B052-67915C1F913A}"/>
                </a:ext>
              </a:extLst>
            </p:cNvPr>
            <p:cNvSpPr/>
            <p:nvPr/>
          </p:nvSpPr>
          <p:spPr>
            <a:xfrm>
              <a:off x="6298023" y="1538378"/>
              <a:ext cx="790754" cy="724561"/>
            </a:xfrm>
            <a:custGeom>
              <a:avLst/>
              <a:gdLst/>
              <a:ahLst/>
              <a:cxnLst/>
              <a:rect l="l" t="t" r="r" b="b"/>
              <a:pathLst>
                <a:path w="1478915" h="1195070">
                  <a:moveTo>
                    <a:pt x="0" y="0"/>
                  </a:moveTo>
                  <a:lnTo>
                    <a:pt x="505129" y="496963"/>
                  </a:lnTo>
                  <a:lnTo>
                    <a:pt x="371462" y="1194650"/>
                  </a:lnTo>
                  <a:lnTo>
                    <a:pt x="1478775" y="194106"/>
                  </a:lnTo>
                  <a:lnTo>
                    <a:pt x="0" y="0"/>
                  </a:lnTo>
                  <a:close/>
                </a:path>
              </a:pathLst>
            </a:custGeom>
            <a:solidFill>
              <a:srgbClr val="42657D"/>
            </a:solidFill>
          </p:spPr>
          <p:txBody>
            <a:bodyPr wrap="square" lIns="0" tIns="0" rIns="0" bIns="0" rtlCol="0"/>
            <a:lstStyle/>
            <a:p>
              <a:pPr defTabSz="342900"/>
              <a:endParaRPr sz="1350">
                <a:solidFill>
                  <a:prstClr val="black"/>
                </a:solidFill>
                <a:latin typeface="Calibri"/>
              </a:endParaRPr>
            </a:p>
          </p:txBody>
        </p:sp>
        <p:sp>
          <p:nvSpPr>
            <p:cNvPr id="33" name="object 12">
              <a:extLst>
                <a:ext uri="{FF2B5EF4-FFF2-40B4-BE49-F238E27FC236}">
                  <a16:creationId xmlns:a16="http://schemas.microsoft.com/office/drawing/2014/main" id="{01F32099-D3AF-4718-87EF-6906FF664BD6}"/>
                </a:ext>
              </a:extLst>
            </p:cNvPr>
            <p:cNvSpPr/>
            <p:nvPr/>
          </p:nvSpPr>
          <p:spPr>
            <a:xfrm>
              <a:off x="6496635" y="1656064"/>
              <a:ext cx="592131" cy="606753"/>
            </a:xfrm>
            <a:custGeom>
              <a:avLst/>
              <a:gdLst/>
              <a:ahLst/>
              <a:cxnLst/>
              <a:rect l="l" t="t" r="r" b="b"/>
              <a:pathLst>
                <a:path w="1107440" h="1000760">
                  <a:moveTo>
                    <a:pt x="1107312" y="0"/>
                  </a:moveTo>
                  <a:lnTo>
                    <a:pt x="133667" y="302856"/>
                  </a:lnTo>
                  <a:lnTo>
                    <a:pt x="0" y="1000531"/>
                  </a:lnTo>
                  <a:lnTo>
                    <a:pt x="1107312" y="0"/>
                  </a:lnTo>
                  <a:close/>
                </a:path>
              </a:pathLst>
            </a:custGeom>
            <a:solidFill>
              <a:srgbClr val="324A5E"/>
            </a:solidFill>
          </p:spPr>
          <p:txBody>
            <a:bodyPr wrap="square" lIns="0" tIns="0" rIns="0" bIns="0" rtlCol="0"/>
            <a:lstStyle/>
            <a:p>
              <a:pPr defTabSz="342900"/>
              <a:endParaRPr sz="1350">
                <a:solidFill>
                  <a:prstClr val="black"/>
                </a:solidFill>
                <a:latin typeface="Calibri"/>
              </a:endParaRPr>
            </a:p>
          </p:txBody>
        </p:sp>
        <p:pic>
          <p:nvPicPr>
            <p:cNvPr id="34" name="object 13">
              <a:extLst>
                <a:ext uri="{FF2B5EF4-FFF2-40B4-BE49-F238E27FC236}">
                  <a16:creationId xmlns:a16="http://schemas.microsoft.com/office/drawing/2014/main" id="{F14C6352-FC84-4398-86A3-AA47F9ABD26E}"/>
                </a:ext>
              </a:extLst>
            </p:cNvPr>
            <p:cNvPicPr/>
            <p:nvPr/>
          </p:nvPicPr>
          <p:blipFill>
            <a:blip r:embed="rId6" cstate="print"/>
            <a:stretch>
              <a:fillRect/>
            </a:stretch>
          </p:blipFill>
          <p:spPr>
            <a:xfrm>
              <a:off x="1789270" y="1364988"/>
              <a:ext cx="528162" cy="844578"/>
            </a:xfrm>
            <a:prstGeom prst="rect">
              <a:avLst/>
            </a:prstGeom>
          </p:spPr>
        </p:pic>
        <p:sp>
          <p:nvSpPr>
            <p:cNvPr id="37" name="object 14">
              <a:extLst>
                <a:ext uri="{FF2B5EF4-FFF2-40B4-BE49-F238E27FC236}">
                  <a16:creationId xmlns:a16="http://schemas.microsoft.com/office/drawing/2014/main" id="{0FFD38F5-B8BC-4252-AC73-D7EBCFEC8B68}"/>
                </a:ext>
              </a:extLst>
            </p:cNvPr>
            <p:cNvSpPr/>
            <p:nvPr/>
          </p:nvSpPr>
          <p:spPr>
            <a:xfrm>
              <a:off x="1857667" y="1408838"/>
              <a:ext cx="784981" cy="692991"/>
            </a:xfrm>
            <a:custGeom>
              <a:avLst/>
              <a:gdLst/>
              <a:ahLst/>
              <a:cxnLst/>
              <a:rect l="l" t="t" r="r" b="b"/>
              <a:pathLst>
                <a:path w="1468120" h="1143000">
                  <a:moveTo>
                    <a:pt x="0" y="0"/>
                  </a:moveTo>
                  <a:lnTo>
                    <a:pt x="536384" y="446633"/>
                  </a:lnTo>
                  <a:lnTo>
                    <a:pt x="462064" y="1142453"/>
                  </a:lnTo>
                  <a:lnTo>
                    <a:pt x="1467510" y="69926"/>
                  </a:lnTo>
                  <a:lnTo>
                    <a:pt x="0" y="0"/>
                  </a:lnTo>
                  <a:close/>
                </a:path>
              </a:pathLst>
            </a:custGeom>
            <a:solidFill>
              <a:srgbClr val="CDCDCC"/>
            </a:solidFill>
          </p:spPr>
          <p:txBody>
            <a:bodyPr wrap="square" lIns="0" tIns="0" rIns="0" bIns="0" rtlCol="0"/>
            <a:lstStyle/>
            <a:p>
              <a:pPr defTabSz="342900"/>
              <a:endParaRPr sz="1350">
                <a:solidFill>
                  <a:prstClr val="black"/>
                </a:solidFill>
                <a:latin typeface="Calibri"/>
              </a:endParaRPr>
            </a:p>
          </p:txBody>
        </p:sp>
        <p:sp>
          <p:nvSpPr>
            <p:cNvPr id="38" name="object 15">
              <a:extLst>
                <a:ext uri="{FF2B5EF4-FFF2-40B4-BE49-F238E27FC236}">
                  <a16:creationId xmlns:a16="http://schemas.microsoft.com/office/drawing/2014/main" id="{33B18421-79E6-42B1-8851-31220A927BDE}"/>
                </a:ext>
              </a:extLst>
            </p:cNvPr>
            <p:cNvSpPr/>
            <p:nvPr/>
          </p:nvSpPr>
          <p:spPr>
            <a:xfrm>
              <a:off x="2104725" y="1451233"/>
              <a:ext cx="537807" cy="650641"/>
            </a:xfrm>
            <a:custGeom>
              <a:avLst/>
              <a:gdLst/>
              <a:ahLst/>
              <a:cxnLst/>
              <a:rect l="l" t="t" r="r" b="b"/>
              <a:pathLst>
                <a:path w="1005839" h="1073150">
                  <a:moveTo>
                    <a:pt x="1005446" y="0"/>
                  </a:moveTo>
                  <a:lnTo>
                    <a:pt x="74320" y="376707"/>
                  </a:lnTo>
                  <a:lnTo>
                    <a:pt x="0" y="1072527"/>
                  </a:lnTo>
                  <a:lnTo>
                    <a:pt x="1005446" y="0"/>
                  </a:lnTo>
                  <a:close/>
                </a:path>
              </a:pathLst>
            </a:custGeom>
            <a:solidFill>
              <a:srgbClr val="A1A4AB"/>
            </a:solidFill>
          </p:spPr>
          <p:txBody>
            <a:bodyPr wrap="square" lIns="0" tIns="0" rIns="0" bIns="0" rtlCol="0"/>
            <a:lstStyle/>
            <a:p>
              <a:pPr defTabSz="342900"/>
              <a:endParaRPr sz="1350">
                <a:solidFill>
                  <a:prstClr val="black"/>
                </a:solidFill>
                <a:latin typeface="Calibri"/>
              </a:endParaRPr>
            </a:p>
          </p:txBody>
        </p:sp>
      </p:grpSp>
      <p:sp>
        <p:nvSpPr>
          <p:cNvPr id="40" name="Título 1">
            <a:extLst>
              <a:ext uri="{FF2B5EF4-FFF2-40B4-BE49-F238E27FC236}">
                <a16:creationId xmlns:a16="http://schemas.microsoft.com/office/drawing/2014/main" id="{6E894086-3FEE-4FF4-A8EF-5F9CE591FE7F}"/>
              </a:ext>
            </a:extLst>
          </p:cNvPr>
          <p:cNvSpPr>
            <a:spLocks noGrp="1"/>
          </p:cNvSpPr>
          <p:nvPr>
            <p:ph type="title"/>
          </p:nvPr>
        </p:nvSpPr>
        <p:spPr>
          <a:xfrm>
            <a:off x="-6797" y="1844824"/>
            <a:ext cx="9125712" cy="2322679"/>
          </a:xfrm>
        </p:spPr>
        <p:txBody>
          <a:bodyPr>
            <a:normAutofit fontScale="90000"/>
          </a:bodyPr>
          <a:lstStyle/>
          <a:p>
            <a:r>
              <a:rPr lang="es-ES" b="1" dirty="0">
                <a:solidFill>
                  <a:schemeClr val="tx2">
                    <a:lumMod val="50000"/>
                  </a:schemeClr>
                </a:solidFill>
                <a:latin typeface="Century Gothic" panose="020B0502020202020204" pitchFamily="34" charset="0"/>
              </a:rPr>
              <a:t>Programa de Acogimiento familiar en conjunto con DIF Nacional y otros actores clave</a:t>
            </a:r>
            <a:br>
              <a:rPr lang="es-ES" b="1" dirty="0">
                <a:solidFill>
                  <a:schemeClr val="tx2">
                    <a:lumMod val="50000"/>
                  </a:schemeClr>
                </a:solidFill>
                <a:latin typeface="Century Gothic" panose="020B0502020202020204" pitchFamily="34" charset="0"/>
              </a:rPr>
            </a:br>
            <a:br>
              <a:rPr lang="es-ES" b="1" dirty="0">
                <a:solidFill>
                  <a:schemeClr val="tx2">
                    <a:lumMod val="50000"/>
                  </a:schemeClr>
                </a:solidFill>
                <a:latin typeface="Century Gothic" panose="020B0502020202020204" pitchFamily="34" charset="0"/>
              </a:rPr>
            </a:br>
            <a:r>
              <a:rPr lang="es-ES" b="1" dirty="0">
                <a:solidFill>
                  <a:schemeClr val="tx2">
                    <a:lumMod val="50000"/>
                  </a:schemeClr>
                </a:solidFill>
                <a:latin typeface="Century Gothic" panose="020B0502020202020204" pitchFamily="34" charset="0"/>
              </a:rPr>
              <a:t>Video: https://www.youtube.com/watch?v=6oMGSY3TWqI</a:t>
            </a:r>
            <a:br>
              <a:rPr lang="es-ES" b="1" dirty="0">
                <a:solidFill>
                  <a:schemeClr val="tx2">
                    <a:lumMod val="50000"/>
                  </a:schemeClr>
                </a:solidFill>
                <a:latin typeface="Century Gothic" panose="020B0502020202020204" pitchFamily="34" charset="0"/>
              </a:rPr>
            </a:br>
            <a:endParaRPr lang="es-MX" b="1"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3789281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28B21792-C4E3-455C-95F4-99352A70531B}"/>
              </a:ext>
            </a:extLst>
          </p:cNvPr>
          <p:cNvGrpSpPr/>
          <p:nvPr/>
        </p:nvGrpSpPr>
        <p:grpSpPr>
          <a:xfrm>
            <a:off x="7424224" y="174402"/>
            <a:ext cx="1488088" cy="500758"/>
            <a:chOff x="10080489" y="471221"/>
            <a:chExt cx="1984117" cy="667677"/>
          </a:xfrm>
        </p:grpSpPr>
        <p:sp>
          <p:nvSpPr>
            <p:cNvPr id="6" name="object 4">
              <a:extLst>
                <a:ext uri="{FF2B5EF4-FFF2-40B4-BE49-F238E27FC236}">
                  <a16:creationId xmlns:a16="http://schemas.microsoft.com/office/drawing/2014/main" id="{EC9AD05C-E865-49B6-99AB-5B8E7393379E}"/>
                </a:ext>
              </a:extLst>
            </p:cNvPr>
            <p:cNvSpPr txBox="1"/>
            <p:nvPr/>
          </p:nvSpPr>
          <p:spPr>
            <a:xfrm>
              <a:off x="11221118" y="471221"/>
              <a:ext cx="414655" cy="144999"/>
            </a:xfrm>
            <a:prstGeom prst="rect">
              <a:avLst/>
            </a:prstGeom>
          </p:spPr>
          <p:txBody>
            <a:bodyPr vert="horz" wrap="square" lIns="0" tIns="10478" rIns="0" bIns="0" rtlCol="0">
              <a:spAutoFit/>
            </a:bodyPr>
            <a:lstStyle/>
            <a:p>
              <a:pPr marL="9525" defTabSz="342900">
                <a:spcBef>
                  <a:spcPts val="83"/>
                </a:spcBef>
              </a:pPr>
              <a:r>
                <a:rPr sz="638" spc="4" dirty="0">
                  <a:solidFill>
                    <a:srgbClr val="1F3D7C"/>
                  </a:solidFill>
                  <a:latin typeface="Century Gothic"/>
                  <a:cs typeface="Century Gothic"/>
                </a:rPr>
                <a:t>México</a:t>
              </a:r>
              <a:endParaRPr sz="638">
                <a:solidFill>
                  <a:prstClr val="black"/>
                </a:solidFill>
                <a:latin typeface="Century Gothic"/>
                <a:cs typeface="Century Gothic"/>
              </a:endParaRPr>
            </a:p>
          </p:txBody>
        </p:sp>
        <p:grpSp>
          <p:nvGrpSpPr>
            <p:cNvPr id="7" name="Grupo 6">
              <a:extLst>
                <a:ext uri="{FF2B5EF4-FFF2-40B4-BE49-F238E27FC236}">
                  <a16:creationId xmlns:a16="http://schemas.microsoft.com/office/drawing/2014/main" id="{D2973FE5-EF89-4709-A9A5-6F9253C3C476}"/>
                </a:ext>
              </a:extLst>
            </p:cNvPr>
            <p:cNvGrpSpPr/>
            <p:nvPr/>
          </p:nvGrpSpPr>
          <p:grpSpPr>
            <a:xfrm>
              <a:off x="10080489" y="634263"/>
              <a:ext cx="1984117" cy="504635"/>
              <a:chOff x="10080489" y="634263"/>
              <a:chExt cx="1984117" cy="504635"/>
            </a:xfrm>
          </p:grpSpPr>
          <p:sp>
            <p:nvSpPr>
              <p:cNvPr id="8" name="object 5">
                <a:extLst>
                  <a:ext uri="{FF2B5EF4-FFF2-40B4-BE49-F238E27FC236}">
                    <a16:creationId xmlns:a16="http://schemas.microsoft.com/office/drawing/2014/main" id="{0511D7DA-59F5-48C9-B730-BB89E8D7FE23}"/>
                  </a:ext>
                </a:extLst>
              </p:cNvPr>
              <p:cNvSpPr txBox="1"/>
              <p:nvPr/>
            </p:nvSpPr>
            <p:spPr>
              <a:xfrm>
                <a:off x="10080489" y="986292"/>
                <a:ext cx="1548765" cy="152606"/>
              </a:xfrm>
              <a:prstGeom prst="rect">
                <a:avLst/>
              </a:prstGeom>
            </p:spPr>
            <p:txBody>
              <a:bodyPr vert="horz" wrap="square" lIns="0" tIns="10478" rIns="0" bIns="0" rtlCol="0">
                <a:spAutoFit/>
              </a:bodyPr>
              <a:lstStyle/>
              <a:p>
                <a:pPr marL="9525" defTabSz="342900">
                  <a:spcBef>
                    <a:spcPts val="83"/>
                  </a:spcBef>
                </a:pPr>
                <a:r>
                  <a:rPr sz="675" spc="4" dirty="0">
                    <a:solidFill>
                      <a:srgbClr val="1F3D7C"/>
                    </a:solidFill>
                    <a:latin typeface="Century Gothic"/>
                    <a:cs typeface="Century Gothic"/>
                  </a:rPr>
                  <a:t>Juntos con </a:t>
                </a:r>
                <a:r>
                  <a:rPr sz="675" dirty="0">
                    <a:solidFill>
                      <a:srgbClr val="1F3D7C"/>
                    </a:solidFill>
                    <a:latin typeface="Century Gothic"/>
                    <a:cs typeface="Century Gothic"/>
                  </a:rPr>
                  <a:t>las </a:t>
                </a:r>
                <a:r>
                  <a:rPr sz="675" spc="4" dirty="0">
                    <a:solidFill>
                      <a:srgbClr val="1F3D7C"/>
                    </a:solidFill>
                    <a:latin typeface="Century Gothic"/>
                    <a:cs typeface="Century Gothic"/>
                  </a:rPr>
                  <a:t>niñas y</a:t>
                </a:r>
                <a:r>
                  <a:rPr sz="675" spc="-56" dirty="0">
                    <a:solidFill>
                      <a:srgbClr val="1F3D7C"/>
                    </a:solidFill>
                    <a:latin typeface="Century Gothic"/>
                    <a:cs typeface="Century Gothic"/>
                  </a:rPr>
                  <a:t> </a:t>
                </a:r>
                <a:r>
                  <a:rPr sz="675" spc="4" dirty="0">
                    <a:solidFill>
                      <a:srgbClr val="1F3D7C"/>
                    </a:solidFill>
                    <a:latin typeface="Century Gothic"/>
                    <a:cs typeface="Century Gothic"/>
                  </a:rPr>
                  <a:t>niños</a:t>
                </a:r>
                <a:endParaRPr sz="675">
                  <a:solidFill>
                    <a:prstClr val="black"/>
                  </a:solidFill>
                  <a:latin typeface="Century Gothic"/>
                  <a:cs typeface="Century Gothic"/>
                </a:endParaRPr>
              </a:p>
            </p:txBody>
          </p:sp>
          <p:sp>
            <p:nvSpPr>
              <p:cNvPr id="9" name="object 6">
                <a:extLst>
                  <a:ext uri="{FF2B5EF4-FFF2-40B4-BE49-F238E27FC236}">
                    <a16:creationId xmlns:a16="http://schemas.microsoft.com/office/drawing/2014/main" id="{7C10D389-77FA-45E5-A5AA-6576ACECE709}"/>
                  </a:ext>
                </a:extLst>
              </p:cNvPr>
              <p:cNvSpPr/>
              <p:nvPr/>
            </p:nvSpPr>
            <p:spPr>
              <a:xfrm>
                <a:off x="11658269" y="634263"/>
                <a:ext cx="406337" cy="369467"/>
              </a:xfrm>
              <a:prstGeom prst="rect">
                <a:avLst/>
              </a:prstGeom>
              <a:blipFill>
                <a:blip r:embed="rId3" cstate="print"/>
                <a:stretch>
                  <a:fillRect/>
                </a:stretch>
              </a:blipFill>
            </p:spPr>
            <p:txBody>
              <a:bodyPr wrap="square" lIns="0" tIns="0" rIns="0" bIns="0" rtlCol="0"/>
              <a:lstStyle/>
              <a:p>
                <a:pPr defTabSz="342900"/>
                <a:endParaRPr sz="1350">
                  <a:solidFill>
                    <a:prstClr val="black"/>
                  </a:solidFill>
                  <a:latin typeface="Calibri"/>
                </a:endParaRPr>
              </a:p>
            </p:txBody>
          </p:sp>
          <p:sp>
            <p:nvSpPr>
              <p:cNvPr id="10" name="object 7">
                <a:extLst>
                  <a:ext uri="{FF2B5EF4-FFF2-40B4-BE49-F238E27FC236}">
                    <a16:creationId xmlns:a16="http://schemas.microsoft.com/office/drawing/2014/main" id="{D1228FD0-B85B-4AFF-9CBF-115E407C9A55}"/>
                  </a:ext>
                </a:extLst>
              </p:cNvPr>
              <p:cNvSpPr/>
              <p:nvPr/>
            </p:nvSpPr>
            <p:spPr>
              <a:xfrm>
                <a:off x="11586876" y="652437"/>
                <a:ext cx="0" cy="321945"/>
              </a:xfrm>
              <a:custGeom>
                <a:avLst/>
                <a:gdLst/>
                <a:ahLst/>
                <a:cxnLst/>
                <a:rect l="l" t="t" r="r" b="b"/>
                <a:pathLst>
                  <a:path h="321944">
                    <a:moveTo>
                      <a:pt x="0" y="0"/>
                    </a:moveTo>
                    <a:lnTo>
                      <a:pt x="0" y="321818"/>
                    </a:lnTo>
                  </a:path>
                </a:pathLst>
              </a:custGeom>
              <a:ln w="60617">
                <a:solidFill>
                  <a:srgbClr val="1F3D7C"/>
                </a:solidFill>
              </a:ln>
            </p:spPr>
            <p:txBody>
              <a:bodyPr wrap="square" lIns="0" tIns="0" rIns="0" bIns="0" rtlCol="0"/>
              <a:lstStyle/>
              <a:p>
                <a:pPr defTabSz="342900"/>
                <a:endParaRPr sz="1350">
                  <a:solidFill>
                    <a:prstClr val="black"/>
                  </a:solidFill>
                  <a:latin typeface="Calibri"/>
                </a:endParaRPr>
              </a:p>
            </p:txBody>
          </p:sp>
          <p:sp>
            <p:nvSpPr>
              <p:cNvPr id="11" name="object 8">
                <a:extLst>
                  <a:ext uri="{FF2B5EF4-FFF2-40B4-BE49-F238E27FC236}">
                    <a16:creationId xmlns:a16="http://schemas.microsoft.com/office/drawing/2014/main" id="{C5832191-CE4F-4AA4-ACE0-DAC10A6B8D95}"/>
                  </a:ext>
                </a:extLst>
              </p:cNvPr>
              <p:cNvSpPr/>
              <p:nvPr/>
            </p:nvSpPr>
            <p:spPr>
              <a:xfrm>
                <a:off x="11235081" y="655558"/>
                <a:ext cx="282575" cy="320675"/>
              </a:xfrm>
              <a:custGeom>
                <a:avLst/>
                <a:gdLst/>
                <a:ahLst/>
                <a:cxnLst/>
                <a:rect l="l" t="t" r="r" b="b"/>
                <a:pathLst>
                  <a:path w="282575" h="320675">
                    <a:moveTo>
                      <a:pt x="80441" y="0"/>
                    </a:moveTo>
                    <a:lnTo>
                      <a:pt x="0" y="0"/>
                    </a:lnTo>
                    <a:lnTo>
                      <a:pt x="0" y="320408"/>
                    </a:lnTo>
                    <a:lnTo>
                      <a:pt x="61239" y="320408"/>
                    </a:lnTo>
                    <a:lnTo>
                      <a:pt x="61239" y="99656"/>
                    </a:lnTo>
                    <a:lnTo>
                      <a:pt x="151729" y="99656"/>
                    </a:lnTo>
                    <a:lnTo>
                      <a:pt x="80441" y="0"/>
                    </a:lnTo>
                    <a:close/>
                  </a:path>
                  <a:path w="282575" h="320675">
                    <a:moveTo>
                      <a:pt x="151729" y="99656"/>
                    </a:moveTo>
                    <a:lnTo>
                      <a:pt x="61239" y="99656"/>
                    </a:lnTo>
                    <a:lnTo>
                      <a:pt x="222999" y="320408"/>
                    </a:lnTo>
                    <a:lnTo>
                      <a:pt x="282448" y="320408"/>
                    </a:lnTo>
                    <a:lnTo>
                      <a:pt x="282448" y="199288"/>
                    </a:lnTo>
                    <a:lnTo>
                      <a:pt x="222999" y="199288"/>
                    </a:lnTo>
                    <a:lnTo>
                      <a:pt x="151729" y="99656"/>
                    </a:lnTo>
                    <a:close/>
                  </a:path>
                  <a:path w="282575" h="320675">
                    <a:moveTo>
                      <a:pt x="282448" y="0"/>
                    </a:moveTo>
                    <a:lnTo>
                      <a:pt x="222999" y="0"/>
                    </a:lnTo>
                    <a:lnTo>
                      <a:pt x="222999" y="199288"/>
                    </a:lnTo>
                    <a:lnTo>
                      <a:pt x="282448" y="199288"/>
                    </a:lnTo>
                    <a:lnTo>
                      <a:pt x="282448"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2" name="object 9">
                <a:extLst>
                  <a:ext uri="{FF2B5EF4-FFF2-40B4-BE49-F238E27FC236}">
                    <a16:creationId xmlns:a16="http://schemas.microsoft.com/office/drawing/2014/main" id="{25CA639E-8135-4E43-8A57-BEE464CDD284}"/>
                  </a:ext>
                </a:extLst>
              </p:cNvPr>
              <p:cNvSpPr/>
              <p:nvPr/>
            </p:nvSpPr>
            <p:spPr>
              <a:xfrm>
                <a:off x="10117856" y="662329"/>
                <a:ext cx="198120" cy="313690"/>
              </a:xfrm>
              <a:custGeom>
                <a:avLst/>
                <a:gdLst/>
                <a:ahLst/>
                <a:cxnLst/>
                <a:rect l="l" t="t" r="r" b="b"/>
                <a:pathLst>
                  <a:path w="198120" h="313690">
                    <a:moveTo>
                      <a:pt x="60591" y="218808"/>
                    </a:moveTo>
                    <a:lnTo>
                      <a:pt x="0" y="229120"/>
                    </a:lnTo>
                    <a:lnTo>
                      <a:pt x="875" y="237717"/>
                    </a:lnTo>
                    <a:lnTo>
                      <a:pt x="3552" y="249288"/>
                    </a:lnTo>
                    <a:lnTo>
                      <a:pt x="30737" y="291377"/>
                    </a:lnTo>
                    <a:lnTo>
                      <a:pt x="73616" y="311260"/>
                    </a:lnTo>
                    <a:lnTo>
                      <a:pt x="98196" y="313639"/>
                    </a:lnTo>
                    <a:lnTo>
                      <a:pt x="151296" y="302965"/>
                    </a:lnTo>
                    <a:lnTo>
                      <a:pt x="181314" y="276523"/>
                    </a:lnTo>
                    <a:lnTo>
                      <a:pt x="188998" y="257009"/>
                    </a:lnTo>
                    <a:lnTo>
                      <a:pt x="97358" y="257009"/>
                    </a:lnTo>
                    <a:lnTo>
                      <a:pt x="78749" y="254239"/>
                    </a:lnTo>
                    <a:lnTo>
                      <a:pt x="67540" y="246438"/>
                    </a:lnTo>
                    <a:lnTo>
                      <a:pt x="62048" y="234373"/>
                    </a:lnTo>
                    <a:lnTo>
                      <a:pt x="60591" y="218808"/>
                    </a:lnTo>
                    <a:close/>
                  </a:path>
                  <a:path w="198120" h="313690">
                    <a:moveTo>
                      <a:pt x="197662" y="0"/>
                    </a:moveTo>
                    <a:lnTo>
                      <a:pt x="132054" y="0"/>
                    </a:lnTo>
                    <a:lnTo>
                      <a:pt x="131960" y="209803"/>
                    </a:lnTo>
                    <a:lnTo>
                      <a:pt x="131512" y="223898"/>
                    </a:lnTo>
                    <a:lnTo>
                      <a:pt x="127717" y="240122"/>
                    </a:lnTo>
                    <a:lnTo>
                      <a:pt x="117417" y="252245"/>
                    </a:lnTo>
                    <a:lnTo>
                      <a:pt x="97358" y="257009"/>
                    </a:lnTo>
                    <a:lnTo>
                      <a:pt x="188998" y="257009"/>
                    </a:lnTo>
                    <a:lnTo>
                      <a:pt x="194640" y="242680"/>
                    </a:lnTo>
                    <a:lnTo>
                      <a:pt x="197662" y="209803"/>
                    </a:lnTo>
                    <a:lnTo>
                      <a:pt x="197662"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3" name="object 10">
                <a:extLst>
                  <a:ext uri="{FF2B5EF4-FFF2-40B4-BE49-F238E27FC236}">
                    <a16:creationId xmlns:a16="http://schemas.microsoft.com/office/drawing/2014/main" id="{03F3057F-76D9-4880-803C-1A191BF1B2E3}"/>
                  </a:ext>
                </a:extLst>
              </p:cNvPr>
              <p:cNvSpPr/>
              <p:nvPr/>
            </p:nvSpPr>
            <p:spPr>
              <a:xfrm>
                <a:off x="10900264" y="659865"/>
                <a:ext cx="316230" cy="316230"/>
              </a:xfrm>
              <a:custGeom>
                <a:avLst/>
                <a:gdLst/>
                <a:ahLst/>
                <a:cxnLst/>
                <a:rect l="l" t="t" r="r" b="b"/>
                <a:pathLst>
                  <a:path w="316229" h="316230">
                    <a:moveTo>
                      <a:pt x="157861" y="0"/>
                    </a:moveTo>
                    <a:lnTo>
                      <a:pt x="107930" y="8042"/>
                    </a:lnTo>
                    <a:lnTo>
                      <a:pt x="64591" y="30458"/>
                    </a:lnTo>
                    <a:lnTo>
                      <a:pt x="30432" y="64679"/>
                    </a:lnTo>
                    <a:lnTo>
                      <a:pt x="8039" y="108138"/>
                    </a:lnTo>
                    <a:lnTo>
                      <a:pt x="0" y="158267"/>
                    </a:lnTo>
                    <a:lnTo>
                      <a:pt x="8039" y="208190"/>
                    </a:lnTo>
                    <a:lnTo>
                      <a:pt x="30432" y="251522"/>
                    </a:lnTo>
                    <a:lnTo>
                      <a:pt x="64591" y="285676"/>
                    </a:lnTo>
                    <a:lnTo>
                      <a:pt x="107930" y="308065"/>
                    </a:lnTo>
                    <a:lnTo>
                      <a:pt x="157861" y="316102"/>
                    </a:lnTo>
                    <a:lnTo>
                      <a:pt x="207664" y="308065"/>
                    </a:lnTo>
                    <a:lnTo>
                      <a:pt x="251086" y="285676"/>
                    </a:lnTo>
                    <a:lnTo>
                      <a:pt x="285439" y="251510"/>
                    </a:lnTo>
                    <a:lnTo>
                      <a:pt x="157861" y="251510"/>
                    </a:lnTo>
                    <a:lnTo>
                      <a:pt x="121813" y="244099"/>
                    </a:lnTo>
                    <a:lnTo>
                      <a:pt x="92138" y="223977"/>
                    </a:lnTo>
                    <a:lnTo>
                      <a:pt x="72007" y="194310"/>
                    </a:lnTo>
                    <a:lnTo>
                      <a:pt x="64592" y="158267"/>
                    </a:lnTo>
                    <a:lnTo>
                      <a:pt x="72007" y="122156"/>
                    </a:lnTo>
                    <a:lnTo>
                      <a:pt x="92138" y="92341"/>
                    </a:lnTo>
                    <a:lnTo>
                      <a:pt x="121813" y="72070"/>
                    </a:lnTo>
                    <a:lnTo>
                      <a:pt x="157861" y="64592"/>
                    </a:lnTo>
                    <a:lnTo>
                      <a:pt x="285346" y="64592"/>
                    </a:lnTo>
                    <a:lnTo>
                      <a:pt x="251086" y="30458"/>
                    </a:lnTo>
                    <a:lnTo>
                      <a:pt x="207664" y="8042"/>
                    </a:lnTo>
                    <a:lnTo>
                      <a:pt x="157861" y="0"/>
                    </a:lnTo>
                    <a:close/>
                  </a:path>
                  <a:path w="316229" h="316230">
                    <a:moveTo>
                      <a:pt x="285346" y="64592"/>
                    </a:moveTo>
                    <a:lnTo>
                      <a:pt x="157861" y="64592"/>
                    </a:lnTo>
                    <a:lnTo>
                      <a:pt x="193771" y="72070"/>
                    </a:lnTo>
                    <a:lnTo>
                      <a:pt x="223145" y="92341"/>
                    </a:lnTo>
                    <a:lnTo>
                      <a:pt x="242975" y="122156"/>
                    </a:lnTo>
                    <a:lnTo>
                      <a:pt x="250253" y="158267"/>
                    </a:lnTo>
                    <a:lnTo>
                      <a:pt x="242975" y="194310"/>
                    </a:lnTo>
                    <a:lnTo>
                      <a:pt x="223145" y="223977"/>
                    </a:lnTo>
                    <a:lnTo>
                      <a:pt x="193771" y="244099"/>
                    </a:lnTo>
                    <a:lnTo>
                      <a:pt x="157861" y="251510"/>
                    </a:lnTo>
                    <a:lnTo>
                      <a:pt x="285439" y="251510"/>
                    </a:lnTo>
                    <a:lnTo>
                      <a:pt x="308015" y="208190"/>
                    </a:lnTo>
                    <a:lnTo>
                      <a:pt x="316141" y="158267"/>
                    </a:lnTo>
                    <a:lnTo>
                      <a:pt x="308015" y="108138"/>
                    </a:lnTo>
                    <a:lnTo>
                      <a:pt x="285433" y="64679"/>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4" name="object 11">
                <a:extLst>
                  <a:ext uri="{FF2B5EF4-FFF2-40B4-BE49-F238E27FC236}">
                    <a16:creationId xmlns:a16="http://schemas.microsoft.com/office/drawing/2014/main" id="{F7D4455D-D7A2-4D2C-AD65-52192259BCB0}"/>
                  </a:ext>
                </a:extLst>
              </p:cNvPr>
              <p:cNvSpPr/>
              <p:nvPr/>
            </p:nvSpPr>
            <p:spPr>
              <a:xfrm>
                <a:off x="10611972" y="648507"/>
                <a:ext cx="298450" cy="327660"/>
              </a:xfrm>
              <a:custGeom>
                <a:avLst/>
                <a:gdLst/>
                <a:ahLst/>
                <a:cxnLst/>
                <a:rect l="l" t="t" r="r" b="b"/>
                <a:pathLst>
                  <a:path w="298450" h="327659">
                    <a:moveTo>
                      <a:pt x="163499" y="0"/>
                    </a:moveTo>
                    <a:lnTo>
                      <a:pt x="120004" y="5834"/>
                    </a:lnTo>
                    <a:lnTo>
                      <a:pt x="80939" y="22303"/>
                    </a:lnTo>
                    <a:lnTo>
                      <a:pt x="47855" y="47855"/>
                    </a:lnTo>
                    <a:lnTo>
                      <a:pt x="22303" y="80939"/>
                    </a:lnTo>
                    <a:lnTo>
                      <a:pt x="5834" y="120004"/>
                    </a:lnTo>
                    <a:lnTo>
                      <a:pt x="0" y="163499"/>
                    </a:lnTo>
                    <a:lnTo>
                      <a:pt x="5834" y="206874"/>
                    </a:lnTo>
                    <a:lnTo>
                      <a:pt x="22303" y="245981"/>
                    </a:lnTo>
                    <a:lnTo>
                      <a:pt x="47855" y="279206"/>
                    </a:lnTo>
                    <a:lnTo>
                      <a:pt x="80939" y="304936"/>
                    </a:lnTo>
                    <a:lnTo>
                      <a:pt x="120004" y="321557"/>
                    </a:lnTo>
                    <a:lnTo>
                      <a:pt x="163499" y="327456"/>
                    </a:lnTo>
                    <a:lnTo>
                      <a:pt x="203417" y="322549"/>
                    </a:lnTo>
                    <a:lnTo>
                      <a:pt x="239722" y="308638"/>
                    </a:lnTo>
                    <a:lnTo>
                      <a:pt x="271259" y="286941"/>
                    </a:lnTo>
                    <a:lnTo>
                      <a:pt x="296380" y="259219"/>
                    </a:lnTo>
                    <a:lnTo>
                      <a:pt x="163499" y="259219"/>
                    </a:lnTo>
                    <a:lnTo>
                      <a:pt x="126162" y="251678"/>
                    </a:lnTo>
                    <a:lnTo>
                      <a:pt x="95434" y="231133"/>
                    </a:lnTo>
                    <a:lnTo>
                      <a:pt x="74592" y="200701"/>
                    </a:lnTo>
                    <a:lnTo>
                      <a:pt x="66916" y="163499"/>
                    </a:lnTo>
                    <a:lnTo>
                      <a:pt x="74592" y="126170"/>
                    </a:lnTo>
                    <a:lnTo>
                      <a:pt x="95434" y="95445"/>
                    </a:lnTo>
                    <a:lnTo>
                      <a:pt x="126162" y="74604"/>
                    </a:lnTo>
                    <a:lnTo>
                      <a:pt x="163499" y="66929"/>
                    </a:lnTo>
                    <a:lnTo>
                      <a:pt x="295396" y="66929"/>
                    </a:lnTo>
                    <a:lnTo>
                      <a:pt x="272190" y="41003"/>
                    </a:lnTo>
                    <a:lnTo>
                      <a:pt x="240457" y="19032"/>
                    </a:lnTo>
                    <a:lnTo>
                      <a:pt x="203830" y="4960"/>
                    </a:lnTo>
                    <a:lnTo>
                      <a:pt x="163499" y="0"/>
                    </a:lnTo>
                    <a:close/>
                  </a:path>
                  <a:path w="298450" h="327659">
                    <a:moveTo>
                      <a:pt x="248030" y="210096"/>
                    </a:moveTo>
                    <a:lnTo>
                      <a:pt x="232772" y="230116"/>
                    </a:lnTo>
                    <a:lnTo>
                      <a:pt x="212899" y="245630"/>
                    </a:lnTo>
                    <a:lnTo>
                      <a:pt x="189459" y="255658"/>
                    </a:lnTo>
                    <a:lnTo>
                      <a:pt x="163499" y="259219"/>
                    </a:lnTo>
                    <a:lnTo>
                      <a:pt x="296380" y="259219"/>
                    </a:lnTo>
                    <a:lnTo>
                      <a:pt x="296875" y="258673"/>
                    </a:lnTo>
                    <a:lnTo>
                      <a:pt x="248030" y="210096"/>
                    </a:lnTo>
                    <a:close/>
                  </a:path>
                  <a:path w="298450" h="327659">
                    <a:moveTo>
                      <a:pt x="295396" y="66929"/>
                    </a:moveTo>
                    <a:lnTo>
                      <a:pt x="163499" y="66929"/>
                    </a:lnTo>
                    <a:lnTo>
                      <a:pt x="190058" y="70728"/>
                    </a:lnTo>
                    <a:lnTo>
                      <a:pt x="213948" y="81386"/>
                    </a:lnTo>
                    <a:lnTo>
                      <a:pt x="234046" y="97795"/>
                    </a:lnTo>
                    <a:lnTo>
                      <a:pt x="249224" y="118846"/>
                    </a:lnTo>
                    <a:lnTo>
                      <a:pt x="297840" y="69659"/>
                    </a:lnTo>
                    <a:lnTo>
                      <a:pt x="295396" y="66929"/>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5" name="object 12">
                <a:extLst>
                  <a:ext uri="{FF2B5EF4-FFF2-40B4-BE49-F238E27FC236}">
                    <a16:creationId xmlns:a16="http://schemas.microsoft.com/office/drawing/2014/main" id="{47BF77FC-A186-484B-ACFD-0A71F25AE958}"/>
                  </a:ext>
                </a:extLst>
              </p:cNvPr>
              <p:cNvSpPr/>
              <p:nvPr/>
            </p:nvSpPr>
            <p:spPr>
              <a:xfrm>
                <a:off x="10338460" y="662409"/>
                <a:ext cx="257810" cy="313690"/>
              </a:xfrm>
              <a:custGeom>
                <a:avLst/>
                <a:gdLst/>
                <a:ahLst/>
                <a:cxnLst/>
                <a:rect l="l" t="t" r="r" b="b"/>
                <a:pathLst>
                  <a:path w="257809" h="313690">
                    <a:moveTo>
                      <a:pt x="71564" y="0"/>
                    </a:moveTo>
                    <a:lnTo>
                      <a:pt x="0" y="0"/>
                    </a:lnTo>
                    <a:lnTo>
                      <a:pt x="94" y="173012"/>
                    </a:lnTo>
                    <a:lnTo>
                      <a:pt x="5500" y="224620"/>
                    </a:lnTo>
                    <a:lnTo>
                      <a:pt x="21553" y="264422"/>
                    </a:lnTo>
                    <a:lnTo>
                      <a:pt x="82621" y="308290"/>
                    </a:lnTo>
                    <a:lnTo>
                      <a:pt x="126288" y="313550"/>
                    </a:lnTo>
                    <a:lnTo>
                      <a:pt x="171569" y="308077"/>
                    </a:lnTo>
                    <a:lnTo>
                      <a:pt x="208115" y="291509"/>
                    </a:lnTo>
                    <a:lnTo>
                      <a:pt x="235165" y="263624"/>
                    </a:lnTo>
                    <a:lnTo>
                      <a:pt x="237679" y="257721"/>
                    </a:lnTo>
                    <a:lnTo>
                      <a:pt x="128612" y="257721"/>
                    </a:lnTo>
                    <a:lnTo>
                      <a:pt x="104316" y="252670"/>
                    </a:lnTo>
                    <a:lnTo>
                      <a:pt x="86415" y="237575"/>
                    </a:lnTo>
                    <a:lnTo>
                      <a:pt x="75350" y="212522"/>
                    </a:lnTo>
                    <a:lnTo>
                      <a:pt x="71564" y="177596"/>
                    </a:lnTo>
                    <a:lnTo>
                      <a:pt x="71564" y="0"/>
                    </a:lnTo>
                    <a:close/>
                  </a:path>
                  <a:path w="257809" h="313690">
                    <a:moveTo>
                      <a:pt x="257721" y="0"/>
                    </a:moveTo>
                    <a:lnTo>
                      <a:pt x="186639" y="0"/>
                    </a:lnTo>
                    <a:lnTo>
                      <a:pt x="186639" y="177596"/>
                    </a:lnTo>
                    <a:lnTo>
                      <a:pt x="182835" y="213095"/>
                    </a:lnTo>
                    <a:lnTo>
                      <a:pt x="171661" y="238085"/>
                    </a:lnTo>
                    <a:lnTo>
                      <a:pt x="153468" y="252861"/>
                    </a:lnTo>
                    <a:lnTo>
                      <a:pt x="128612" y="257721"/>
                    </a:lnTo>
                    <a:lnTo>
                      <a:pt x="237679" y="257721"/>
                    </a:lnTo>
                    <a:lnTo>
                      <a:pt x="251954" y="224199"/>
                    </a:lnTo>
                    <a:lnTo>
                      <a:pt x="257721" y="173012"/>
                    </a:lnTo>
                    <a:lnTo>
                      <a:pt x="257721"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grpSp>
      </p:grpSp>
      <p:grpSp>
        <p:nvGrpSpPr>
          <p:cNvPr id="22" name="Grupo 21">
            <a:extLst>
              <a:ext uri="{FF2B5EF4-FFF2-40B4-BE49-F238E27FC236}">
                <a16:creationId xmlns:a16="http://schemas.microsoft.com/office/drawing/2014/main" id="{23AEDAB3-988D-409C-907E-1780D77DF1FA}"/>
              </a:ext>
            </a:extLst>
          </p:cNvPr>
          <p:cNvGrpSpPr/>
          <p:nvPr/>
        </p:nvGrpSpPr>
        <p:grpSpPr>
          <a:xfrm flipV="1">
            <a:off x="5199601" y="6223107"/>
            <a:ext cx="3384376" cy="634893"/>
            <a:chOff x="1196186" y="1111510"/>
            <a:chExt cx="6710468" cy="1259710"/>
          </a:xfrm>
        </p:grpSpPr>
        <p:sp>
          <p:nvSpPr>
            <p:cNvPr id="23" name="object 4">
              <a:extLst>
                <a:ext uri="{FF2B5EF4-FFF2-40B4-BE49-F238E27FC236}">
                  <a16:creationId xmlns:a16="http://schemas.microsoft.com/office/drawing/2014/main" id="{2726E1E5-9C90-4966-AABA-613055A8F6D6}"/>
                </a:ext>
              </a:extLst>
            </p:cNvPr>
            <p:cNvSpPr/>
            <p:nvPr/>
          </p:nvSpPr>
          <p:spPr>
            <a:xfrm>
              <a:off x="1196186" y="1309064"/>
              <a:ext cx="6633976" cy="971731"/>
            </a:xfrm>
            <a:custGeom>
              <a:avLst/>
              <a:gdLst/>
              <a:ahLst/>
              <a:cxnLst/>
              <a:rect l="l" t="t" r="r" b="b"/>
              <a:pathLst>
                <a:path w="12407265" h="1602739">
                  <a:moveTo>
                    <a:pt x="0" y="1602587"/>
                  </a:moveTo>
                  <a:lnTo>
                    <a:pt x="56624" y="1571588"/>
                  </a:lnTo>
                  <a:lnTo>
                    <a:pt x="119448" y="1537211"/>
                  </a:lnTo>
                  <a:lnTo>
                    <a:pt x="153102" y="1518802"/>
                  </a:lnTo>
                  <a:lnTo>
                    <a:pt x="188208" y="1499604"/>
                  </a:lnTo>
                  <a:lnTo>
                    <a:pt x="224731" y="1479636"/>
                  </a:lnTo>
                  <a:lnTo>
                    <a:pt x="262640" y="1458916"/>
                  </a:lnTo>
                  <a:lnTo>
                    <a:pt x="301902" y="1437463"/>
                  </a:lnTo>
                  <a:lnTo>
                    <a:pt x="342482" y="1415295"/>
                  </a:lnTo>
                  <a:lnTo>
                    <a:pt x="384349" y="1392431"/>
                  </a:lnTo>
                  <a:lnTo>
                    <a:pt x="427470" y="1368890"/>
                  </a:lnTo>
                  <a:lnTo>
                    <a:pt x="471811" y="1344690"/>
                  </a:lnTo>
                  <a:lnTo>
                    <a:pt x="517340" y="1319849"/>
                  </a:lnTo>
                  <a:lnTo>
                    <a:pt x="564023" y="1294387"/>
                  </a:lnTo>
                  <a:lnTo>
                    <a:pt x="611828" y="1268321"/>
                  </a:lnTo>
                  <a:lnTo>
                    <a:pt x="660722" y="1241670"/>
                  </a:lnTo>
                  <a:lnTo>
                    <a:pt x="710672" y="1214453"/>
                  </a:lnTo>
                  <a:lnTo>
                    <a:pt x="761645" y="1186688"/>
                  </a:lnTo>
                  <a:lnTo>
                    <a:pt x="813608" y="1158395"/>
                  </a:lnTo>
                  <a:lnTo>
                    <a:pt x="866528" y="1129590"/>
                  </a:lnTo>
                  <a:lnTo>
                    <a:pt x="920373" y="1100294"/>
                  </a:lnTo>
                  <a:lnTo>
                    <a:pt x="975108" y="1070524"/>
                  </a:lnTo>
                  <a:lnTo>
                    <a:pt x="1030702" y="1040300"/>
                  </a:lnTo>
                  <a:lnTo>
                    <a:pt x="1087121" y="1009639"/>
                  </a:lnTo>
                  <a:lnTo>
                    <a:pt x="1144333" y="978560"/>
                  </a:lnTo>
                  <a:lnTo>
                    <a:pt x="1174118" y="962262"/>
                  </a:lnTo>
                  <a:lnTo>
                    <a:pt x="1233376" y="929184"/>
                  </a:lnTo>
                  <a:lnTo>
                    <a:pt x="1292353" y="895564"/>
                  </a:lnTo>
                  <a:lnTo>
                    <a:pt x="1351216" y="861526"/>
                  </a:lnTo>
                  <a:lnTo>
                    <a:pt x="1410129" y="827193"/>
                  </a:lnTo>
                  <a:lnTo>
                    <a:pt x="1439655" y="809954"/>
                  </a:lnTo>
                  <a:lnTo>
                    <a:pt x="1469255" y="792687"/>
                  </a:lnTo>
                  <a:lnTo>
                    <a:pt x="1528760" y="758132"/>
                  </a:lnTo>
                  <a:lnTo>
                    <a:pt x="1588808" y="723650"/>
                  </a:lnTo>
                  <a:lnTo>
                    <a:pt x="1649563" y="689365"/>
                  </a:lnTo>
                  <a:lnTo>
                    <a:pt x="1711191" y="655400"/>
                  </a:lnTo>
                  <a:lnTo>
                    <a:pt x="1773856" y="621878"/>
                  </a:lnTo>
                  <a:lnTo>
                    <a:pt x="1837722" y="588921"/>
                  </a:lnTo>
                  <a:lnTo>
                    <a:pt x="1902954" y="556653"/>
                  </a:lnTo>
                  <a:lnTo>
                    <a:pt x="1969717" y="525196"/>
                  </a:lnTo>
                  <a:lnTo>
                    <a:pt x="2038174" y="494674"/>
                  </a:lnTo>
                  <a:lnTo>
                    <a:pt x="2108491" y="465210"/>
                  </a:lnTo>
                  <a:lnTo>
                    <a:pt x="2144399" y="450913"/>
                  </a:lnTo>
                  <a:lnTo>
                    <a:pt x="2180833" y="436926"/>
                  </a:lnTo>
                  <a:lnTo>
                    <a:pt x="2217814" y="423266"/>
                  </a:lnTo>
                  <a:lnTo>
                    <a:pt x="2255363" y="409946"/>
                  </a:lnTo>
                  <a:lnTo>
                    <a:pt x="2293500" y="396983"/>
                  </a:lnTo>
                  <a:lnTo>
                    <a:pt x="2332246" y="384393"/>
                  </a:lnTo>
                  <a:lnTo>
                    <a:pt x="2371621" y="372190"/>
                  </a:lnTo>
                  <a:lnTo>
                    <a:pt x="2411647" y="360389"/>
                  </a:lnTo>
                  <a:lnTo>
                    <a:pt x="2452343" y="349007"/>
                  </a:lnTo>
                  <a:lnTo>
                    <a:pt x="2493730" y="338058"/>
                  </a:lnTo>
                  <a:lnTo>
                    <a:pt x="2535829" y="327558"/>
                  </a:lnTo>
                  <a:lnTo>
                    <a:pt x="2578661" y="317522"/>
                  </a:lnTo>
                  <a:lnTo>
                    <a:pt x="2622245" y="307966"/>
                  </a:lnTo>
                  <a:lnTo>
                    <a:pt x="2666603" y="298905"/>
                  </a:lnTo>
                  <a:lnTo>
                    <a:pt x="2711754" y="290355"/>
                  </a:lnTo>
                  <a:lnTo>
                    <a:pt x="2757721" y="282330"/>
                  </a:lnTo>
                  <a:lnTo>
                    <a:pt x="2804522" y="274846"/>
                  </a:lnTo>
                  <a:lnTo>
                    <a:pt x="2852179" y="267919"/>
                  </a:lnTo>
                  <a:lnTo>
                    <a:pt x="2900713" y="261564"/>
                  </a:lnTo>
                  <a:lnTo>
                    <a:pt x="2950143" y="255796"/>
                  </a:lnTo>
                  <a:lnTo>
                    <a:pt x="3000491" y="250631"/>
                  </a:lnTo>
                  <a:lnTo>
                    <a:pt x="3051776" y="246083"/>
                  </a:lnTo>
                  <a:lnTo>
                    <a:pt x="3104021" y="242170"/>
                  </a:lnTo>
                  <a:lnTo>
                    <a:pt x="3157244" y="238904"/>
                  </a:lnTo>
                  <a:lnTo>
                    <a:pt x="3211467" y="236304"/>
                  </a:lnTo>
                  <a:lnTo>
                    <a:pt x="3266711" y="234382"/>
                  </a:lnTo>
                  <a:lnTo>
                    <a:pt x="3322995" y="233156"/>
                  </a:lnTo>
                  <a:lnTo>
                    <a:pt x="3380341" y="232639"/>
                  </a:lnTo>
                  <a:lnTo>
                    <a:pt x="3438768" y="232849"/>
                  </a:lnTo>
                  <a:lnTo>
                    <a:pt x="3498299" y="233799"/>
                  </a:lnTo>
                  <a:lnTo>
                    <a:pt x="3558952" y="235506"/>
                  </a:lnTo>
                  <a:lnTo>
                    <a:pt x="3620749" y="237985"/>
                  </a:lnTo>
                  <a:lnTo>
                    <a:pt x="3683710" y="241250"/>
                  </a:lnTo>
                  <a:lnTo>
                    <a:pt x="3747857" y="245319"/>
                  </a:lnTo>
                  <a:lnTo>
                    <a:pt x="3813208" y="250205"/>
                  </a:lnTo>
                  <a:lnTo>
                    <a:pt x="3879786" y="255924"/>
                  </a:lnTo>
                  <a:lnTo>
                    <a:pt x="3947610" y="262492"/>
                  </a:lnTo>
                  <a:lnTo>
                    <a:pt x="4016701" y="269924"/>
                  </a:lnTo>
                  <a:lnTo>
                    <a:pt x="4087080" y="278236"/>
                  </a:lnTo>
                  <a:lnTo>
                    <a:pt x="4158767" y="287442"/>
                  </a:lnTo>
                  <a:lnTo>
                    <a:pt x="4231783" y="297559"/>
                  </a:lnTo>
                  <a:lnTo>
                    <a:pt x="4306148" y="308600"/>
                  </a:lnTo>
                  <a:lnTo>
                    <a:pt x="4381884" y="320583"/>
                  </a:lnTo>
                  <a:lnTo>
                    <a:pt x="4459010" y="333522"/>
                  </a:lnTo>
                  <a:lnTo>
                    <a:pt x="4537546" y="347433"/>
                  </a:lnTo>
                  <a:lnTo>
                    <a:pt x="4617515" y="362331"/>
                  </a:lnTo>
                  <a:lnTo>
                    <a:pt x="4698936" y="378231"/>
                  </a:lnTo>
                  <a:lnTo>
                    <a:pt x="4768197" y="392262"/>
                  </a:lnTo>
                  <a:lnTo>
                    <a:pt x="4836682" y="406526"/>
                  </a:lnTo>
                  <a:lnTo>
                    <a:pt x="4904399" y="421014"/>
                  </a:lnTo>
                  <a:lnTo>
                    <a:pt x="4971359" y="435713"/>
                  </a:lnTo>
                  <a:lnTo>
                    <a:pt x="5037569" y="450612"/>
                  </a:lnTo>
                  <a:lnTo>
                    <a:pt x="5103041" y="465699"/>
                  </a:lnTo>
                  <a:lnTo>
                    <a:pt x="5167783" y="480964"/>
                  </a:lnTo>
                  <a:lnTo>
                    <a:pt x="5231803" y="496394"/>
                  </a:lnTo>
                  <a:lnTo>
                    <a:pt x="5295113" y="511978"/>
                  </a:lnTo>
                  <a:lnTo>
                    <a:pt x="5357720" y="527705"/>
                  </a:lnTo>
                  <a:lnTo>
                    <a:pt x="5419635" y="543564"/>
                  </a:lnTo>
                  <a:lnTo>
                    <a:pt x="5480867" y="559542"/>
                  </a:lnTo>
                  <a:lnTo>
                    <a:pt x="5541424" y="575630"/>
                  </a:lnTo>
                  <a:lnTo>
                    <a:pt x="5601317" y="591814"/>
                  </a:lnTo>
                  <a:lnTo>
                    <a:pt x="5660554" y="608084"/>
                  </a:lnTo>
                  <a:lnTo>
                    <a:pt x="5719145" y="624428"/>
                  </a:lnTo>
                  <a:lnTo>
                    <a:pt x="5777099" y="640835"/>
                  </a:lnTo>
                  <a:lnTo>
                    <a:pt x="5834426" y="657294"/>
                  </a:lnTo>
                  <a:lnTo>
                    <a:pt x="5891134" y="673793"/>
                  </a:lnTo>
                  <a:lnTo>
                    <a:pt x="5947234" y="690320"/>
                  </a:lnTo>
                  <a:lnTo>
                    <a:pt x="6002734" y="706865"/>
                  </a:lnTo>
                  <a:lnTo>
                    <a:pt x="6057645" y="723415"/>
                  </a:lnTo>
                  <a:lnTo>
                    <a:pt x="6111974" y="739960"/>
                  </a:lnTo>
                  <a:lnTo>
                    <a:pt x="6165731" y="756487"/>
                  </a:lnTo>
                  <a:lnTo>
                    <a:pt x="6218927" y="772987"/>
                  </a:lnTo>
                  <a:lnTo>
                    <a:pt x="6271569" y="789446"/>
                  </a:lnTo>
                  <a:lnTo>
                    <a:pt x="6323668" y="805854"/>
                  </a:lnTo>
                  <a:lnTo>
                    <a:pt x="6375233" y="822199"/>
                  </a:lnTo>
                  <a:lnTo>
                    <a:pt x="6426272" y="838471"/>
                  </a:lnTo>
                  <a:lnTo>
                    <a:pt x="6476796" y="854656"/>
                  </a:lnTo>
                  <a:lnTo>
                    <a:pt x="6526814" y="870745"/>
                  </a:lnTo>
                  <a:lnTo>
                    <a:pt x="6576334" y="886725"/>
                  </a:lnTo>
                  <a:lnTo>
                    <a:pt x="6625367" y="902586"/>
                  </a:lnTo>
                  <a:lnTo>
                    <a:pt x="6673922" y="918315"/>
                  </a:lnTo>
                  <a:lnTo>
                    <a:pt x="6722007" y="933902"/>
                  </a:lnTo>
                  <a:lnTo>
                    <a:pt x="6769633" y="949334"/>
                  </a:lnTo>
                  <a:lnTo>
                    <a:pt x="6816808" y="964601"/>
                  </a:lnTo>
                  <a:lnTo>
                    <a:pt x="6863542" y="979691"/>
                  </a:lnTo>
                  <a:lnTo>
                    <a:pt x="6909845" y="994593"/>
                  </a:lnTo>
                  <a:lnTo>
                    <a:pt x="6955725" y="1009295"/>
                  </a:lnTo>
                  <a:lnTo>
                    <a:pt x="7001192" y="1023786"/>
                  </a:lnTo>
                  <a:lnTo>
                    <a:pt x="7046255" y="1038055"/>
                  </a:lnTo>
                  <a:lnTo>
                    <a:pt x="7090923" y="1052089"/>
                  </a:lnTo>
                  <a:lnTo>
                    <a:pt x="7135206" y="1065878"/>
                  </a:lnTo>
                  <a:lnTo>
                    <a:pt x="7179114" y="1079410"/>
                  </a:lnTo>
                  <a:lnTo>
                    <a:pt x="7222655" y="1092674"/>
                  </a:lnTo>
                  <a:lnTo>
                    <a:pt x="7265838" y="1105658"/>
                  </a:lnTo>
                  <a:lnTo>
                    <a:pt x="7308674" y="1118352"/>
                  </a:lnTo>
                  <a:lnTo>
                    <a:pt x="7351171" y="1130742"/>
                  </a:lnTo>
                  <a:lnTo>
                    <a:pt x="7393339" y="1142819"/>
                  </a:lnTo>
                  <a:lnTo>
                    <a:pt x="7435187" y="1154570"/>
                  </a:lnTo>
                  <a:lnTo>
                    <a:pt x="7476724" y="1165985"/>
                  </a:lnTo>
                  <a:lnTo>
                    <a:pt x="7517960" y="1177051"/>
                  </a:lnTo>
                  <a:lnTo>
                    <a:pt x="7558904" y="1187758"/>
                  </a:lnTo>
                  <a:lnTo>
                    <a:pt x="7599565" y="1198094"/>
                  </a:lnTo>
                  <a:lnTo>
                    <a:pt x="7639953" y="1208047"/>
                  </a:lnTo>
                  <a:lnTo>
                    <a:pt x="7680077" y="1217607"/>
                  </a:lnTo>
                  <a:lnTo>
                    <a:pt x="7719946" y="1226761"/>
                  </a:lnTo>
                  <a:lnTo>
                    <a:pt x="7759570" y="1235499"/>
                  </a:lnTo>
                  <a:lnTo>
                    <a:pt x="7798957" y="1243808"/>
                  </a:lnTo>
                  <a:lnTo>
                    <a:pt x="7838118" y="1251678"/>
                  </a:lnTo>
                  <a:lnTo>
                    <a:pt x="7877062" y="1259097"/>
                  </a:lnTo>
                  <a:lnTo>
                    <a:pt x="7915797" y="1266054"/>
                  </a:lnTo>
                  <a:lnTo>
                    <a:pt x="7954333" y="1272536"/>
                  </a:lnTo>
                  <a:lnTo>
                    <a:pt x="7992680" y="1278534"/>
                  </a:lnTo>
                  <a:lnTo>
                    <a:pt x="8030847" y="1284035"/>
                  </a:lnTo>
                  <a:lnTo>
                    <a:pt x="8068843" y="1289028"/>
                  </a:lnTo>
                  <a:lnTo>
                    <a:pt x="8144359" y="1297444"/>
                  </a:lnTo>
                  <a:lnTo>
                    <a:pt x="8219304" y="1303691"/>
                  </a:lnTo>
                  <a:lnTo>
                    <a:pt x="8293752" y="1307677"/>
                  </a:lnTo>
                  <a:lnTo>
                    <a:pt x="8367778" y="1309312"/>
                  </a:lnTo>
                  <a:lnTo>
                    <a:pt x="8404655" y="1309218"/>
                  </a:lnTo>
                  <a:lnTo>
                    <a:pt x="8478187" y="1307154"/>
                  </a:lnTo>
                  <a:lnTo>
                    <a:pt x="8551482" y="1302509"/>
                  </a:lnTo>
                  <a:lnTo>
                    <a:pt x="8624615" y="1295192"/>
                  </a:lnTo>
                  <a:lnTo>
                    <a:pt x="8697662" y="1285113"/>
                  </a:lnTo>
                  <a:lnTo>
                    <a:pt x="8770696" y="1272179"/>
                  </a:lnTo>
                  <a:lnTo>
                    <a:pt x="8843792" y="1256300"/>
                  </a:lnTo>
                  <a:lnTo>
                    <a:pt x="8917025" y="1237383"/>
                  </a:lnTo>
                  <a:lnTo>
                    <a:pt x="8953716" y="1226758"/>
                  </a:lnTo>
                  <a:lnTo>
                    <a:pt x="8990469" y="1215339"/>
                  </a:lnTo>
                  <a:lnTo>
                    <a:pt x="9031755" y="1202020"/>
                  </a:lnTo>
                  <a:lnTo>
                    <a:pt x="9074134" y="1188243"/>
                  </a:lnTo>
                  <a:lnTo>
                    <a:pt x="9117567" y="1174025"/>
                  </a:lnTo>
                  <a:lnTo>
                    <a:pt x="9162016" y="1159380"/>
                  </a:lnTo>
                  <a:lnTo>
                    <a:pt x="9207440" y="1144324"/>
                  </a:lnTo>
                  <a:lnTo>
                    <a:pt x="9253802" y="1128871"/>
                  </a:lnTo>
                  <a:lnTo>
                    <a:pt x="9301062" y="1113036"/>
                  </a:lnTo>
                  <a:lnTo>
                    <a:pt x="9349180" y="1096836"/>
                  </a:lnTo>
                  <a:lnTo>
                    <a:pt x="9398119" y="1080284"/>
                  </a:lnTo>
                  <a:lnTo>
                    <a:pt x="9447838" y="1063396"/>
                  </a:lnTo>
                  <a:lnTo>
                    <a:pt x="9498299" y="1046188"/>
                  </a:lnTo>
                  <a:lnTo>
                    <a:pt x="9549463" y="1028674"/>
                  </a:lnTo>
                  <a:lnTo>
                    <a:pt x="9601291" y="1010870"/>
                  </a:lnTo>
                  <a:lnTo>
                    <a:pt x="9653743" y="992791"/>
                  </a:lnTo>
                  <a:lnTo>
                    <a:pt x="9706781" y="974451"/>
                  </a:lnTo>
                  <a:lnTo>
                    <a:pt x="9760366" y="955867"/>
                  </a:lnTo>
                  <a:lnTo>
                    <a:pt x="9814458" y="937053"/>
                  </a:lnTo>
                  <a:lnTo>
                    <a:pt x="9869019" y="918024"/>
                  </a:lnTo>
                  <a:lnTo>
                    <a:pt x="9924009" y="898796"/>
                  </a:lnTo>
                  <a:lnTo>
                    <a:pt x="9979390" y="879383"/>
                  </a:lnTo>
                  <a:lnTo>
                    <a:pt x="10035122" y="859802"/>
                  </a:lnTo>
                  <a:lnTo>
                    <a:pt x="10091166" y="840066"/>
                  </a:lnTo>
                  <a:lnTo>
                    <a:pt x="10147483" y="820191"/>
                  </a:lnTo>
                  <a:lnTo>
                    <a:pt x="10204035" y="800193"/>
                  </a:lnTo>
                  <a:lnTo>
                    <a:pt x="10260782" y="780086"/>
                  </a:lnTo>
                  <a:lnTo>
                    <a:pt x="10317685" y="759886"/>
                  </a:lnTo>
                  <a:lnTo>
                    <a:pt x="10374706" y="739608"/>
                  </a:lnTo>
                  <a:lnTo>
                    <a:pt x="10431804" y="719266"/>
                  </a:lnTo>
                  <a:lnTo>
                    <a:pt x="10488941" y="698877"/>
                  </a:lnTo>
                  <a:lnTo>
                    <a:pt x="10546079" y="678455"/>
                  </a:lnTo>
                  <a:lnTo>
                    <a:pt x="10603177" y="658015"/>
                  </a:lnTo>
                  <a:lnTo>
                    <a:pt x="10660197" y="637573"/>
                  </a:lnTo>
                  <a:lnTo>
                    <a:pt x="10717100" y="617144"/>
                  </a:lnTo>
                  <a:lnTo>
                    <a:pt x="10773847" y="596743"/>
                  </a:lnTo>
                  <a:lnTo>
                    <a:pt x="10830398" y="576384"/>
                  </a:lnTo>
                  <a:lnTo>
                    <a:pt x="10886715" y="556084"/>
                  </a:lnTo>
                  <a:lnTo>
                    <a:pt x="10942759" y="535857"/>
                  </a:lnTo>
                  <a:lnTo>
                    <a:pt x="10998490" y="515719"/>
                  </a:lnTo>
                  <a:lnTo>
                    <a:pt x="11053870" y="495684"/>
                  </a:lnTo>
                  <a:lnTo>
                    <a:pt x="11108860" y="475768"/>
                  </a:lnTo>
                  <a:lnTo>
                    <a:pt x="11163420" y="455986"/>
                  </a:lnTo>
                  <a:lnTo>
                    <a:pt x="11217511" y="436353"/>
                  </a:lnTo>
                  <a:lnTo>
                    <a:pt x="11271095" y="416885"/>
                  </a:lnTo>
                  <a:lnTo>
                    <a:pt x="11324132" y="397596"/>
                  </a:lnTo>
                  <a:lnTo>
                    <a:pt x="11376583" y="378501"/>
                  </a:lnTo>
                  <a:lnTo>
                    <a:pt x="11428410" y="359617"/>
                  </a:lnTo>
                  <a:lnTo>
                    <a:pt x="11479573" y="340957"/>
                  </a:lnTo>
                  <a:lnTo>
                    <a:pt x="11530033" y="322537"/>
                  </a:lnTo>
                  <a:lnTo>
                    <a:pt x="11579751" y="304372"/>
                  </a:lnTo>
                  <a:lnTo>
                    <a:pt x="11628688" y="286478"/>
                  </a:lnTo>
                  <a:lnTo>
                    <a:pt x="11676805" y="268870"/>
                  </a:lnTo>
                  <a:lnTo>
                    <a:pt x="11724063" y="251562"/>
                  </a:lnTo>
                  <a:lnTo>
                    <a:pt x="11770423" y="234570"/>
                  </a:lnTo>
                  <a:lnTo>
                    <a:pt x="11815846" y="217909"/>
                  </a:lnTo>
                  <a:lnTo>
                    <a:pt x="11860293" y="201594"/>
                  </a:lnTo>
                  <a:lnTo>
                    <a:pt x="11903724" y="185640"/>
                  </a:lnTo>
                  <a:lnTo>
                    <a:pt x="11946101" y="170063"/>
                  </a:lnTo>
                  <a:lnTo>
                    <a:pt x="11987385" y="154877"/>
                  </a:lnTo>
                  <a:lnTo>
                    <a:pt x="12027537" y="140099"/>
                  </a:lnTo>
                  <a:lnTo>
                    <a:pt x="12066517" y="125742"/>
                  </a:lnTo>
                  <a:lnTo>
                    <a:pt x="12104287" y="111822"/>
                  </a:lnTo>
                  <a:lnTo>
                    <a:pt x="12140807" y="98355"/>
                  </a:lnTo>
                  <a:lnTo>
                    <a:pt x="12209943" y="72837"/>
                  </a:lnTo>
                  <a:lnTo>
                    <a:pt x="12273612" y="49310"/>
                  </a:lnTo>
                  <a:lnTo>
                    <a:pt x="12331503" y="27896"/>
                  </a:lnTo>
                  <a:lnTo>
                    <a:pt x="12383302" y="8715"/>
                  </a:lnTo>
                  <a:lnTo>
                    <a:pt x="12406820" y="0"/>
                  </a:lnTo>
                </a:path>
              </a:pathLst>
            </a:custGeom>
            <a:ln w="38100">
              <a:solidFill>
                <a:srgbClr val="90BBE4"/>
              </a:solidFill>
              <a:prstDash val="lgDash"/>
            </a:ln>
          </p:spPr>
          <p:txBody>
            <a:bodyPr wrap="square" lIns="0" tIns="0" rIns="0" bIns="0" rtlCol="0"/>
            <a:lstStyle/>
            <a:p>
              <a:pPr defTabSz="342900"/>
              <a:endParaRPr sz="1350">
                <a:solidFill>
                  <a:prstClr val="black"/>
                </a:solidFill>
                <a:latin typeface="Calibri"/>
              </a:endParaRPr>
            </a:p>
          </p:txBody>
        </p:sp>
        <p:sp>
          <p:nvSpPr>
            <p:cNvPr id="26" name="object 5">
              <a:extLst>
                <a:ext uri="{FF2B5EF4-FFF2-40B4-BE49-F238E27FC236}">
                  <a16:creationId xmlns:a16="http://schemas.microsoft.com/office/drawing/2014/main" id="{340DE75D-FB84-4F3F-B414-5011ABFBF8EC}"/>
                </a:ext>
              </a:extLst>
            </p:cNvPr>
            <p:cNvSpPr/>
            <p:nvPr/>
          </p:nvSpPr>
          <p:spPr>
            <a:xfrm>
              <a:off x="7868288" y="1276830"/>
              <a:ext cx="38366" cy="16170"/>
            </a:xfrm>
            <a:custGeom>
              <a:avLst/>
              <a:gdLst/>
              <a:ahLst/>
              <a:cxnLst/>
              <a:rect l="l" t="t" r="r" b="b"/>
              <a:pathLst>
                <a:path w="71754" h="26669">
                  <a:moveTo>
                    <a:pt x="0" y="26530"/>
                  </a:moveTo>
                  <a:lnTo>
                    <a:pt x="30676" y="15135"/>
                  </a:lnTo>
                  <a:lnTo>
                    <a:pt x="53041" y="6821"/>
                  </a:lnTo>
                  <a:lnTo>
                    <a:pt x="66729" y="1728"/>
                  </a:lnTo>
                  <a:lnTo>
                    <a:pt x="71374" y="0"/>
                  </a:lnTo>
                </a:path>
              </a:pathLst>
            </a:custGeom>
            <a:ln w="38100">
              <a:solidFill>
                <a:srgbClr val="90BBE4"/>
              </a:solidFill>
            </a:ln>
          </p:spPr>
          <p:txBody>
            <a:bodyPr wrap="square" lIns="0" tIns="0" rIns="0" bIns="0" rtlCol="0"/>
            <a:lstStyle/>
            <a:p>
              <a:pPr defTabSz="342900"/>
              <a:endParaRPr sz="1350">
                <a:solidFill>
                  <a:prstClr val="black"/>
                </a:solidFill>
                <a:latin typeface="Calibri"/>
              </a:endParaRPr>
            </a:p>
          </p:txBody>
        </p:sp>
        <p:sp>
          <p:nvSpPr>
            <p:cNvPr id="27" name="object 6">
              <a:extLst>
                <a:ext uri="{FF2B5EF4-FFF2-40B4-BE49-F238E27FC236}">
                  <a16:creationId xmlns:a16="http://schemas.microsoft.com/office/drawing/2014/main" id="{0B24BEE8-9703-413B-B1C0-5B123E076E0A}"/>
                </a:ext>
              </a:extLst>
            </p:cNvPr>
            <p:cNvSpPr/>
            <p:nvPr/>
          </p:nvSpPr>
          <p:spPr>
            <a:xfrm>
              <a:off x="1750879" y="1111510"/>
              <a:ext cx="5392334" cy="1236222"/>
            </a:xfrm>
            <a:custGeom>
              <a:avLst/>
              <a:gdLst/>
              <a:ahLst/>
              <a:cxnLst/>
              <a:rect l="l" t="t" r="r" b="b"/>
              <a:pathLst>
                <a:path w="10085070" h="2038985">
                  <a:moveTo>
                    <a:pt x="1765896" y="882942"/>
                  </a:moveTo>
                  <a:lnTo>
                    <a:pt x="1764588" y="834491"/>
                  </a:lnTo>
                  <a:lnTo>
                    <a:pt x="1760715" y="786726"/>
                  </a:lnTo>
                  <a:lnTo>
                    <a:pt x="1754339" y="739711"/>
                  </a:lnTo>
                  <a:lnTo>
                    <a:pt x="1745538" y="693521"/>
                  </a:lnTo>
                  <a:lnTo>
                    <a:pt x="1734362" y="648208"/>
                  </a:lnTo>
                  <a:lnTo>
                    <a:pt x="1720888" y="603859"/>
                  </a:lnTo>
                  <a:lnTo>
                    <a:pt x="1705178" y="560514"/>
                  </a:lnTo>
                  <a:lnTo>
                    <a:pt x="1687309" y="518274"/>
                  </a:lnTo>
                  <a:lnTo>
                    <a:pt x="1667344" y="477177"/>
                  </a:lnTo>
                  <a:lnTo>
                    <a:pt x="1645348" y="437299"/>
                  </a:lnTo>
                  <a:lnTo>
                    <a:pt x="1621396" y="398703"/>
                  </a:lnTo>
                  <a:lnTo>
                    <a:pt x="1595539" y="361480"/>
                  </a:lnTo>
                  <a:lnTo>
                    <a:pt x="1567865" y="325678"/>
                  </a:lnTo>
                  <a:lnTo>
                    <a:pt x="1538427" y="291363"/>
                  </a:lnTo>
                  <a:lnTo>
                    <a:pt x="1507286" y="258597"/>
                  </a:lnTo>
                  <a:lnTo>
                    <a:pt x="1474533" y="227469"/>
                  </a:lnTo>
                  <a:lnTo>
                    <a:pt x="1440218" y="198031"/>
                  </a:lnTo>
                  <a:lnTo>
                    <a:pt x="1404404" y="170345"/>
                  </a:lnTo>
                  <a:lnTo>
                    <a:pt x="1367180" y="144500"/>
                  </a:lnTo>
                  <a:lnTo>
                    <a:pt x="1328597" y="120535"/>
                  </a:lnTo>
                  <a:lnTo>
                    <a:pt x="1288719" y="98552"/>
                  </a:lnTo>
                  <a:lnTo>
                    <a:pt x="1247622" y="78574"/>
                  </a:lnTo>
                  <a:lnTo>
                    <a:pt x="1205369" y="60706"/>
                  </a:lnTo>
                  <a:lnTo>
                    <a:pt x="1162037" y="45008"/>
                  </a:lnTo>
                  <a:lnTo>
                    <a:pt x="1117676" y="31534"/>
                  </a:lnTo>
                  <a:lnTo>
                    <a:pt x="1072362" y="20358"/>
                  </a:lnTo>
                  <a:lnTo>
                    <a:pt x="1026172" y="11557"/>
                  </a:lnTo>
                  <a:lnTo>
                    <a:pt x="979170" y="5181"/>
                  </a:lnTo>
                  <a:lnTo>
                    <a:pt x="931405" y="1295"/>
                  </a:lnTo>
                  <a:lnTo>
                    <a:pt x="882954" y="0"/>
                  </a:lnTo>
                  <a:lnTo>
                    <a:pt x="834517" y="1295"/>
                  </a:lnTo>
                  <a:lnTo>
                    <a:pt x="786752" y="5181"/>
                  </a:lnTo>
                  <a:lnTo>
                    <a:pt x="739736" y="11557"/>
                  </a:lnTo>
                  <a:lnTo>
                    <a:pt x="693547" y="20358"/>
                  </a:lnTo>
                  <a:lnTo>
                    <a:pt x="648233" y="31534"/>
                  </a:lnTo>
                  <a:lnTo>
                    <a:pt x="603872" y="45008"/>
                  </a:lnTo>
                  <a:lnTo>
                    <a:pt x="560539" y="60706"/>
                  </a:lnTo>
                  <a:lnTo>
                    <a:pt x="518287" y="78574"/>
                  </a:lnTo>
                  <a:lnTo>
                    <a:pt x="477189" y="98552"/>
                  </a:lnTo>
                  <a:lnTo>
                    <a:pt x="437311" y="120535"/>
                  </a:lnTo>
                  <a:lnTo>
                    <a:pt x="398729" y="144500"/>
                  </a:lnTo>
                  <a:lnTo>
                    <a:pt x="361492" y="170345"/>
                  </a:lnTo>
                  <a:lnTo>
                    <a:pt x="325691" y="198031"/>
                  </a:lnTo>
                  <a:lnTo>
                    <a:pt x="291376" y="227469"/>
                  </a:lnTo>
                  <a:lnTo>
                    <a:pt x="258610" y="258597"/>
                  </a:lnTo>
                  <a:lnTo>
                    <a:pt x="227482" y="291363"/>
                  </a:lnTo>
                  <a:lnTo>
                    <a:pt x="198043" y="325678"/>
                  </a:lnTo>
                  <a:lnTo>
                    <a:pt x="170357" y="361480"/>
                  </a:lnTo>
                  <a:lnTo>
                    <a:pt x="144513" y="398703"/>
                  </a:lnTo>
                  <a:lnTo>
                    <a:pt x="120548" y="437299"/>
                  </a:lnTo>
                  <a:lnTo>
                    <a:pt x="98552" y="477177"/>
                  </a:lnTo>
                  <a:lnTo>
                    <a:pt x="78587" y="518274"/>
                  </a:lnTo>
                  <a:lnTo>
                    <a:pt x="60718" y="560514"/>
                  </a:lnTo>
                  <a:lnTo>
                    <a:pt x="45021" y="603859"/>
                  </a:lnTo>
                  <a:lnTo>
                    <a:pt x="31546" y="648208"/>
                  </a:lnTo>
                  <a:lnTo>
                    <a:pt x="20370" y="693521"/>
                  </a:lnTo>
                  <a:lnTo>
                    <a:pt x="11557" y="739711"/>
                  </a:lnTo>
                  <a:lnTo>
                    <a:pt x="5181" y="786726"/>
                  </a:lnTo>
                  <a:lnTo>
                    <a:pt x="1308" y="834491"/>
                  </a:lnTo>
                  <a:lnTo>
                    <a:pt x="0" y="882942"/>
                  </a:lnTo>
                  <a:lnTo>
                    <a:pt x="1308" y="931379"/>
                  </a:lnTo>
                  <a:lnTo>
                    <a:pt x="5181" y="979144"/>
                  </a:lnTo>
                  <a:lnTo>
                    <a:pt x="11557" y="1026147"/>
                  </a:lnTo>
                  <a:lnTo>
                    <a:pt x="20370" y="1072349"/>
                  </a:lnTo>
                  <a:lnTo>
                    <a:pt x="31546" y="1117650"/>
                  </a:lnTo>
                  <a:lnTo>
                    <a:pt x="45021" y="1162011"/>
                  </a:lnTo>
                  <a:lnTo>
                    <a:pt x="60718" y="1205344"/>
                  </a:lnTo>
                  <a:lnTo>
                    <a:pt x="78587" y="1247597"/>
                  </a:lnTo>
                  <a:lnTo>
                    <a:pt x="98552" y="1288694"/>
                  </a:lnTo>
                  <a:lnTo>
                    <a:pt x="120548" y="1328572"/>
                  </a:lnTo>
                  <a:lnTo>
                    <a:pt x="144513" y="1367155"/>
                  </a:lnTo>
                  <a:lnTo>
                    <a:pt x="170357" y="1404378"/>
                  </a:lnTo>
                  <a:lnTo>
                    <a:pt x="198043" y="1440192"/>
                  </a:lnTo>
                  <a:lnTo>
                    <a:pt x="227482" y="1474508"/>
                  </a:lnTo>
                  <a:lnTo>
                    <a:pt x="258610" y="1507261"/>
                  </a:lnTo>
                  <a:lnTo>
                    <a:pt x="291376" y="1538389"/>
                  </a:lnTo>
                  <a:lnTo>
                    <a:pt x="325691" y="1567827"/>
                  </a:lnTo>
                  <a:lnTo>
                    <a:pt x="361492" y="1595513"/>
                  </a:lnTo>
                  <a:lnTo>
                    <a:pt x="398729" y="1621358"/>
                  </a:lnTo>
                  <a:lnTo>
                    <a:pt x="437311" y="1645323"/>
                  </a:lnTo>
                  <a:lnTo>
                    <a:pt x="477189" y="1667319"/>
                  </a:lnTo>
                  <a:lnTo>
                    <a:pt x="518287" y="1687283"/>
                  </a:lnTo>
                  <a:lnTo>
                    <a:pt x="560539" y="1705152"/>
                  </a:lnTo>
                  <a:lnTo>
                    <a:pt x="603872" y="1720850"/>
                  </a:lnTo>
                  <a:lnTo>
                    <a:pt x="648233" y="1734324"/>
                  </a:lnTo>
                  <a:lnTo>
                    <a:pt x="693547" y="1745500"/>
                  </a:lnTo>
                  <a:lnTo>
                    <a:pt x="739736" y="1754314"/>
                  </a:lnTo>
                  <a:lnTo>
                    <a:pt x="786752" y="1760689"/>
                  </a:lnTo>
                  <a:lnTo>
                    <a:pt x="834517" y="1764563"/>
                  </a:lnTo>
                  <a:lnTo>
                    <a:pt x="882954" y="1765871"/>
                  </a:lnTo>
                  <a:lnTo>
                    <a:pt x="931405" y="1764563"/>
                  </a:lnTo>
                  <a:lnTo>
                    <a:pt x="979170" y="1760689"/>
                  </a:lnTo>
                  <a:lnTo>
                    <a:pt x="1026172" y="1754314"/>
                  </a:lnTo>
                  <a:lnTo>
                    <a:pt x="1072362" y="1745500"/>
                  </a:lnTo>
                  <a:lnTo>
                    <a:pt x="1117676" y="1734324"/>
                  </a:lnTo>
                  <a:lnTo>
                    <a:pt x="1162037" y="1720850"/>
                  </a:lnTo>
                  <a:lnTo>
                    <a:pt x="1205369" y="1705152"/>
                  </a:lnTo>
                  <a:lnTo>
                    <a:pt x="1247622" y="1687283"/>
                  </a:lnTo>
                  <a:lnTo>
                    <a:pt x="1288719" y="1667319"/>
                  </a:lnTo>
                  <a:lnTo>
                    <a:pt x="1328597" y="1645323"/>
                  </a:lnTo>
                  <a:lnTo>
                    <a:pt x="1367180" y="1621358"/>
                  </a:lnTo>
                  <a:lnTo>
                    <a:pt x="1404404" y="1595513"/>
                  </a:lnTo>
                  <a:lnTo>
                    <a:pt x="1440218" y="1567827"/>
                  </a:lnTo>
                  <a:lnTo>
                    <a:pt x="1474533" y="1538389"/>
                  </a:lnTo>
                  <a:lnTo>
                    <a:pt x="1507286" y="1507261"/>
                  </a:lnTo>
                  <a:lnTo>
                    <a:pt x="1538427" y="1474508"/>
                  </a:lnTo>
                  <a:lnTo>
                    <a:pt x="1567865" y="1440192"/>
                  </a:lnTo>
                  <a:lnTo>
                    <a:pt x="1595539" y="1404378"/>
                  </a:lnTo>
                  <a:lnTo>
                    <a:pt x="1621396" y="1367155"/>
                  </a:lnTo>
                  <a:lnTo>
                    <a:pt x="1645348" y="1328572"/>
                  </a:lnTo>
                  <a:lnTo>
                    <a:pt x="1667344" y="1288694"/>
                  </a:lnTo>
                  <a:lnTo>
                    <a:pt x="1687309" y="1247597"/>
                  </a:lnTo>
                  <a:lnTo>
                    <a:pt x="1705178" y="1205344"/>
                  </a:lnTo>
                  <a:lnTo>
                    <a:pt x="1720888" y="1162011"/>
                  </a:lnTo>
                  <a:lnTo>
                    <a:pt x="1734362" y="1117650"/>
                  </a:lnTo>
                  <a:lnTo>
                    <a:pt x="1745538" y="1072349"/>
                  </a:lnTo>
                  <a:lnTo>
                    <a:pt x="1754339" y="1026147"/>
                  </a:lnTo>
                  <a:lnTo>
                    <a:pt x="1760715" y="979144"/>
                  </a:lnTo>
                  <a:lnTo>
                    <a:pt x="1764588" y="931379"/>
                  </a:lnTo>
                  <a:lnTo>
                    <a:pt x="1765896" y="882942"/>
                  </a:lnTo>
                  <a:close/>
                </a:path>
                <a:path w="10085070" h="2038985">
                  <a:moveTo>
                    <a:pt x="5701220" y="898194"/>
                  </a:moveTo>
                  <a:lnTo>
                    <a:pt x="5699912" y="849744"/>
                  </a:lnTo>
                  <a:lnTo>
                    <a:pt x="5696039" y="801979"/>
                  </a:lnTo>
                  <a:lnTo>
                    <a:pt x="5689663" y="754976"/>
                  </a:lnTo>
                  <a:lnTo>
                    <a:pt x="5680849" y="708774"/>
                  </a:lnTo>
                  <a:lnTo>
                    <a:pt x="5669673" y="663473"/>
                  </a:lnTo>
                  <a:lnTo>
                    <a:pt x="5656199" y="619112"/>
                  </a:lnTo>
                  <a:lnTo>
                    <a:pt x="5640502" y="575779"/>
                  </a:lnTo>
                  <a:lnTo>
                    <a:pt x="5622620" y="533527"/>
                  </a:lnTo>
                  <a:lnTo>
                    <a:pt x="5602656" y="492429"/>
                  </a:lnTo>
                  <a:lnTo>
                    <a:pt x="5580659" y="452551"/>
                  </a:lnTo>
                  <a:lnTo>
                    <a:pt x="5556707" y="413969"/>
                  </a:lnTo>
                  <a:lnTo>
                    <a:pt x="5530850" y="376732"/>
                  </a:lnTo>
                  <a:lnTo>
                    <a:pt x="5503176" y="340931"/>
                  </a:lnTo>
                  <a:lnTo>
                    <a:pt x="5473738" y="306616"/>
                  </a:lnTo>
                  <a:lnTo>
                    <a:pt x="5442610" y="273850"/>
                  </a:lnTo>
                  <a:lnTo>
                    <a:pt x="5409844" y="242722"/>
                  </a:lnTo>
                  <a:lnTo>
                    <a:pt x="5375529" y="213283"/>
                  </a:lnTo>
                  <a:lnTo>
                    <a:pt x="5339727" y="185610"/>
                  </a:lnTo>
                  <a:lnTo>
                    <a:pt x="5302491" y="159753"/>
                  </a:lnTo>
                  <a:lnTo>
                    <a:pt x="5263908" y="135801"/>
                  </a:lnTo>
                  <a:lnTo>
                    <a:pt x="5224030" y="113804"/>
                  </a:lnTo>
                  <a:lnTo>
                    <a:pt x="5182933" y="93840"/>
                  </a:lnTo>
                  <a:lnTo>
                    <a:pt x="5140680" y="75971"/>
                  </a:lnTo>
                  <a:lnTo>
                    <a:pt x="5097348" y="60261"/>
                  </a:lnTo>
                  <a:lnTo>
                    <a:pt x="5052987" y="46786"/>
                  </a:lnTo>
                  <a:lnTo>
                    <a:pt x="5007686" y="35610"/>
                  </a:lnTo>
                  <a:lnTo>
                    <a:pt x="4961483" y="26809"/>
                  </a:lnTo>
                  <a:lnTo>
                    <a:pt x="4914481" y="20434"/>
                  </a:lnTo>
                  <a:lnTo>
                    <a:pt x="4866716" y="16560"/>
                  </a:lnTo>
                  <a:lnTo>
                    <a:pt x="4818278" y="15252"/>
                  </a:lnTo>
                  <a:lnTo>
                    <a:pt x="4769828" y="16560"/>
                  </a:lnTo>
                  <a:lnTo>
                    <a:pt x="4722063" y="20434"/>
                  </a:lnTo>
                  <a:lnTo>
                    <a:pt x="4675048" y="26809"/>
                  </a:lnTo>
                  <a:lnTo>
                    <a:pt x="4628858" y="35610"/>
                  </a:lnTo>
                  <a:lnTo>
                    <a:pt x="4583544" y="46786"/>
                  </a:lnTo>
                  <a:lnTo>
                    <a:pt x="4539196" y="60261"/>
                  </a:lnTo>
                  <a:lnTo>
                    <a:pt x="4495851" y="75971"/>
                  </a:lnTo>
                  <a:lnTo>
                    <a:pt x="4453598" y="93840"/>
                  </a:lnTo>
                  <a:lnTo>
                    <a:pt x="4412500" y="113804"/>
                  </a:lnTo>
                  <a:lnTo>
                    <a:pt x="4372622" y="135801"/>
                  </a:lnTo>
                  <a:lnTo>
                    <a:pt x="4334040" y="159753"/>
                  </a:lnTo>
                  <a:lnTo>
                    <a:pt x="4296816" y="185610"/>
                  </a:lnTo>
                  <a:lnTo>
                    <a:pt x="4261002" y="213283"/>
                  </a:lnTo>
                  <a:lnTo>
                    <a:pt x="4226687" y="242722"/>
                  </a:lnTo>
                  <a:lnTo>
                    <a:pt x="4193933" y="273850"/>
                  </a:lnTo>
                  <a:lnTo>
                    <a:pt x="4162793" y="306616"/>
                  </a:lnTo>
                  <a:lnTo>
                    <a:pt x="4133354" y="340931"/>
                  </a:lnTo>
                  <a:lnTo>
                    <a:pt x="4105681" y="376732"/>
                  </a:lnTo>
                  <a:lnTo>
                    <a:pt x="4079824" y="413969"/>
                  </a:lnTo>
                  <a:lnTo>
                    <a:pt x="4055872" y="452551"/>
                  </a:lnTo>
                  <a:lnTo>
                    <a:pt x="4033875" y="492429"/>
                  </a:lnTo>
                  <a:lnTo>
                    <a:pt x="4013911" y="533527"/>
                  </a:lnTo>
                  <a:lnTo>
                    <a:pt x="3996042" y="575779"/>
                  </a:lnTo>
                  <a:lnTo>
                    <a:pt x="3980332" y="619112"/>
                  </a:lnTo>
                  <a:lnTo>
                    <a:pt x="3966857" y="663473"/>
                  </a:lnTo>
                  <a:lnTo>
                    <a:pt x="3955681" y="708774"/>
                  </a:lnTo>
                  <a:lnTo>
                    <a:pt x="3946868" y="754976"/>
                  </a:lnTo>
                  <a:lnTo>
                    <a:pt x="3940492" y="801979"/>
                  </a:lnTo>
                  <a:lnTo>
                    <a:pt x="3936619" y="849744"/>
                  </a:lnTo>
                  <a:lnTo>
                    <a:pt x="3935323" y="898194"/>
                  </a:lnTo>
                  <a:lnTo>
                    <a:pt x="3936619" y="946632"/>
                  </a:lnTo>
                  <a:lnTo>
                    <a:pt x="3940492" y="994397"/>
                  </a:lnTo>
                  <a:lnTo>
                    <a:pt x="3946868" y="1041412"/>
                  </a:lnTo>
                  <a:lnTo>
                    <a:pt x="3955681" y="1087602"/>
                  </a:lnTo>
                  <a:lnTo>
                    <a:pt x="3966857" y="1132916"/>
                  </a:lnTo>
                  <a:lnTo>
                    <a:pt x="3980332" y="1177264"/>
                  </a:lnTo>
                  <a:lnTo>
                    <a:pt x="3996042" y="1220609"/>
                  </a:lnTo>
                  <a:lnTo>
                    <a:pt x="4013911" y="1262849"/>
                  </a:lnTo>
                  <a:lnTo>
                    <a:pt x="4033875" y="1303947"/>
                  </a:lnTo>
                  <a:lnTo>
                    <a:pt x="4055872" y="1343825"/>
                  </a:lnTo>
                  <a:lnTo>
                    <a:pt x="4079824" y="1382407"/>
                  </a:lnTo>
                  <a:lnTo>
                    <a:pt x="4105681" y="1419644"/>
                  </a:lnTo>
                  <a:lnTo>
                    <a:pt x="4133354" y="1455445"/>
                  </a:lnTo>
                  <a:lnTo>
                    <a:pt x="4162793" y="1489760"/>
                  </a:lnTo>
                  <a:lnTo>
                    <a:pt x="4193933" y="1522514"/>
                  </a:lnTo>
                  <a:lnTo>
                    <a:pt x="4226687" y="1553654"/>
                  </a:lnTo>
                  <a:lnTo>
                    <a:pt x="4261002" y="1583093"/>
                  </a:lnTo>
                  <a:lnTo>
                    <a:pt x="4296816" y="1610766"/>
                  </a:lnTo>
                  <a:lnTo>
                    <a:pt x="4334040" y="1636623"/>
                  </a:lnTo>
                  <a:lnTo>
                    <a:pt x="4372622" y="1660575"/>
                  </a:lnTo>
                  <a:lnTo>
                    <a:pt x="4412500" y="1682572"/>
                  </a:lnTo>
                  <a:lnTo>
                    <a:pt x="4453598" y="1702536"/>
                  </a:lnTo>
                  <a:lnTo>
                    <a:pt x="4495851" y="1720405"/>
                  </a:lnTo>
                  <a:lnTo>
                    <a:pt x="4539196" y="1736115"/>
                  </a:lnTo>
                  <a:lnTo>
                    <a:pt x="4583544" y="1749577"/>
                  </a:lnTo>
                  <a:lnTo>
                    <a:pt x="4628858" y="1760753"/>
                  </a:lnTo>
                  <a:lnTo>
                    <a:pt x="4675048" y="1769567"/>
                  </a:lnTo>
                  <a:lnTo>
                    <a:pt x="4722063" y="1775942"/>
                  </a:lnTo>
                  <a:lnTo>
                    <a:pt x="4769828" y="1779816"/>
                  </a:lnTo>
                  <a:lnTo>
                    <a:pt x="4818278" y="1781124"/>
                  </a:lnTo>
                  <a:lnTo>
                    <a:pt x="4866716" y="1779816"/>
                  </a:lnTo>
                  <a:lnTo>
                    <a:pt x="4914481" y="1775942"/>
                  </a:lnTo>
                  <a:lnTo>
                    <a:pt x="4961483" y="1769567"/>
                  </a:lnTo>
                  <a:lnTo>
                    <a:pt x="5007686" y="1760753"/>
                  </a:lnTo>
                  <a:lnTo>
                    <a:pt x="5052987" y="1749577"/>
                  </a:lnTo>
                  <a:lnTo>
                    <a:pt x="5097348" y="1736115"/>
                  </a:lnTo>
                  <a:lnTo>
                    <a:pt x="5140680" y="1720405"/>
                  </a:lnTo>
                  <a:lnTo>
                    <a:pt x="5182933" y="1702536"/>
                  </a:lnTo>
                  <a:lnTo>
                    <a:pt x="5224030" y="1682572"/>
                  </a:lnTo>
                  <a:lnTo>
                    <a:pt x="5263908" y="1660575"/>
                  </a:lnTo>
                  <a:lnTo>
                    <a:pt x="5302491" y="1636623"/>
                  </a:lnTo>
                  <a:lnTo>
                    <a:pt x="5339727" y="1610766"/>
                  </a:lnTo>
                  <a:lnTo>
                    <a:pt x="5375529" y="1583093"/>
                  </a:lnTo>
                  <a:lnTo>
                    <a:pt x="5409844" y="1553654"/>
                  </a:lnTo>
                  <a:lnTo>
                    <a:pt x="5442610" y="1522514"/>
                  </a:lnTo>
                  <a:lnTo>
                    <a:pt x="5473738" y="1489760"/>
                  </a:lnTo>
                  <a:lnTo>
                    <a:pt x="5503176" y="1455445"/>
                  </a:lnTo>
                  <a:lnTo>
                    <a:pt x="5530850" y="1419644"/>
                  </a:lnTo>
                  <a:lnTo>
                    <a:pt x="5556707" y="1382407"/>
                  </a:lnTo>
                  <a:lnTo>
                    <a:pt x="5580659" y="1343825"/>
                  </a:lnTo>
                  <a:lnTo>
                    <a:pt x="5602656" y="1303947"/>
                  </a:lnTo>
                  <a:lnTo>
                    <a:pt x="5622620" y="1262849"/>
                  </a:lnTo>
                  <a:lnTo>
                    <a:pt x="5640502" y="1220609"/>
                  </a:lnTo>
                  <a:lnTo>
                    <a:pt x="5656199" y="1177264"/>
                  </a:lnTo>
                  <a:lnTo>
                    <a:pt x="5669673" y="1132916"/>
                  </a:lnTo>
                  <a:lnTo>
                    <a:pt x="5680849" y="1087602"/>
                  </a:lnTo>
                  <a:lnTo>
                    <a:pt x="5689663" y="1041412"/>
                  </a:lnTo>
                  <a:lnTo>
                    <a:pt x="5696039" y="994397"/>
                  </a:lnTo>
                  <a:lnTo>
                    <a:pt x="5699912" y="946632"/>
                  </a:lnTo>
                  <a:lnTo>
                    <a:pt x="5701220" y="898194"/>
                  </a:lnTo>
                  <a:close/>
                </a:path>
                <a:path w="10085070" h="2038985">
                  <a:moveTo>
                    <a:pt x="10084943" y="1155611"/>
                  </a:moveTo>
                  <a:lnTo>
                    <a:pt x="10083635" y="1107173"/>
                  </a:lnTo>
                  <a:lnTo>
                    <a:pt x="10079761" y="1059408"/>
                  </a:lnTo>
                  <a:lnTo>
                    <a:pt x="10073386" y="1012393"/>
                  </a:lnTo>
                  <a:lnTo>
                    <a:pt x="10064572" y="966203"/>
                  </a:lnTo>
                  <a:lnTo>
                    <a:pt x="10053396" y="920889"/>
                  </a:lnTo>
                  <a:lnTo>
                    <a:pt x="10039921" y="876528"/>
                  </a:lnTo>
                  <a:lnTo>
                    <a:pt x="10024224" y="833196"/>
                  </a:lnTo>
                  <a:lnTo>
                    <a:pt x="10006355" y="790943"/>
                  </a:lnTo>
                  <a:lnTo>
                    <a:pt x="9986391" y="749846"/>
                  </a:lnTo>
                  <a:lnTo>
                    <a:pt x="9964395" y="709968"/>
                  </a:lnTo>
                  <a:lnTo>
                    <a:pt x="9940430" y="671385"/>
                  </a:lnTo>
                  <a:lnTo>
                    <a:pt x="9914585" y="634161"/>
                  </a:lnTo>
                  <a:lnTo>
                    <a:pt x="9886899" y="598347"/>
                  </a:lnTo>
                  <a:lnTo>
                    <a:pt x="9857461" y="564032"/>
                  </a:lnTo>
                  <a:lnTo>
                    <a:pt x="9826333" y="531279"/>
                  </a:lnTo>
                  <a:lnTo>
                    <a:pt x="9793567" y="500151"/>
                  </a:lnTo>
                  <a:lnTo>
                    <a:pt x="9759251" y="470712"/>
                  </a:lnTo>
                  <a:lnTo>
                    <a:pt x="9723450" y="443026"/>
                  </a:lnTo>
                  <a:lnTo>
                    <a:pt x="9686214" y="417169"/>
                  </a:lnTo>
                  <a:lnTo>
                    <a:pt x="9647631" y="393217"/>
                  </a:lnTo>
                  <a:lnTo>
                    <a:pt x="9607753" y="371221"/>
                  </a:lnTo>
                  <a:lnTo>
                    <a:pt x="9566656" y="351256"/>
                  </a:lnTo>
                  <a:lnTo>
                    <a:pt x="9524416" y="333387"/>
                  </a:lnTo>
                  <a:lnTo>
                    <a:pt x="9481071" y="317690"/>
                  </a:lnTo>
                  <a:lnTo>
                    <a:pt x="9436722" y="304215"/>
                  </a:lnTo>
                  <a:lnTo>
                    <a:pt x="9391409" y="293039"/>
                  </a:lnTo>
                  <a:lnTo>
                    <a:pt x="9345219" y="284226"/>
                  </a:lnTo>
                  <a:lnTo>
                    <a:pt x="9298203" y="277850"/>
                  </a:lnTo>
                  <a:lnTo>
                    <a:pt x="9250439" y="273977"/>
                  </a:lnTo>
                  <a:lnTo>
                    <a:pt x="9202001" y="272669"/>
                  </a:lnTo>
                  <a:lnTo>
                    <a:pt x="9153550" y="273977"/>
                  </a:lnTo>
                  <a:lnTo>
                    <a:pt x="9105786" y="277850"/>
                  </a:lnTo>
                  <a:lnTo>
                    <a:pt x="9058783" y="284226"/>
                  </a:lnTo>
                  <a:lnTo>
                    <a:pt x="9012580" y="293039"/>
                  </a:lnTo>
                  <a:lnTo>
                    <a:pt x="8967279" y="304215"/>
                  </a:lnTo>
                  <a:lnTo>
                    <a:pt x="8922918" y="317690"/>
                  </a:lnTo>
                  <a:lnTo>
                    <a:pt x="8879573" y="333387"/>
                  </a:lnTo>
                  <a:lnTo>
                    <a:pt x="8837333" y="351256"/>
                  </a:lnTo>
                  <a:lnTo>
                    <a:pt x="8796236" y="371221"/>
                  </a:lnTo>
                  <a:lnTo>
                    <a:pt x="8756358" y="393217"/>
                  </a:lnTo>
                  <a:lnTo>
                    <a:pt x="8717763" y="417169"/>
                  </a:lnTo>
                  <a:lnTo>
                    <a:pt x="8680539" y="443026"/>
                  </a:lnTo>
                  <a:lnTo>
                    <a:pt x="8644725" y="470712"/>
                  </a:lnTo>
                  <a:lnTo>
                    <a:pt x="8610409" y="500151"/>
                  </a:lnTo>
                  <a:lnTo>
                    <a:pt x="8577656" y="531279"/>
                  </a:lnTo>
                  <a:lnTo>
                    <a:pt x="8546528" y="564032"/>
                  </a:lnTo>
                  <a:lnTo>
                    <a:pt x="8517077" y="598347"/>
                  </a:lnTo>
                  <a:lnTo>
                    <a:pt x="8489404" y="634161"/>
                  </a:lnTo>
                  <a:lnTo>
                    <a:pt x="8463547" y="671385"/>
                  </a:lnTo>
                  <a:lnTo>
                    <a:pt x="8439594" y="709968"/>
                  </a:lnTo>
                  <a:lnTo>
                    <a:pt x="8417598" y="749846"/>
                  </a:lnTo>
                  <a:lnTo>
                    <a:pt x="8397634" y="790943"/>
                  </a:lnTo>
                  <a:lnTo>
                    <a:pt x="8379765" y="833196"/>
                  </a:lnTo>
                  <a:lnTo>
                    <a:pt x="8364055" y="876528"/>
                  </a:lnTo>
                  <a:lnTo>
                    <a:pt x="8350580" y="920889"/>
                  </a:lnTo>
                  <a:lnTo>
                    <a:pt x="8339404" y="966203"/>
                  </a:lnTo>
                  <a:lnTo>
                    <a:pt x="8330603" y="1012393"/>
                  </a:lnTo>
                  <a:lnTo>
                    <a:pt x="8324228" y="1059408"/>
                  </a:lnTo>
                  <a:lnTo>
                    <a:pt x="8320354" y="1107173"/>
                  </a:lnTo>
                  <a:lnTo>
                    <a:pt x="8319046" y="1155611"/>
                  </a:lnTo>
                  <a:lnTo>
                    <a:pt x="8320354" y="1204061"/>
                  </a:lnTo>
                  <a:lnTo>
                    <a:pt x="8324228" y="1251813"/>
                  </a:lnTo>
                  <a:lnTo>
                    <a:pt x="8330603" y="1298829"/>
                  </a:lnTo>
                  <a:lnTo>
                    <a:pt x="8339404" y="1345018"/>
                  </a:lnTo>
                  <a:lnTo>
                    <a:pt x="8350580" y="1390332"/>
                  </a:lnTo>
                  <a:lnTo>
                    <a:pt x="8364055" y="1434693"/>
                  </a:lnTo>
                  <a:lnTo>
                    <a:pt x="8379765" y="1478026"/>
                  </a:lnTo>
                  <a:lnTo>
                    <a:pt x="8397634" y="1520278"/>
                  </a:lnTo>
                  <a:lnTo>
                    <a:pt x="8417598" y="1561376"/>
                  </a:lnTo>
                  <a:lnTo>
                    <a:pt x="8439594" y="1601241"/>
                  </a:lnTo>
                  <a:lnTo>
                    <a:pt x="8463547" y="1639836"/>
                  </a:lnTo>
                  <a:lnTo>
                    <a:pt x="8489404" y="1677060"/>
                  </a:lnTo>
                  <a:lnTo>
                    <a:pt x="8517077" y="1712861"/>
                  </a:lnTo>
                  <a:lnTo>
                    <a:pt x="8546528" y="1747177"/>
                  </a:lnTo>
                  <a:lnTo>
                    <a:pt x="8577656" y="1779943"/>
                  </a:lnTo>
                  <a:lnTo>
                    <a:pt x="8610409" y="1811070"/>
                  </a:lnTo>
                  <a:lnTo>
                    <a:pt x="8644725" y="1840509"/>
                  </a:lnTo>
                  <a:lnTo>
                    <a:pt x="8680539" y="1868195"/>
                  </a:lnTo>
                  <a:lnTo>
                    <a:pt x="8717763" y="1894039"/>
                  </a:lnTo>
                  <a:lnTo>
                    <a:pt x="8756358" y="1918004"/>
                  </a:lnTo>
                  <a:lnTo>
                    <a:pt x="8796236" y="1939988"/>
                  </a:lnTo>
                  <a:lnTo>
                    <a:pt x="8837333" y="1959952"/>
                  </a:lnTo>
                  <a:lnTo>
                    <a:pt x="8879573" y="1977821"/>
                  </a:lnTo>
                  <a:lnTo>
                    <a:pt x="8922918" y="1993531"/>
                  </a:lnTo>
                  <a:lnTo>
                    <a:pt x="8967279" y="2007006"/>
                  </a:lnTo>
                  <a:lnTo>
                    <a:pt x="9012580" y="2018182"/>
                  </a:lnTo>
                  <a:lnTo>
                    <a:pt x="9058783" y="2026983"/>
                  </a:lnTo>
                  <a:lnTo>
                    <a:pt x="9105786" y="2033358"/>
                  </a:lnTo>
                  <a:lnTo>
                    <a:pt x="9153550" y="2037232"/>
                  </a:lnTo>
                  <a:lnTo>
                    <a:pt x="9202001" y="2038540"/>
                  </a:lnTo>
                  <a:lnTo>
                    <a:pt x="9250439" y="2037232"/>
                  </a:lnTo>
                  <a:lnTo>
                    <a:pt x="9298203" y="2033358"/>
                  </a:lnTo>
                  <a:lnTo>
                    <a:pt x="9345219" y="2026983"/>
                  </a:lnTo>
                  <a:lnTo>
                    <a:pt x="9391409" y="2018182"/>
                  </a:lnTo>
                  <a:lnTo>
                    <a:pt x="9436722" y="2007006"/>
                  </a:lnTo>
                  <a:lnTo>
                    <a:pt x="9481071" y="1993531"/>
                  </a:lnTo>
                  <a:lnTo>
                    <a:pt x="9524416" y="1977821"/>
                  </a:lnTo>
                  <a:lnTo>
                    <a:pt x="9566656" y="1959952"/>
                  </a:lnTo>
                  <a:lnTo>
                    <a:pt x="9607753" y="1939988"/>
                  </a:lnTo>
                  <a:lnTo>
                    <a:pt x="9647631" y="1918004"/>
                  </a:lnTo>
                  <a:lnTo>
                    <a:pt x="9686214" y="1894039"/>
                  </a:lnTo>
                  <a:lnTo>
                    <a:pt x="9723450" y="1868195"/>
                  </a:lnTo>
                  <a:lnTo>
                    <a:pt x="9759251" y="1840509"/>
                  </a:lnTo>
                  <a:lnTo>
                    <a:pt x="9793567" y="1811070"/>
                  </a:lnTo>
                  <a:lnTo>
                    <a:pt x="9826333" y="1779943"/>
                  </a:lnTo>
                  <a:lnTo>
                    <a:pt x="9857461" y="1747177"/>
                  </a:lnTo>
                  <a:lnTo>
                    <a:pt x="9886899" y="1712861"/>
                  </a:lnTo>
                  <a:lnTo>
                    <a:pt x="9914585" y="1677060"/>
                  </a:lnTo>
                  <a:lnTo>
                    <a:pt x="9940430" y="1639836"/>
                  </a:lnTo>
                  <a:lnTo>
                    <a:pt x="9964395" y="1601241"/>
                  </a:lnTo>
                  <a:lnTo>
                    <a:pt x="9986391" y="1561376"/>
                  </a:lnTo>
                  <a:lnTo>
                    <a:pt x="10006355" y="1520278"/>
                  </a:lnTo>
                  <a:lnTo>
                    <a:pt x="10024224" y="1478026"/>
                  </a:lnTo>
                  <a:lnTo>
                    <a:pt x="10039921" y="1434693"/>
                  </a:lnTo>
                  <a:lnTo>
                    <a:pt x="10053396" y="1390332"/>
                  </a:lnTo>
                  <a:lnTo>
                    <a:pt x="10064572" y="1345018"/>
                  </a:lnTo>
                  <a:lnTo>
                    <a:pt x="10073386" y="1298829"/>
                  </a:lnTo>
                  <a:lnTo>
                    <a:pt x="10079761" y="1251813"/>
                  </a:lnTo>
                  <a:lnTo>
                    <a:pt x="10083635" y="1204061"/>
                  </a:lnTo>
                  <a:lnTo>
                    <a:pt x="10084943" y="1155611"/>
                  </a:lnTo>
                  <a:close/>
                </a:path>
              </a:pathLst>
            </a:custGeom>
            <a:solidFill>
              <a:srgbClr val="FFFFFF"/>
            </a:solidFill>
          </p:spPr>
          <p:txBody>
            <a:bodyPr wrap="square" lIns="0" tIns="0" rIns="0" bIns="0" rtlCol="0"/>
            <a:lstStyle/>
            <a:p>
              <a:pPr defTabSz="342900"/>
              <a:endParaRPr sz="1350">
                <a:solidFill>
                  <a:prstClr val="black"/>
                </a:solidFill>
                <a:latin typeface="Calibri"/>
              </a:endParaRPr>
            </a:p>
          </p:txBody>
        </p:sp>
        <p:pic>
          <p:nvPicPr>
            <p:cNvPr id="28" name="object 7">
              <a:extLst>
                <a:ext uri="{FF2B5EF4-FFF2-40B4-BE49-F238E27FC236}">
                  <a16:creationId xmlns:a16="http://schemas.microsoft.com/office/drawing/2014/main" id="{828E09C9-E3F4-4262-8980-4C8B73827C04}"/>
                </a:ext>
              </a:extLst>
            </p:cNvPr>
            <p:cNvPicPr/>
            <p:nvPr/>
          </p:nvPicPr>
          <p:blipFill>
            <a:blip r:embed="rId4" cstate="print"/>
            <a:stretch>
              <a:fillRect/>
            </a:stretch>
          </p:blipFill>
          <p:spPr>
            <a:xfrm>
              <a:off x="3863286" y="1144413"/>
              <a:ext cx="477883" cy="901423"/>
            </a:xfrm>
            <a:prstGeom prst="rect">
              <a:avLst/>
            </a:prstGeom>
          </p:spPr>
        </p:pic>
        <p:sp>
          <p:nvSpPr>
            <p:cNvPr id="29" name="object 8">
              <a:extLst>
                <a:ext uri="{FF2B5EF4-FFF2-40B4-BE49-F238E27FC236}">
                  <a16:creationId xmlns:a16="http://schemas.microsoft.com/office/drawing/2014/main" id="{3139CC31-2848-4465-B981-6547261A66CE}"/>
                </a:ext>
              </a:extLst>
            </p:cNvPr>
            <p:cNvSpPr/>
            <p:nvPr/>
          </p:nvSpPr>
          <p:spPr>
            <a:xfrm>
              <a:off x="3976122" y="1234810"/>
              <a:ext cx="777512" cy="742656"/>
            </a:xfrm>
            <a:custGeom>
              <a:avLst/>
              <a:gdLst/>
              <a:ahLst/>
              <a:cxnLst/>
              <a:rect l="l" t="t" r="r" b="b"/>
              <a:pathLst>
                <a:path w="1454150" h="1224914">
                  <a:moveTo>
                    <a:pt x="254355" y="0"/>
                  </a:moveTo>
                  <a:lnTo>
                    <a:pt x="455193" y="679551"/>
                  </a:lnTo>
                  <a:lnTo>
                    <a:pt x="0" y="1224914"/>
                  </a:lnTo>
                  <a:lnTo>
                    <a:pt x="1453553" y="886739"/>
                  </a:lnTo>
                  <a:lnTo>
                    <a:pt x="254355" y="0"/>
                  </a:lnTo>
                  <a:close/>
                </a:path>
              </a:pathLst>
            </a:custGeom>
            <a:solidFill>
              <a:srgbClr val="A5CDD8"/>
            </a:solidFill>
          </p:spPr>
          <p:txBody>
            <a:bodyPr wrap="square" lIns="0" tIns="0" rIns="0" bIns="0" rtlCol="0"/>
            <a:lstStyle/>
            <a:p>
              <a:pPr defTabSz="342900"/>
              <a:endParaRPr sz="1350">
                <a:solidFill>
                  <a:prstClr val="black"/>
                </a:solidFill>
                <a:latin typeface="Calibri"/>
              </a:endParaRPr>
            </a:p>
          </p:txBody>
        </p:sp>
        <p:sp>
          <p:nvSpPr>
            <p:cNvPr id="30" name="object 9">
              <a:extLst>
                <a:ext uri="{FF2B5EF4-FFF2-40B4-BE49-F238E27FC236}">
                  <a16:creationId xmlns:a16="http://schemas.microsoft.com/office/drawing/2014/main" id="{5023B887-3A07-4989-935F-BB0794E8E370}"/>
                </a:ext>
              </a:extLst>
            </p:cNvPr>
            <p:cNvSpPr/>
            <p:nvPr/>
          </p:nvSpPr>
          <p:spPr>
            <a:xfrm>
              <a:off x="3976126" y="1646824"/>
              <a:ext cx="777512" cy="330712"/>
            </a:xfrm>
            <a:custGeom>
              <a:avLst/>
              <a:gdLst/>
              <a:ahLst/>
              <a:cxnLst/>
              <a:rect l="l" t="t" r="r" b="b"/>
              <a:pathLst>
                <a:path w="1454150" h="545464">
                  <a:moveTo>
                    <a:pt x="455193" y="0"/>
                  </a:moveTo>
                  <a:lnTo>
                    <a:pt x="0" y="545363"/>
                  </a:lnTo>
                  <a:lnTo>
                    <a:pt x="1453553" y="207187"/>
                  </a:lnTo>
                  <a:lnTo>
                    <a:pt x="455193" y="0"/>
                  </a:lnTo>
                  <a:close/>
                </a:path>
              </a:pathLst>
            </a:custGeom>
            <a:solidFill>
              <a:srgbClr val="7C9AAB"/>
            </a:solidFill>
          </p:spPr>
          <p:txBody>
            <a:bodyPr wrap="square" lIns="0" tIns="0" rIns="0" bIns="0" rtlCol="0"/>
            <a:lstStyle/>
            <a:p>
              <a:pPr defTabSz="342900"/>
              <a:endParaRPr sz="1350">
                <a:solidFill>
                  <a:prstClr val="black"/>
                </a:solidFill>
                <a:latin typeface="Calibri"/>
              </a:endParaRPr>
            </a:p>
          </p:txBody>
        </p:sp>
        <p:pic>
          <p:nvPicPr>
            <p:cNvPr id="31" name="object 10">
              <a:extLst>
                <a:ext uri="{FF2B5EF4-FFF2-40B4-BE49-F238E27FC236}">
                  <a16:creationId xmlns:a16="http://schemas.microsoft.com/office/drawing/2014/main" id="{8F80EAA6-70A4-4CF0-9929-6903F6C6B315}"/>
                </a:ext>
              </a:extLst>
            </p:cNvPr>
            <p:cNvPicPr/>
            <p:nvPr/>
          </p:nvPicPr>
          <p:blipFill>
            <a:blip r:embed="rId5" cstate="print"/>
            <a:stretch>
              <a:fillRect/>
            </a:stretch>
          </p:blipFill>
          <p:spPr>
            <a:xfrm>
              <a:off x="6205833" y="1487777"/>
              <a:ext cx="501033" cy="883443"/>
            </a:xfrm>
            <a:prstGeom prst="rect">
              <a:avLst/>
            </a:prstGeom>
          </p:spPr>
        </p:pic>
        <p:sp>
          <p:nvSpPr>
            <p:cNvPr id="32" name="object 11">
              <a:extLst>
                <a:ext uri="{FF2B5EF4-FFF2-40B4-BE49-F238E27FC236}">
                  <a16:creationId xmlns:a16="http://schemas.microsoft.com/office/drawing/2014/main" id="{F69F88F5-C66B-4928-B052-67915C1F913A}"/>
                </a:ext>
              </a:extLst>
            </p:cNvPr>
            <p:cNvSpPr/>
            <p:nvPr/>
          </p:nvSpPr>
          <p:spPr>
            <a:xfrm>
              <a:off x="6298023" y="1538378"/>
              <a:ext cx="790754" cy="724561"/>
            </a:xfrm>
            <a:custGeom>
              <a:avLst/>
              <a:gdLst/>
              <a:ahLst/>
              <a:cxnLst/>
              <a:rect l="l" t="t" r="r" b="b"/>
              <a:pathLst>
                <a:path w="1478915" h="1195070">
                  <a:moveTo>
                    <a:pt x="0" y="0"/>
                  </a:moveTo>
                  <a:lnTo>
                    <a:pt x="505129" y="496963"/>
                  </a:lnTo>
                  <a:lnTo>
                    <a:pt x="371462" y="1194650"/>
                  </a:lnTo>
                  <a:lnTo>
                    <a:pt x="1478775" y="194106"/>
                  </a:lnTo>
                  <a:lnTo>
                    <a:pt x="0" y="0"/>
                  </a:lnTo>
                  <a:close/>
                </a:path>
              </a:pathLst>
            </a:custGeom>
            <a:solidFill>
              <a:srgbClr val="42657D"/>
            </a:solidFill>
          </p:spPr>
          <p:txBody>
            <a:bodyPr wrap="square" lIns="0" tIns="0" rIns="0" bIns="0" rtlCol="0"/>
            <a:lstStyle/>
            <a:p>
              <a:pPr defTabSz="342900"/>
              <a:endParaRPr sz="1350">
                <a:solidFill>
                  <a:prstClr val="black"/>
                </a:solidFill>
                <a:latin typeface="Calibri"/>
              </a:endParaRPr>
            </a:p>
          </p:txBody>
        </p:sp>
        <p:sp>
          <p:nvSpPr>
            <p:cNvPr id="33" name="object 12">
              <a:extLst>
                <a:ext uri="{FF2B5EF4-FFF2-40B4-BE49-F238E27FC236}">
                  <a16:creationId xmlns:a16="http://schemas.microsoft.com/office/drawing/2014/main" id="{01F32099-D3AF-4718-87EF-6906FF664BD6}"/>
                </a:ext>
              </a:extLst>
            </p:cNvPr>
            <p:cNvSpPr/>
            <p:nvPr/>
          </p:nvSpPr>
          <p:spPr>
            <a:xfrm>
              <a:off x="6496635" y="1656064"/>
              <a:ext cx="592131" cy="606753"/>
            </a:xfrm>
            <a:custGeom>
              <a:avLst/>
              <a:gdLst/>
              <a:ahLst/>
              <a:cxnLst/>
              <a:rect l="l" t="t" r="r" b="b"/>
              <a:pathLst>
                <a:path w="1107440" h="1000760">
                  <a:moveTo>
                    <a:pt x="1107312" y="0"/>
                  </a:moveTo>
                  <a:lnTo>
                    <a:pt x="133667" y="302856"/>
                  </a:lnTo>
                  <a:lnTo>
                    <a:pt x="0" y="1000531"/>
                  </a:lnTo>
                  <a:lnTo>
                    <a:pt x="1107312" y="0"/>
                  </a:lnTo>
                  <a:close/>
                </a:path>
              </a:pathLst>
            </a:custGeom>
            <a:solidFill>
              <a:srgbClr val="324A5E"/>
            </a:solidFill>
          </p:spPr>
          <p:txBody>
            <a:bodyPr wrap="square" lIns="0" tIns="0" rIns="0" bIns="0" rtlCol="0"/>
            <a:lstStyle/>
            <a:p>
              <a:pPr defTabSz="342900"/>
              <a:endParaRPr sz="1350">
                <a:solidFill>
                  <a:prstClr val="black"/>
                </a:solidFill>
                <a:latin typeface="Calibri"/>
              </a:endParaRPr>
            </a:p>
          </p:txBody>
        </p:sp>
        <p:pic>
          <p:nvPicPr>
            <p:cNvPr id="34" name="object 13">
              <a:extLst>
                <a:ext uri="{FF2B5EF4-FFF2-40B4-BE49-F238E27FC236}">
                  <a16:creationId xmlns:a16="http://schemas.microsoft.com/office/drawing/2014/main" id="{F14C6352-FC84-4398-86A3-AA47F9ABD26E}"/>
                </a:ext>
              </a:extLst>
            </p:cNvPr>
            <p:cNvPicPr/>
            <p:nvPr/>
          </p:nvPicPr>
          <p:blipFill>
            <a:blip r:embed="rId6" cstate="print"/>
            <a:stretch>
              <a:fillRect/>
            </a:stretch>
          </p:blipFill>
          <p:spPr>
            <a:xfrm>
              <a:off x="1789270" y="1364988"/>
              <a:ext cx="528162" cy="844578"/>
            </a:xfrm>
            <a:prstGeom prst="rect">
              <a:avLst/>
            </a:prstGeom>
          </p:spPr>
        </p:pic>
        <p:sp>
          <p:nvSpPr>
            <p:cNvPr id="37" name="object 14">
              <a:extLst>
                <a:ext uri="{FF2B5EF4-FFF2-40B4-BE49-F238E27FC236}">
                  <a16:creationId xmlns:a16="http://schemas.microsoft.com/office/drawing/2014/main" id="{0FFD38F5-B8BC-4252-AC73-D7EBCFEC8B68}"/>
                </a:ext>
              </a:extLst>
            </p:cNvPr>
            <p:cNvSpPr/>
            <p:nvPr/>
          </p:nvSpPr>
          <p:spPr>
            <a:xfrm>
              <a:off x="1857667" y="1408838"/>
              <a:ext cx="784981" cy="692991"/>
            </a:xfrm>
            <a:custGeom>
              <a:avLst/>
              <a:gdLst/>
              <a:ahLst/>
              <a:cxnLst/>
              <a:rect l="l" t="t" r="r" b="b"/>
              <a:pathLst>
                <a:path w="1468120" h="1143000">
                  <a:moveTo>
                    <a:pt x="0" y="0"/>
                  </a:moveTo>
                  <a:lnTo>
                    <a:pt x="536384" y="446633"/>
                  </a:lnTo>
                  <a:lnTo>
                    <a:pt x="462064" y="1142453"/>
                  </a:lnTo>
                  <a:lnTo>
                    <a:pt x="1467510" y="69926"/>
                  </a:lnTo>
                  <a:lnTo>
                    <a:pt x="0" y="0"/>
                  </a:lnTo>
                  <a:close/>
                </a:path>
              </a:pathLst>
            </a:custGeom>
            <a:solidFill>
              <a:srgbClr val="CDCDCC"/>
            </a:solidFill>
          </p:spPr>
          <p:txBody>
            <a:bodyPr wrap="square" lIns="0" tIns="0" rIns="0" bIns="0" rtlCol="0"/>
            <a:lstStyle/>
            <a:p>
              <a:pPr defTabSz="342900"/>
              <a:endParaRPr sz="1350">
                <a:solidFill>
                  <a:prstClr val="black"/>
                </a:solidFill>
                <a:latin typeface="Calibri"/>
              </a:endParaRPr>
            </a:p>
          </p:txBody>
        </p:sp>
        <p:sp>
          <p:nvSpPr>
            <p:cNvPr id="38" name="object 15">
              <a:extLst>
                <a:ext uri="{FF2B5EF4-FFF2-40B4-BE49-F238E27FC236}">
                  <a16:creationId xmlns:a16="http://schemas.microsoft.com/office/drawing/2014/main" id="{33B18421-79E6-42B1-8851-31220A927BDE}"/>
                </a:ext>
              </a:extLst>
            </p:cNvPr>
            <p:cNvSpPr/>
            <p:nvPr/>
          </p:nvSpPr>
          <p:spPr>
            <a:xfrm>
              <a:off x="2104725" y="1451233"/>
              <a:ext cx="537807" cy="650641"/>
            </a:xfrm>
            <a:custGeom>
              <a:avLst/>
              <a:gdLst/>
              <a:ahLst/>
              <a:cxnLst/>
              <a:rect l="l" t="t" r="r" b="b"/>
              <a:pathLst>
                <a:path w="1005839" h="1073150">
                  <a:moveTo>
                    <a:pt x="1005446" y="0"/>
                  </a:moveTo>
                  <a:lnTo>
                    <a:pt x="74320" y="376707"/>
                  </a:lnTo>
                  <a:lnTo>
                    <a:pt x="0" y="1072527"/>
                  </a:lnTo>
                  <a:lnTo>
                    <a:pt x="1005446" y="0"/>
                  </a:lnTo>
                  <a:close/>
                </a:path>
              </a:pathLst>
            </a:custGeom>
            <a:solidFill>
              <a:srgbClr val="A1A4AB"/>
            </a:solidFill>
          </p:spPr>
          <p:txBody>
            <a:bodyPr wrap="square" lIns="0" tIns="0" rIns="0" bIns="0" rtlCol="0"/>
            <a:lstStyle/>
            <a:p>
              <a:pPr defTabSz="342900"/>
              <a:endParaRPr sz="1350">
                <a:solidFill>
                  <a:prstClr val="black"/>
                </a:solidFill>
                <a:latin typeface="Calibri"/>
              </a:endParaRPr>
            </a:p>
          </p:txBody>
        </p:sp>
      </p:grpSp>
      <p:sp>
        <p:nvSpPr>
          <p:cNvPr id="39" name="CuadroTexto 38">
            <a:extLst>
              <a:ext uri="{FF2B5EF4-FFF2-40B4-BE49-F238E27FC236}">
                <a16:creationId xmlns:a16="http://schemas.microsoft.com/office/drawing/2014/main" id="{D5837575-3989-4277-9958-B2A852205C19}"/>
              </a:ext>
            </a:extLst>
          </p:cNvPr>
          <p:cNvSpPr txBox="1"/>
          <p:nvPr/>
        </p:nvSpPr>
        <p:spPr>
          <a:xfrm>
            <a:off x="328958" y="1310993"/>
            <a:ext cx="3968657" cy="4912114"/>
          </a:xfrm>
          <a:prstGeom prst="rect">
            <a:avLst/>
          </a:prstGeom>
          <a:noFill/>
        </p:spPr>
        <p:txBody>
          <a:bodyPr wrap="square" rtlCol="0">
            <a:spAutoFit/>
          </a:bodyPr>
          <a:lstStyle/>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Las niñas, niños y adolescentes en cuidado alternativo han vivido experiencias adversas que los han llevado a separarse de sus familias.</a:t>
            </a:r>
          </a:p>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El poder crecer en un ambiente seguro les dará la posibilidad de que todos sus derechos estén garantizado en lo que se resuelve su situación hacia un cuidado permanente.</a:t>
            </a:r>
          </a:p>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Las neurociencias y los estudios sobre el desarrollo indican que la vida en familia es el mejor ambiente para que un niño, niña o adolescente se desarrolle a su máximo potencial. </a:t>
            </a:r>
            <a:endParaRPr lang="es-MX" dirty="0">
              <a:solidFill>
                <a:schemeClr val="tx2">
                  <a:lumMod val="50000"/>
                </a:schemeClr>
              </a:solidFill>
              <a:latin typeface="Arial" panose="020B0604020202020204" pitchFamily="34" charset="0"/>
              <a:cs typeface="Arial" panose="020B0604020202020204" pitchFamily="34" charset="0"/>
            </a:endParaRPr>
          </a:p>
        </p:txBody>
      </p:sp>
      <p:sp>
        <p:nvSpPr>
          <p:cNvPr id="40" name="Título 1">
            <a:extLst>
              <a:ext uri="{FF2B5EF4-FFF2-40B4-BE49-F238E27FC236}">
                <a16:creationId xmlns:a16="http://schemas.microsoft.com/office/drawing/2014/main" id="{6E894086-3FEE-4FF4-A8EF-5F9CE591FE7F}"/>
              </a:ext>
            </a:extLst>
          </p:cNvPr>
          <p:cNvSpPr>
            <a:spLocks noGrp="1"/>
          </p:cNvSpPr>
          <p:nvPr>
            <p:ph type="title"/>
          </p:nvPr>
        </p:nvSpPr>
        <p:spPr>
          <a:xfrm>
            <a:off x="-818178" y="132244"/>
            <a:ext cx="9027487" cy="902871"/>
          </a:xfrm>
        </p:spPr>
        <p:txBody>
          <a:bodyPr>
            <a:normAutofit/>
          </a:bodyPr>
          <a:lstStyle/>
          <a:p>
            <a:r>
              <a:rPr lang="es-MX" sz="2800" b="1" dirty="0">
                <a:solidFill>
                  <a:schemeClr val="tx2">
                    <a:lumMod val="50000"/>
                  </a:schemeClr>
                </a:solidFill>
                <a:latin typeface="Century Gothic" panose="020B0502020202020204" pitchFamily="34" charset="0"/>
              </a:rPr>
              <a:t>¿Por qué una familia cariñosa y sensible? </a:t>
            </a:r>
          </a:p>
        </p:txBody>
      </p:sp>
      <p:pic>
        <p:nvPicPr>
          <p:cNvPr id="2" name="Imagen 1">
            <a:extLst>
              <a:ext uri="{FF2B5EF4-FFF2-40B4-BE49-F238E27FC236}">
                <a16:creationId xmlns:a16="http://schemas.microsoft.com/office/drawing/2014/main" id="{2B61C794-2834-4784-BE16-92872FBAB980}"/>
              </a:ext>
            </a:extLst>
          </p:cNvPr>
          <p:cNvPicPr>
            <a:picLocks noChangeAspect="1"/>
          </p:cNvPicPr>
          <p:nvPr/>
        </p:nvPicPr>
        <p:blipFill>
          <a:blip r:embed="rId7"/>
          <a:stretch>
            <a:fillRect/>
          </a:stretch>
        </p:blipFill>
        <p:spPr>
          <a:xfrm>
            <a:off x="5421027" y="1016509"/>
            <a:ext cx="2975106" cy="4438273"/>
          </a:xfrm>
          <a:prstGeom prst="rect">
            <a:avLst/>
          </a:prstGeom>
        </p:spPr>
      </p:pic>
      <p:sp>
        <p:nvSpPr>
          <p:cNvPr id="35" name="Rectángulo 34">
            <a:extLst>
              <a:ext uri="{FF2B5EF4-FFF2-40B4-BE49-F238E27FC236}">
                <a16:creationId xmlns:a16="http://schemas.microsoft.com/office/drawing/2014/main" id="{4387C46B-827C-4A32-A001-FA6DBB710F4A}"/>
              </a:ext>
            </a:extLst>
          </p:cNvPr>
          <p:cNvSpPr/>
          <p:nvPr/>
        </p:nvSpPr>
        <p:spPr>
          <a:xfrm>
            <a:off x="4885901" y="5043172"/>
            <a:ext cx="2714938" cy="3020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200" dirty="0">
                <a:solidFill>
                  <a:schemeClr val="bg1"/>
                </a:solidFill>
              </a:rPr>
              <a:t>Foto: JUCONI</a:t>
            </a:r>
            <a:endParaRPr lang="es-MX" sz="1200" dirty="0">
              <a:solidFill>
                <a:schemeClr val="bg1"/>
              </a:solidFill>
            </a:endParaRPr>
          </a:p>
        </p:txBody>
      </p:sp>
    </p:spTree>
    <p:extLst>
      <p:ext uri="{BB962C8B-B14F-4D97-AF65-F5344CB8AC3E}">
        <p14:creationId xmlns:p14="http://schemas.microsoft.com/office/powerpoint/2010/main" val="1606114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288" y="208187"/>
            <a:ext cx="9018208" cy="932688"/>
          </a:xfrm>
        </p:spPr>
        <p:txBody>
          <a:bodyPr/>
          <a:lstStyle/>
          <a:p>
            <a:pPr algn="r"/>
            <a:r>
              <a:rPr lang="es-MX" dirty="0"/>
              <a:t>Continuum de cuidados</a:t>
            </a:r>
          </a:p>
        </p:txBody>
      </p:sp>
      <p:sp>
        <p:nvSpPr>
          <p:cNvPr id="15" name="14 CuadroTexto"/>
          <p:cNvSpPr txBox="1"/>
          <p:nvPr/>
        </p:nvSpPr>
        <p:spPr>
          <a:xfrm>
            <a:off x="0" y="6550222"/>
            <a:ext cx="9036496" cy="253916"/>
          </a:xfrm>
          <a:prstGeom prst="rect">
            <a:avLst/>
          </a:prstGeom>
          <a:noFill/>
        </p:spPr>
        <p:txBody>
          <a:bodyPr wrap="square" rtlCol="0">
            <a:spAutoFit/>
          </a:bodyPr>
          <a:lstStyle/>
          <a:p>
            <a:r>
              <a:rPr lang="es-ES" sz="1050" dirty="0">
                <a:solidFill>
                  <a:prstClr val="white">
                    <a:lumMod val="50000"/>
                  </a:prstClr>
                </a:solidFill>
              </a:rPr>
              <a:t>® JUCONI México. </a:t>
            </a:r>
            <a:r>
              <a:rPr lang="es-MX" sz="1050" dirty="0">
                <a:solidFill>
                  <a:prstClr val="white">
                    <a:lumMod val="50000"/>
                  </a:prstClr>
                </a:solidFill>
              </a:rPr>
              <a:t>Prohibida su reproducción parcial o total sin autorización previa del autor</a:t>
            </a:r>
          </a:p>
        </p:txBody>
      </p:sp>
      <p:cxnSp>
        <p:nvCxnSpPr>
          <p:cNvPr id="10" name="9 Conector recto"/>
          <p:cNvCxnSpPr/>
          <p:nvPr/>
        </p:nvCxnSpPr>
        <p:spPr>
          <a:xfrm>
            <a:off x="1506994" y="3852817"/>
            <a:ext cx="6089342" cy="8231"/>
          </a:xfrm>
          <a:prstGeom prst="line">
            <a:avLst/>
          </a:prstGeom>
        </p:spPr>
        <p:style>
          <a:lnRef idx="2">
            <a:schemeClr val="accent1"/>
          </a:lnRef>
          <a:fillRef idx="0">
            <a:schemeClr val="accent1"/>
          </a:fillRef>
          <a:effectRef idx="1">
            <a:schemeClr val="accent1"/>
          </a:effectRef>
          <a:fontRef idx="minor">
            <a:schemeClr val="tx1"/>
          </a:fontRef>
        </p:style>
      </p:cxnSp>
      <p:sp>
        <p:nvSpPr>
          <p:cNvPr id="3" name="2 CuadroTexto"/>
          <p:cNvSpPr txBox="1"/>
          <p:nvPr/>
        </p:nvSpPr>
        <p:spPr>
          <a:xfrm>
            <a:off x="2461090" y="3458501"/>
            <a:ext cx="1152128" cy="662859"/>
          </a:xfrm>
          <a:prstGeom prst="rect">
            <a:avLst/>
          </a:prstGeom>
          <a:solidFill>
            <a:schemeClr val="bg1"/>
          </a:solidFill>
          <a:ln>
            <a:solidFill>
              <a:schemeClr val="tx1"/>
            </a:solidFill>
          </a:ln>
        </p:spPr>
        <p:txBody>
          <a:bodyPr wrap="square" rtlCol="0" anchor="ctr">
            <a:noAutofit/>
          </a:bodyPr>
          <a:lstStyle/>
          <a:p>
            <a:pPr algn="ctr"/>
            <a:r>
              <a:rPr lang="es-MX" sz="1400" dirty="0">
                <a:latin typeface="Helvetica" panose="020B0604020202020204" pitchFamily="34" charset="0"/>
                <a:cs typeface="Helvetica" panose="020B0604020202020204" pitchFamily="34" charset="0"/>
              </a:rPr>
              <a:t>Pérdida del cuidado parental</a:t>
            </a:r>
          </a:p>
        </p:txBody>
      </p:sp>
      <p:sp>
        <p:nvSpPr>
          <p:cNvPr id="16" name="15 CuadroTexto"/>
          <p:cNvSpPr txBox="1"/>
          <p:nvPr/>
        </p:nvSpPr>
        <p:spPr>
          <a:xfrm>
            <a:off x="31399" y="2877221"/>
            <a:ext cx="1475595" cy="1703907"/>
          </a:xfrm>
          <a:prstGeom prst="rect">
            <a:avLst/>
          </a:prstGeom>
          <a:noFill/>
          <a:ln w="28575">
            <a:solidFill>
              <a:schemeClr val="tx1"/>
            </a:solidFill>
          </a:ln>
        </p:spPr>
        <p:txBody>
          <a:bodyPr wrap="square" rtlCol="0" anchor="ctr">
            <a:noAutofit/>
          </a:bodyPr>
          <a:lstStyle/>
          <a:p>
            <a:pPr algn="ctr"/>
            <a:r>
              <a:rPr lang="es-MX" sz="1600" b="1" dirty="0">
                <a:solidFill>
                  <a:srgbClr val="1F497D">
                    <a:lumMod val="75000"/>
                  </a:srgbClr>
                </a:solidFill>
                <a:latin typeface="Helvetica" panose="020B0604020202020204" pitchFamily="34" charset="0"/>
                <a:cs typeface="Helvetica" panose="020B0604020202020204" pitchFamily="34" charset="0"/>
              </a:rPr>
              <a:t>NNA se desarrollan con sus familias de origen en su comunidad</a:t>
            </a:r>
          </a:p>
        </p:txBody>
      </p:sp>
      <p:sp>
        <p:nvSpPr>
          <p:cNvPr id="26" name="25 CuadroTexto"/>
          <p:cNvSpPr txBox="1"/>
          <p:nvPr/>
        </p:nvSpPr>
        <p:spPr>
          <a:xfrm>
            <a:off x="4636402" y="3086165"/>
            <a:ext cx="1763871" cy="593921"/>
          </a:xfrm>
          <a:prstGeom prst="rect">
            <a:avLst/>
          </a:prstGeom>
          <a:solidFill>
            <a:schemeClr val="bg1"/>
          </a:solidFill>
          <a:ln>
            <a:solidFill>
              <a:schemeClr val="tx1"/>
            </a:solidFill>
          </a:ln>
        </p:spPr>
        <p:txBody>
          <a:bodyPr wrap="square" rtlCol="0" anchor="ctr">
            <a:noAutofit/>
          </a:bodyPr>
          <a:lstStyle/>
          <a:p>
            <a:pPr algn="ctr"/>
            <a:r>
              <a:rPr lang="es-MX" sz="1400" dirty="0">
                <a:latin typeface="Helvetica" panose="020B0604020202020204" pitchFamily="34" charset="0"/>
                <a:cs typeface="Helvetica" panose="020B0604020202020204" pitchFamily="34" charset="0"/>
              </a:rPr>
              <a:t>Acogimiento familiar </a:t>
            </a:r>
            <a:r>
              <a:rPr lang="es-MX" sz="1100" dirty="0">
                <a:latin typeface="Helvetica" panose="020B0604020202020204" pitchFamily="34" charset="0"/>
                <a:cs typeface="Helvetica" panose="020B0604020202020204" pitchFamily="34" charset="0"/>
              </a:rPr>
              <a:t>(formal o informal)</a:t>
            </a:r>
          </a:p>
        </p:txBody>
      </p:sp>
      <p:sp>
        <p:nvSpPr>
          <p:cNvPr id="27" name="26 CuadroTexto"/>
          <p:cNvSpPr txBox="1"/>
          <p:nvPr/>
        </p:nvSpPr>
        <p:spPr>
          <a:xfrm>
            <a:off x="4798257" y="4286985"/>
            <a:ext cx="1602016" cy="781220"/>
          </a:xfrm>
          <a:prstGeom prst="rect">
            <a:avLst/>
          </a:prstGeom>
          <a:solidFill>
            <a:schemeClr val="bg1"/>
          </a:solidFill>
          <a:ln>
            <a:solidFill>
              <a:schemeClr val="tx1"/>
            </a:solidFill>
          </a:ln>
        </p:spPr>
        <p:txBody>
          <a:bodyPr wrap="square" rtlCol="0" anchor="ctr">
            <a:noAutofit/>
          </a:bodyPr>
          <a:lstStyle/>
          <a:p>
            <a:pPr algn="ctr"/>
            <a:r>
              <a:rPr lang="es-MX" sz="1400" dirty="0">
                <a:latin typeface="Helvetica" panose="020B0604020202020204" pitchFamily="34" charset="0"/>
                <a:cs typeface="Helvetica" panose="020B0604020202020204" pitchFamily="34" charset="0"/>
              </a:rPr>
              <a:t>Acogimiento residencial </a:t>
            </a:r>
            <a:r>
              <a:rPr lang="es-MX" sz="1100" dirty="0">
                <a:latin typeface="Helvetica" panose="020B0604020202020204" pitchFamily="34" charset="0"/>
                <a:cs typeface="Helvetica" panose="020B0604020202020204" pitchFamily="34" charset="0"/>
              </a:rPr>
              <a:t>(modelos “familiares”)</a:t>
            </a:r>
          </a:p>
        </p:txBody>
      </p:sp>
      <p:sp>
        <p:nvSpPr>
          <p:cNvPr id="28" name="27 CuadroTexto"/>
          <p:cNvSpPr txBox="1"/>
          <p:nvPr/>
        </p:nvSpPr>
        <p:spPr>
          <a:xfrm>
            <a:off x="7596336" y="2625193"/>
            <a:ext cx="1247058" cy="504056"/>
          </a:xfrm>
          <a:prstGeom prst="rect">
            <a:avLst/>
          </a:prstGeom>
          <a:solidFill>
            <a:schemeClr val="bg1"/>
          </a:solidFill>
          <a:ln>
            <a:solidFill>
              <a:schemeClr val="tx1"/>
            </a:solidFill>
          </a:ln>
        </p:spPr>
        <p:txBody>
          <a:bodyPr wrap="square" rtlCol="0" anchor="ctr">
            <a:noAutofit/>
          </a:bodyPr>
          <a:lstStyle/>
          <a:p>
            <a:pPr algn="ctr"/>
            <a:r>
              <a:rPr lang="es-MX" sz="1400" dirty="0">
                <a:latin typeface="Helvetica" panose="020B0604020202020204" pitchFamily="34" charset="0"/>
                <a:cs typeface="Helvetica" panose="020B0604020202020204" pitchFamily="34" charset="0"/>
              </a:rPr>
              <a:t>Adopción</a:t>
            </a:r>
          </a:p>
        </p:txBody>
      </p:sp>
      <p:sp>
        <p:nvSpPr>
          <p:cNvPr id="29" name="28 CuadroTexto"/>
          <p:cNvSpPr txBox="1"/>
          <p:nvPr/>
        </p:nvSpPr>
        <p:spPr>
          <a:xfrm>
            <a:off x="7627048" y="4731755"/>
            <a:ext cx="1296144" cy="672900"/>
          </a:xfrm>
          <a:prstGeom prst="rect">
            <a:avLst/>
          </a:prstGeom>
          <a:solidFill>
            <a:schemeClr val="bg1"/>
          </a:solidFill>
          <a:ln>
            <a:solidFill>
              <a:schemeClr val="tx1"/>
            </a:solidFill>
          </a:ln>
        </p:spPr>
        <p:txBody>
          <a:bodyPr wrap="square" rtlCol="0" anchor="ctr">
            <a:noAutofit/>
          </a:bodyPr>
          <a:lstStyle/>
          <a:p>
            <a:pPr algn="ctr"/>
            <a:r>
              <a:rPr lang="es-MX" sz="1400" dirty="0">
                <a:latin typeface="Helvetica" panose="020B0604020202020204" pitchFamily="34" charset="0"/>
                <a:cs typeface="Helvetica" panose="020B0604020202020204" pitchFamily="34" charset="0"/>
              </a:rPr>
              <a:t>Tránsito a la vida independiente</a:t>
            </a:r>
          </a:p>
        </p:txBody>
      </p:sp>
      <p:sp>
        <p:nvSpPr>
          <p:cNvPr id="13" name="12 CuadroTexto"/>
          <p:cNvSpPr txBox="1"/>
          <p:nvPr/>
        </p:nvSpPr>
        <p:spPr>
          <a:xfrm>
            <a:off x="193102" y="4904813"/>
            <a:ext cx="2627784" cy="326784"/>
          </a:xfrm>
          <a:prstGeom prst="rect">
            <a:avLst/>
          </a:prstGeom>
          <a:ln>
            <a:solidFill>
              <a:schemeClr val="accent5">
                <a:lumMod val="50000"/>
              </a:schemeClr>
            </a:solidFill>
          </a:ln>
        </p:spPr>
        <p:txBody>
          <a:bodyPr wrap="square" rtlCol="0" anchor="ctr">
            <a:noAutofit/>
          </a:bodyPr>
          <a:lstStyle/>
          <a:p>
            <a:pPr algn="ctr"/>
            <a:r>
              <a:rPr lang="es-MX" sz="1400" b="1" dirty="0">
                <a:latin typeface="Helvetica" panose="020B0604020202020204" pitchFamily="34" charset="0"/>
                <a:cs typeface="Helvetica" panose="020B0604020202020204" pitchFamily="34" charset="0"/>
              </a:rPr>
              <a:t>Prevenir la separación </a:t>
            </a:r>
          </a:p>
        </p:txBody>
      </p:sp>
      <p:cxnSp>
        <p:nvCxnSpPr>
          <p:cNvPr id="42" name="41 Conector recto de flecha"/>
          <p:cNvCxnSpPr/>
          <p:nvPr/>
        </p:nvCxnSpPr>
        <p:spPr>
          <a:xfrm>
            <a:off x="135039" y="5844016"/>
            <a:ext cx="865029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7" name="46 CuadroTexto"/>
          <p:cNvSpPr txBox="1"/>
          <p:nvPr/>
        </p:nvSpPr>
        <p:spPr>
          <a:xfrm>
            <a:off x="3779912" y="2550437"/>
            <a:ext cx="2808312" cy="326784"/>
          </a:xfrm>
          <a:prstGeom prst="rect">
            <a:avLst/>
          </a:prstGeom>
          <a:ln>
            <a:solidFill>
              <a:schemeClr val="tx2">
                <a:lumMod val="75000"/>
              </a:schemeClr>
            </a:solidFill>
          </a:ln>
        </p:spPr>
        <p:txBody>
          <a:bodyPr wrap="square" rtlCol="0" anchor="ctr">
            <a:noAutofit/>
          </a:bodyPr>
          <a:lstStyle/>
          <a:p>
            <a:pPr algn="ctr"/>
            <a:r>
              <a:rPr lang="es-MX" sz="1400" b="1" dirty="0">
                <a:latin typeface="Helvetica" panose="020B0604020202020204" pitchFamily="34" charset="0"/>
                <a:cs typeface="Helvetica" panose="020B0604020202020204" pitchFamily="34" charset="0"/>
              </a:rPr>
              <a:t>Cuidados alternativos</a:t>
            </a:r>
          </a:p>
        </p:txBody>
      </p:sp>
      <p:cxnSp>
        <p:nvCxnSpPr>
          <p:cNvPr id="45" name="44 Conector angular"/>
          <p:cNvCxnSpPr>
            <a:stCxn id="30" idx="0"/>
            <a:endCxn id="28" idx="1"/>
          </p:cNvCxnSpPr>
          <p:nvPr/>
        </p:nvCxnSpPr>
        <p:spPr>
          <a:xfrm rot="5400000" flipH="1" flipV="1">
            <a:off x="7231747" y="3054063"/>
            <a:ext cx="541430" cy="187747"/>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8" name="47 Conector angular"/>
          <p:cNvCxnSpPr>
            <a:endCxn id="29" idx="0"/>
          </p:cNvCxnSpPr>
          <p:nvPr/>
        </p:nvCxnSpPr>
        <p:spPr>
          <a:xfrm rot="16200000" flipH="1">
            <a:off x="7929338" y="4385973"/>
            <a:ext cx="435942" cy="255621"/>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56" name="55 Conector recto"/>
          <p:cNvCxnSpPr/>
          <p:nvPr/>
        </p:nvCxnSpPr>
        <p:spPr>
          <a:xfrm>
            <a:off x="4283968" y="2877221"/>
            <a:ext cx="0" cy="1703907"/>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62 Conector recto"/>
          <p:cNvCxnSpPr/>
          <p:nvPr/>
        </p:nvCxnSpPr>
        <p:spPr>
          <a:xfrm>
            <a:off x="4283968" y="4581128"/>
            <a:ext cx="5142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6" name="1025 Conector recto"/>
          <p:cNvCxnSpPr>
            <a:endCxn id="26" idx="1"/>
          </p:cNvCxnSpPr>
          <p:nvPr/>
        </p:nvCxnSpPr>
        <p:spPr>
          <a:xfrm>
            <a:off x="4283968" y="3383126"/>
            <a:ext cx="352434" cy="0"/>
          </a:xfrm>
          <a:prstGeom prst="line">
            <a:avLst/>
          </a:prstGeom>
        </p:spPr>
        <p:style>
          <a:lnRef idx="2">
            <a:schemeClr val="accent1"/>
          </a:lnRef>
          <a:fillRef idx="0">
            <a:schemeClr val="accent1"/>
          </a:fillRef>
          <a:effectRef idx="1">
            <a:schemeClr val="accent1"/>
          </a:effectRef>
          <a:fontRef idx="minor">
            <a:schemeClr val="tx1"/>
          </a:fontRef>
        </p:style>
      </p:cxnSp>
      <p:sp>
        <p:nvSpPr>
          <p:cNvPr id="75" name="74 CuadroTexto"/>
          <p:cNvSpPr txBox="1"/>
          <p:nvPr/>
        </p:nvSpPr>
        <p:spPr>
          <a:xfrm>
            <a:off x="2483645" y="5680624"/>
            <a:ext cx="3916628" cy="326784"/>
          </a:xfrm>
          <a:prstGeom prst="rect">
            <a:avLst/>
          </a:prstGeom>
          <a:solidFill>
            <a:schemeClr val="bg1"/>
          </a:solidFill>
          <a:ln>
            <a:solidFill>
              <a:schemeClr val="tx2">
                <a:lumMod val="75000"/>
              </a:schemeClr>
            </a:solidFill>
          </a:ln>
        </p:spPr>
        <p:txBody>
          <a:bodyPr wrap="square" rtlCol="0" anchor="ctr">
            <a:noAutofit/>
          </a:bodyPr>
          <a:lstStyle/>
          <a:p>
            <a:pPr algn="ctr"/>
            <a:r>
              <a:rPr lang="es-MX" b="1" dirty="0">
                <a:solidFill>
                  <a:srgbClr val="FF0000"/>
                </a:solidFill>
                <a:latin typeface="Helvetica" panose="020B0604020202020204" pitchFamily="34" charset="0"/>
                <a:cs typeface="Helvetica" panose="020B0604020202020204" pitchFamily="34" charset="0"/>
              </a:rPr>
              <a:t>Desinstitucionalización</a:t>
            </a:r>
          </a:p>
        </p:txBody>
      </p:sp>
      <p:cxnSp>
        <p:nvCxnSpPr>
          <p:cNvPr id="76" name="75 Conector recto de flecha"/>
          <p:cNvCxnSpPr/>
          <p:nvPr/>
        </p:nvCxnSpPr>
        <p:spPr>
          <a:xfrm>
            <a:off x="345502" y="2232624"/>
            <a:ext cx="865029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2" name="31 CuadroTexto"/>
          <p:cNvSpPr txBox="1"/>
          <p:nvPr/>
        </p:nvSpPr>
        <p:spPr>
          <a:xfrm>
            <a:off x="2483645" y="2069232"/>
            <a:ext cx="3916628" cy="326784"/>
          </a:xfrm>
          <a:prstGeom prst="rect">
            <a:avLst/>
          </a:prstGeom>
          <a:solidFill>
            <a:schemeClr val="bg1"/>
          </a:solidFill>
          <a:ln>
            <a:solidFill>
              <a:schemeClr val="tx2">
                <a:lumMod val="75000"/>
              </a:schemeClr>
            </a:solidFill>
          </a:ln>
        </p:spPr>
        <p:txBody>
          <a:bodyPr wrap="square" rtlCol="0" anchor="ctr">
            <a:noAutofit/>
          </a:bodyPr>
          <a:lstStyle/>
          <a:p>
            <a:pPr algn="ctr"/>
            <a:r>
              <a:rPr lang="es-MX" b="1" dirty="0">
                <a:solidFill>
                  <a:srgbClr val="FF0000"/>
                </a:solidFill>
                <a:latin typeface="Helvetica" panose="020B0604020202020204" pitchFamily="34" charset="0"/>
                <a:cs typeface="Helvetica" panose="020B0604020202020204" pitchFamily="34" charset="0"/>
              </a:rPr>
              <a:t>Intervención con la familia</a:t>
            </a:r>
          </a:p>
        </p:txBody>
      </p:sp>
      <p:sp>
        <p:nvSpPr>
          <p:cNvPr id="79" name="78 CuadroTexto"/>
          <p:cNvSpPr txBox="1"/>
          <p:nvPr/>
        </p:nvSpPr>
        <p:spPr>
          <a:xfrm>
            <a:off x="135039" y="1139470"/>
            <a:ext cx="8860755" cy="864096"/>
          </a:xfrm>
          <a:prstGeom prst="rect">
            <a:avLst/>
          </a:prstGeom>
        </p:spPr>
        <p:txBody>
          <a:bodyPr wrap="square" rtlCol="0" anchor="ctr">
            <a:noAutofit/>
          </a:bodyPr>
          <a:lstStyle/>
          <a:p>
            <a:pPr algn="ctr"/>
            <a:r>
              <a:rPr lang="es-MX" sz="1600" b="1" dirty="0">
                <a:solidFill>
                  <a:srgbClr val="1F497D">
                    <a:lumMod val="75000"/>
                  </a:srgbClr>
                </a:solidFill>
                <a:latin typeface="Arial" panose="020B0604020202020204" pitchFamily="34" charset="0"/>
                <a:cs typeface="Arial" panose="020B0604020202020204" pitchFamily="34" charset="0"/>
              </a:rPr>
              <a:t>Resolución 64/142 de la Asamblea General de las Naciones Unidas: “Directrices sobre las modalidades alternativas de cuidado de los niños” (2009)</a:t>
            </a:r>
          </a:p>
        </p:txBody>
      </p:sp>
      <p:sp>
        <p:nvSpPr>
          <p:cNvPr id="30" name="29 CuadroTexto"/>
          <p:cNvSpPr txBox="1"/>
          <p:nvPr/>
        </p:nvSpPr>
        <p:spPr>
          <a:xfrm>
            <a:off x="6597312" y="3418651"/>
            <a:ext cx="1622553" cy="868333"/>
          </a:xfrm>
          <a:prstGeom prst="rect">
            <a:avLst/>
          </a:prstGeom>
          <a:solidFill>
            <a:schemeClr val="bg1"/>
          </a:solidFill>
          <a:ln w="38100">
            <a:solidFill>
              <a:schemeClr val="tx1"/>
            </a:solidFill>
          </a:ln>
        </p:spPr>
        <p:txBody>
          <a:bodyPr wrap="square" rtlCol="0" anchor="ctr">
            <a:noAutofit/>
          </a:bodyPr>
          <a:lstStyle/>
          <a:p>
            <a:pPr algn="ctr"/>
            <a:r>
              <a:rPr lang="es-MX" sz="1600" b="1" dirty="0">
                <a:solidFill>
                  <a:srgbClr val="1F497D">
                    <a:lumMod val="75000"/>
                  </a:srgbClr>
                </a:solidFill>
                <a:latin typeface="Helvetica" panose="020B0604020202020204" pitchFamily="34" charset="0"/>
                <a:cs typeface="Helvetica" panose="020B0604020202020204" pitchFamily="34" charset="0"/>
              </a:rPr>
              <a:t>Reintegración en familia de origen</a:t>
            </a:r>
          </a:p>
        </p:txBody>
      </p:sp>
      <p:cxnSp>
        <p:nvCxnSpPr>
          <p:cNvPr id="9" name="8 Conector recto de flecha"/>
          <p:cNvCxnSpPr/>
          <p:nvPr/>
        </p:nvCxnSpPr>
        <p:spPr>
          <a:xfrm flipV="1">
            <a:off x="1691680" y="3861048"/>
            <a:ext cx="0" cy="10437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17 Conector angular"/>
          <p:cNvCxnSpPr>
            <a:stCxn id="3" idx="0"/>
            <a:endCxn id="47" idx="1"/>
          </p:cNvCxnSpPr>
          <p:nvPr/>
        </p:nvCxnSpPr>
        <p:spPr>
          <a:xfrm rot="5400000" flipH="1" flipV="1">
            <a:off x="3036197" y="2714786"/>
            <a:ext cx="744672" cy="74275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5">
            <a:extLst>
              <a:ext uri="{FF2B5EF4-FFF2-40B4-BE49-F238E27FC236}">
                <a16:creationId xmlns:a16="http://schemas.microsoft.com/office/drawing/2014/main" id="{58DE4D2A-CE68-403A-B414-1D5CCD44F884}"/>
              </a:ext>
            </a:extLst>
          </p:cNvPr>
          <p:cNvSpPr txBox="1"/>
          <p:nvPr/>
        </p:nvSpPr>
        <p:spPr>
          <a:xfrm>
            <a:off x="281297" y="181454"/>
            <a:ext cx="6858000" cy="830997"/>
          </a:xfrm>
          <a:prstGeom prst="rect">
            <a:avLst/>
          </a:prstGeom>
          <a:noFill/>
        </p:spPr>
        <p:txBody>
          <a:bodyPr wrap="square" rtlCol="0">
            <a:spAutoFit/>
          </a:bodyPr>
          <a:lstStyle/>
          <a:p>
            <a:r>
              <a:rPr lang="es-MX" sz="2400" b="1" dirty="0">
                <a:solidFill>
                  <a:schemeClr val="tx2">
                    <a:lumMod val="50000"/>
                  </a:schemeClr>
                </a:solidFill>
                <a:latin typeface="Century Gothic" panose="020B0502020202020204" pitchFamily="34" charset="0"/>
              </a:rPr>
              <a:t>Acogimiento familiar: medida de cuidado temporal (cada proceso es único)</a:t>
            </a:r>
          </a:p>
        </p:txBody>
      </p:sp>
      <p:pic>
        <p:nvPicPr>
          <p:cNvPr id="4" name="Imagen 3">
            <a:extLst>
              <a:ext uri="{FF2B5EF4-FFF2-40B4-BE49-F238E27FC236}">
                <a16:creationId xmlns:a16="http://schemas.microsoft.com/office/drawing/2014/main" id="{C18419E6-D6E2-49C0-90AE-0E64FA65188E}"/>
              </a:ext>
            </a:extLst>
          </p:cNvPr>
          <p:cNvPicPr>
            <a:picLocks noChangeAspect="1"/>
          </p:cNvPicPr>
          <p:nvPr/>
        </p:nvPicPr>
        <p:blipFill>
          <a:blip r:embed="rId3"/>
          <a:stretch>
            <a:fillRect/>
          </a:stretch>
        </p:blipFill>
        <p:spPr>
          <a:xfrm>
            <a:off x="7313165" y="170379"/>
            <a:ext cx="1530229" cy="573074"/>
          </a:xfrm>
          <a:prstGeom prst="rect">
            <a:avLst/>
          </a:prstGeom>
        </p:spPr>
      </p:pic>
      <p:sp>
        <p:nvSpPr>
          <p:cNvPr id="33" name="46 CuadroTexto">
            <a:extLst>
              <a:ext uri="{FF2B5EF4-FFF2-40B4-BE49-F238E27FC236}">
                <a16:creationId xmlns:a16="http://schemas.microsoft.com/office/drawing/2014/main" id="{32E34D8A-3D35-43E4-B245-22787CBB86B3}"/>
              </a:ext>
            </a:extLst>
          </p:cNvPr>
          <p:cNvSpPr txBox="1"/>
          <p:nvPr/>
        </p:nvSpPr>
        <p:spPr>
          <a:xfrm>
            <a:off x="6335688" y="6179216"/>
            <a:ext cx="2808312" cy="448253"/>
          </a:xfrm>
          <a:prstGeom prst="rect">
            <a:avLst/>
          </a:prstGeom>
          <a:ln>
            <a:solidFill>
              <a:schemeClr val="tx2">
                <a:lumMod val="75000"/>
              </a:schemeClr>
            </a:solidFill>
          </a:ln>
        </p:spPr>
        <p:txBody>
          <a:bodyPr wrap="square" rtlCol="0" anchor="ctr">
            <a:noAutofit/>
          </a:bodyPr>
          <a:lstStyle/>
          <a:p>
            <a:pPr algn="ctr"/>
            <a:r>
              <a:rPr lang="es-ES" sz="1400" b="1" dirty="0">
                <a:latin typeface="Helvetica" panose="020B0604020202020204" pitchFamily="34" charset="0"/>
                <a:cs typeface="Helvetica" panose="020B0604020202020204" pitchFamily="34" charset="0"/>
              </a:rPr>
              <a:t>P</a:t>
            </a:r>
            <a:r>
              <a:rPr lang="es-MX" sz="1400" b="1" dirty="0" err="1">
                <a:latin typeface="Helvetica" panose="020B0604020202020204" pitchFamily="34" charset="0"/>
                <a:cs typeface="Helvetica" panose="020B0604020202020204" pitchFamily="34" charset="0"/>
              </a:rPr>
              <a:t>osibles</a:t>
            </a:r>
            <a:r>
              <a:rPr lang="es-MX" sz="1400" b="1" dirty="0">
                <a:latin typeface="Helvetica" panose="020B0604020202020204" pitchFamily="34" charset="0"/>
                <a:cs typeface="Helvetica" panose="020B0604020202020204" pitchFamily="34" charset="0"/>
              </a:rPr>
              <a:t> soluciones permanentes</a:t>
            </a:r>
          </a:p>
        </p:txBody>
      </p:sp>
      <p:sp>
        <p:nvSpPr>
          <p:cNvPr id="8" name="Elipse 7">
            <a:extLst>
              <a:ext uri="{FF2B5EF4-FFF2-40B4-BE49-F238E27FC236}">
                <a16:creationId xmlns:a16="http://schemas.microsoft.com/office/drawing/2014/main" id="{E071206E-0BB6-4419-8B81-58CB2A4103B5}"/>
              </a:ext>
            </a:extLst>
          </p:cNvPr>
          <p:cNvSpPr/>
          <p:nvPr/>
        </p:nvSpPr>
        <p:spPr>
          <a:xfrm>
            <a:off x="4481009" y="2877221"/>
            <a:ext cx="2013138" cy="100612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Elipse 10">
            <a:extLst>
              <a:ext uri="{FF2B5EF4-FFF2-40B4-BE49-F238E27FC236}">
                <a16:creationId xmlns:a16="http://schemas.microsoft.com/office/drawing/2014/main" id="{5BA9B1A6-A4F5-4753-8FB9-AAB4332405F2}"/>
              </a:ext>
            </a:extLst>
          </p:cNvPr>
          <p:cNvSpPr/>
          <p:nvPr/>
        </p:nvSpPr>
        <p:spPr>
          <a:xfrm>
            <a:off x="6400273" y="3262828"/>
            <a:ext cx="2016629" cy="112928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49355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
          <p:cNvSpPr txBox="1"/>
          <p:nvPr/>
        </p:nvSpPr>
        <p:spPr>
          <a:xfrm>
            <a:off x="311844" y="485187"/>
            <a:ext cx="6858000" cy="461665"/>
          </a:xfrm>
          <a:prstGeom prst="rect">
            <a:avLst/>
          </a:prstGeom>
          <a:noFill/>
        </p:spPr>
        <p:txBody>
          <a:bodyPr wrap="square" rtlCol="0">
            <a:spAutoFit/>
          </a:bodyPr>
          <a:lstStyle/>
          <a:p>
            <a:r>
              <a:rPr lang="es-ES" sz="2400" b="1" dirty="0">
                <a:solidFill>
                  <a:schemeClr val="tx2">
                    <a:lumMod val="50000"/>
                  </a:schemeClr>
                </a:solidFill>
                <a:latin typeface="Century Gothic" panose="020B0502020202020204" pitchFamily="34" charset="0"/>
              </a:rPr>
              <a:t>L</a:t>
            </a:r>
            <a:r>
              <a:rPr lang="es-MX" sz="2400" b="1" dirty="0">
                <a:solidFill>
                  <a:schemeClr val="tx2">
                    <a:lumMod val="50000"/>
                  </a:schemeClr>
                </a:solidFill>
                <a:latin typeface="Century Gothic" panose="020B0502020202020204" pitchFamily="34" charset="0"/>
              </a:rPr>
              <a:t>a Historia de Rosana</a:t>
            </a:r>
          </a:p>
        </p:txBody>
      </p:sp>
      <p:grpSp>
        <p:nvGrpSpPr>
          <p:cNvPr id="11" name="Grupo 10">
            <a:extLst>
              <a:ext uri="{FF2B5EF4-FFF2-40B4-BE49-F238E27FC236}">
                <a16:creationId xmlns:a16="http://schemas.microsoft.com/office/drawing/2014/main" id="{FBE059CA-0652-4540-9D19-3363F86ADA0E}"/>
              </a:ext>
            </a:extLst>
          </p:cNvPr>
          <p:cNvGrpSpPr/>
          <p:nvPr/>
        </p:nvGrpSpPr>
        <p:grpSpPr>
          <a:xfrm>
            <a:off x="7374615" y="332656"/>
            <a:ext cx="1488088" cy="500758"/>
            <a:chOff x="10080489" y="471221"/>
            <a:chExt cx="1984117" cy="667677"/>
          </a:xfrm>
        </p:grpSpPr>
        <p:sp>
          <p:nvSpPr>
            <p:cNvPr id="12" name="object 4">
              <a:extLst>
                <a:ext uri="{FF2B5EF4-FFF2-40B4-BE49-F238E27FC236}">
                  <a16:creationId xmlns:a16="http://schemas.microsoft.com/office/drawing/2014/main" id="{BC3BC2B9-E1BA-43FA-8AB6-040FB9CCF32E}"/>
                </a:ext>
              </a:extLst>
            </p:cNvPr>
            <p:cNvSpPr txBox="1"/>
            <p:nvPr/>
          </p:nvSpPr>
          <p:spPr>
            <a:xfrm>
              <a:off x="11221118" y="471221"/>
              <a:ext cx="414655" cy="144999"/>
            </a:xfrm>
            <a:prstGeom prst="rect">
              <a:avLst/>
            </a:prstGeom>
          </p:spPr>
          <p:txBody>
            <a:bodyPr vert="horz" wrap="square" lIns="0" tIns="10478" rIns="0" bIns="0" rtlCol="0">
              <a:spAutoFit/>
            </a:bodyPr>
            <a:lstStyle/>
            <a:p>
              <a:pPr marL="9525" defTabSz="342900">
                <a:spcBef>
                  <a:spcPts val="83"/>
                </a:spcBef>
              </a:pPr>
              <a:r>
                <a:rPr sz="638" spc="4" dirty="0">
                  <a:solidFill>
                    <a:srgbClr val="1F3D7C"/>
                  </a:solidFill>
                  <a:latin typeface="Century Gothic"/>
                  <a:cs typeface="Century Gothic"/>
                </a:rPr>
                <a:t>México</a:t>
              </a:r>
              <a:endParaRPr sz="638">
                <a:solidFill>
                  <a:prstClr val="black"/>
                </a:solidFill>
                <a:latin typeface="Century Gothic"/>
                <a:cs typeface="Century Gothic"/>
              </a:endParaRPr>
            </a:p>
          </p:txBody>
        </p:sp>
        <p:grpSp>
          <p:nvGrpSpPr>
            <p:cNvPr id="13" name="Grupo 12">
              <a:extLst>
                <a:ext uri="{FF2B5EF4-FFF2-40B4-BE49-F238E27FC236}">
                  <a16:creationId xmlns:a16="http://schemas.microsoft.com/office/drawing/2014/main" id="{EEF37ABC-E9B1-4550-BC99-2B4C38869978}"/>
                </a:ext>
              </a:extLst>
            </p:cNvPr>
            <p:cNvGrpSpPr/>
            <p:nvPr/>
          </p:nvGrpSpPr>
          <p:grpSpPr>
            <a:xfrm>
              <a:off x="10080489" y="634263"/>
              <a:ext cx="1984117" cy="504635"/>
              <a:chOff x="10080489" y="634263"/>
              <a:chExt cx="1984117" cy="504635"/>
            </a:xfrm>
          </p:grpSpPr>
          <p:sp>
            <p:nvSpPr>
              <p:cNvPr id="14" name="object 5">
                <a:extLst>
                  <a:ext uri="{FF2B5EF4-FFF2-40B4-BE49-F238E27FC236}">
                    <a16:creationId xmlns:a16="http://schemas.microsoft.com/office/drawing/2014/main" id="{1B60315A-876A-4FB6-B8E2-A2D41095DAC0}"/>
                  </a:ext>
                </a:extLst>
              </p:cNvPr>
              <p:cNvSpPr txBox="1"/>
              <p:nvPr/>
            </p:nvSpPr>
            <p:spPr>
              <a:xfrm>
                <a:off x="10080489" y="986292"/>
                <a:ext cx="1548765" cy="152606"/>
              </a:xfrm>
              <a:prstGeom prst="rect">
                <a:avLst/>
              </a:prstGeom>
            </p:spPr>
            <p:txBody>
              <a:bodyPr vert="horz" wrap="square" lIns="0" tIns="10478" rIns="0" bIns="0" rtlCol="0">
                <a:spAutoFit/>
              </a:bodyPr>
              <a:lstStyle/>
              <a:p>
                <a:pPr marL="9525" defTabSz="342900">
                  <a:spcBef>
                    <a:spcPts val="83"/>
                  </a:spcBef>
                </a:pPr>
                <a:r>
                  <a:rPr sz="675" spc="4" dirty="0">
                    <a:solidFill>
                      <a:srgbClr val="1F3D7C"/>
                    </a:solidFill>
                    <a:latin typeface="Century Gothic"/>
                    <a:cs typeface="Century Gothic"/>
                  </a:rPr>
                  <a:t>Juntos con </a:t>
                </a:r>
                <a:r>
                  <a:rPr sz="675" dirty="0">
                    <a:solidFill>
                      <a:srgbClr val="1F3D7C"/>
                    </a:solidFill>
                    <a:latin typeface="Century Gothic"/>
                    <a:cs typeface="Century Gothic"/>
                  </a:rPr>
                  <a:t>las </a:t>
                </a:r>
                <a:r>
                  <a:rPr sz="675" spc="4" dirty="0">
                    <a:solidFill>
                      <a:srgbClr val="1F3D7C"/>
                    </a:solidFill>
                    <a:latin typeface="Century Gothic"/>
                    <a:cs typeface="Century Gothic"/>
                  </a:rPr>
                  <a:t>niñas y</a:t>
                </a:r>
                <a:r>
                  <a:rPr sz="675" spc="-56" dirty="0">
                    <a:solidFill>
                      <a:srgbClr val="1F3D7C"/>
                    </a:solidFill>
                    <a:latin typeface="Century Gothic"/>
                    <a:cs typeface="Century Gothic"/>
                  </a:rPr>
                  <a:t> </a:t>
                </a:r>
                <a:r>
                  <a:rPr sz="675" spc="4" dirty="0">
                    <a:solidFill>
                      <a:srgbClr val="1F3D7C"/>
                    </a:solidFill>
                    <a:latin typeface="Century Gothic"/>
                    <a:cs typeface="Century Gothic"/>
                  </a:rPr>
                  <a:t>niños</a:t>
                </a:r>
                <a:endParaRPr sz="675">
                  <a:solidFill>
                    <a:prstClr val="black"/>
                  </a:solidFill>
                  <a:latin typeface="Century Gothic"/>
                  <a:cs typeface="Century Gothic"/>
                </a:endParaRPr>
              </a:p>
            </p:txBody>
          </p:sp>
          <p:sp>
            <p:nvSpPr>
              <p:cNvPr id="15" name="object 6">
                <a:extLst>
                  <a:ext uri="{FF2B5EF4-FFF2-40B4-BE49-F238E27FC236}">
                    <a16:creationId xmlns:a16="http://schemas.microsoft.com/office/drawing/2014/main" id="{912B212E-99A5-4E7B-87DD-1424D249E4A4}"/>
                  </a:ext>
                </a:extLst>
              </p:cNvPr>
              <p:cNvSpPr/>
              <p:nvPr/>
            </p:nvSpPr>
            <p:spPr>
              <a:xfrm>
                <a:off x="11658269" y="634263"/>
                <a:ext cx="406337" cy="369467"/>
              </a:xfrm>
              <a:prstGeom prst="rect">
                <a:avLst/>
              </a:prstGeom>
              <a:blipFill>
                <a:blip r:embed="rId3" cstate="print"/>
                <a:stretch>
                  <a:fillRect/>
                </a:stretch>
              </a:blipFill>
            </p:spPr>
            <p:txBody>
              <a:bodyPr wrap="square" lIns="0" tIns="0" rIns="0" bIns="0" rtlCol="0"/>
              <a:lstStyle/>
              <a:p>
                <a:pPr defTabSz="342900"/>
                <a:endParaRPr sz="1350">
                  <a:solidFill>
                    <a:prstClr val="black"/>
                  </a:solidFill>
                  <a:latin typeface="Calibri"/>
                </a:endParaRPr>
              </a:p>
            </p:txBody>
          </p:sp>
          <p:sp>
            <p:nvSpPr>
              <p:cNvPr id="16" name="object 7">
                <a:extLst>
                  <a:ext uri="{FF2B5EF4-FFF2-40B4-BE49-F238E27FC236}">
                    <a16:creationId xmlns:a16="http://schemas.microsoft.com/office/drawing/2014/main" id="{1C5CE4F3-8D0E-4998-8220-68C725E82BB9}"/>
                  </a:ext>
                </a:extLst>
              </p:cNvPr>
              <p:cNvSpPr/>
              <p:nvPr/>
            </p:nvSpPr>
            <p:spPr>
              <a:xfrm>
                <a:off x="11586876" y="652437"/>
                <a:ext cx="0" cy="321945"/>
              </a:xfrm>
              <a:custGeom>
                <a:avLst/>
                <a:gdLst/>
                <a:ahLst/>
                <a:cxnLst/>
                <a:rect l="l" t="t" r="r" b="b"/>
                <a:pathLst>
                  <a:path h="321944">
                    <a:moveTo>
                      <a:pt x="0" y="0"/>
                    </a:moveTo>
                    <a:lnTo>
                      <a:pt x="0" y="321818"/>
                    </a:lnTo>
                  </a:path>
                </a:pathLst>
              </a:custGeom>
              <a:ln w="60617">
                <a:solidFill>
                  <a:srgbClr val="1F3D7C"/>
                </a:solidFill>
              </a:ln>
            </p:spPr>
            <p:txBody>
              <a:bodyPr wrap="square" lIns="0" tIns="0" rIns="0" bIns="0" rtlCol="0"/>
              <a:lstStyle/>
              <a:p>
                <a:pPr defTabSz="342900"/>
                <a:endParaRPr sz="1350">
                  <a:solidFill>
                    <a:prstClr val="black"/>
                  </a:solidFill>
                  <a:latin typeface="Calibri"/>
                </a:endParaRPr>
              </a:p>
            </p:txBody>
          </p:sp>
          <p:sp>
            <p:nvSpPr>
              <p:cNvPr id="17" name="object 8">
                <a:extLst>
                  <a:ext uri="{FF2B5EF4-FFF2-40B4-BE49-F238E27FC236}">
                    <a16:creationId xmlns:a16="http://schemas.microsoft.com/office/drawing/2014/main" id="{9DAAB177-1987-42BA-A170-4D08B76ED0F8}"/>
                  </a:ext>
                </a:extLst>
              </p:cNvPr>
              <p:cNvSpPr/>
              <p:nvPr/>
            </p:nvSpPr>
            <p:spPr>
              <a:xfrm>
                <a:off x="11235081" y="655558"/>
                <a:ext cx="282575" cy="320675"/>
              </a:xfrm>
              <a:custGeom>
                <a:avLst/>
                <a:gdLst/>
                <a:ahLst/>
                <a:cxnLst/>
                <a:rect l="l" t="t" r="r" b="b"/>
                <a:pathLst>
                  <a:path w="282575" h="320675">
                    <a:moveTo>
                      <a:pt x="80441" y="0"/>
                    </a:moveTo>
                    <a:lnTo>
                      <a:pt x="0" y="0"/>
                    </a:lnTo>
                    <a:lnTo>
                      <a:pt x="0" y="320408"/>
                    </a:lnTo>
                    <a:lnTo>
                      <a:pt x="61239" y="320408"/>
                    </a:lnTo>
                    <a:lnTo>
                      <a:pt x="61239" y="99656"/>
                    </a:lnTo>
                    <a:lnTo>
                      <a:pt x="151729" y="99656"/>
                    </a:lnTo>
                    <a:lnTo>
                      <a:pt x="80441" y="0"/>
                    </a:lnTo>
                    <a:close/>
                  </a:path>
                  <a:path w="282575" h="320675">
                    <a:moveTo>
                      <a:pt x="151729" y="99656"/>
                    </a:moveTo>
                    <a:lnTo>
                      <a:pt x="61239" y="99656"/>
                    </a:lnTo>
                    <a:lnTo>
                      <a:pt x="222999" y="320408"/>
                    </a:lnTo>
                    <a:lnTo>
                      <a:pt x="282448" y="320408"/>
                    </a:lnTo>
                    <a:lnTo>
                      <a:pt x="282448" y="199288"/>
                    </a:lnTo>
                    <a:lnTo>
                      <a:pt x="222999" y="199288"/>
                    </a:lnTo>
                    <a:lnTo>
                      <a:pt x="151729" y="99656"/>
                    </a:lnTo>
                    <a:close/>
                  </a:path>
                  <a:path w="282575" h="320675">
                    <a:moveTo>
                      <a:pt x="282448" y="0"/>
                    </a:moveTo>
                    <a:lnTo>
                      <a:pt x="222999" y="0"/>
                    </a:lnTo>
                    <a:lnTo>
                      <a:pt x="222999" y="199288"/>
                    </a:lnTo>
                    <a:lnTo>
                      <a:pt x="282448" y="199288"/>
                    </a:lnTo>
                    <a:lnTo>
                      <a:pt x="282448" y="0"/>
                    </a:lnTo>
                    <a:close/>
                  </a:path>
                </a:pathLst>
              </a:custGeom>
              <a:solidFill>
                <a:srgbClr val="1F3D7C"/>
              </a:solidFill>
            </p:spPr>
            <p:txBody>
              <a:bodyPr wrap="square" lIns="0" tIns="0" rIns="0" bIns="0" rtlCol="0"/>
              <a:lstStyle/>
              <a:p>
                <a:pPr defTabSz="342900"/>
                <a:endParaRPr sz="1350" dirty="0">
                  <a:solidFill>
                    <a:prstClr val="black"/>
                  </a:solidFill>
                  <a:latin typeface="Calibri"/>
                </a:endParaRPr>
              </a:p>
            </p:txBody>
          </p:sp>
          <p:sp>
            <p:nvSpPr>
              <p:cNvPr id="18" name="object 9">
                <a:extLst>
                  <a:ext uri="{FF2B5EF4-FFF2-40B4-BE49-F238E27FC236}">
                    <a16:creationId xmlns:a16="http://schemas.microsoft.com/office/drawing/2014/main" id="{CD4FDF62-D700-4A5D-ACB6-1ECAD9E86ACB}"/>
                  </a:ext>
                </a:extLst>
              </p:cNvPr>
              <p:cNvSpPr/>
              <p:nvPr/>
            </p:nvSpPr>
            <p:spPr>
              <a:xfrm>
                <a:off x="10117856" y="662329"/>
                <a:ext cx="198120" cy="313690"/>
              </a:xfrm>
              <a:custGeom>
                <a:avLst/>
                <a:gdLst/>
                <a:ahLst/>
                <a:cxnLst/>
                <a:rect l="l" t="t" r="r" b="b"/>
                <a:pathLst>
                  <a:path w="198120" h="313690">
                    <a:moveTo>
                      <a:pt x="60591" y="218808"/>
                    </a:moveTo>
                    <a:lnTo>
                      <a:pt x="0" y="229120"/>
                    </a:lnTo>
                    <a:lnTo>
                      <a:pt x="875" y="237717"/>
                    </a:lnTo>
                    <a:lnTo>
                      <a:pt x="3552" y="249288"/>
                    </a:lnTo>
                    <a:lnTo>
                      <a:pt x="30737" y="291377"/>
                    </a:lnTo>
                    <a:lnTo>
                      <a:pt x="73616" y="311260"/>
                    </a:lnTo>
                    <a:lnTo>
                      <a:pt x="98196" y="313639"/>
                    </a:lnTo>
                    <a:lnTo>
                      <a:pt x="151296" y="302965"/>
                    </a:lnTo>
                    <a:lnTo>
                      <a:pt x="181314" y="276523"/>
                    </a:lnTo>
                    <a:lnTo>
                      <a:pt x="188998" y="257009"/>
                    </a:lnTo>
                    <a:lnTo>
                      <a:pt x="97358" y="257009"/>
                    </a:lnTo>
                    <a:lnTo>
                      <a:pt x="78749" y="254239"/>
                    </a:lnTo>
                    <a:lnTo>
                      <a:pt x="67540" y="246438"/>
                    </a:lnTo>
                    <a:lnTo>
                      <a:pt x="62048" y="234373"/>
                    </a:lnTo>
                    <a:lnTo>
                      <a:pt x="60591" y="218808"/>
                    </a:lnTo>
                    <a:close/>
                  </a:path>
                  <a:path w="198120" h="313690">
                    <a:moveTo>
                      <a:pt x="197662" y="0"/>
                    </a:moveTo>
                    <a:lnTo>
                      <a:pt x="132054" y="0"/>
                    </a:lnTo>
                    <a:lnTo>
                      <a:pt x="131960" y="209803"/>
                    </a:lnTo>
                    <a:lnTo>
                      <a:pt x="131512" y="223898"/>
                    </a:lnTo>
                    <a:lnTo>
                      <a:pt x="127717" y="240122"/>
                    </a:lnTo>
                    <a:lnTo>
                      <a:pt x="117417" y="252245"/>
                    </a:lnTo>
                    <a:lnTo>
                      <a:pt x="97358" y="257009"/>
                    </a:lnTo>
                    <a:lnTo>
                      <a:pt x="188998" y="257009"/>
                    </a:lnTo>
                    <a:lnTo>
                      <a:pt x="194640" y="242680"/>
                    </a:lnTo>
                    <a:lnTo>
                      <a:pt x="197662" y="209803"/>
                    </a:lnTo>
                    <a:lnTo>
                      <a:pt x="197662"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9" name="object 10">
                <a:extLst>
                  <a:ext uri="{FF2B5EF4-FFF2-40B4-BE49-F238E27FC236}">
                    <a16:creationId xmlns:a16="http://schemas.microsoft.com/office/drawing/2014/main" id="{A2F54255-03F6-4023-8865-481D60ACEB17}"/>
                  </a:ext>
                </a:extLst>
              </p:cNvPr>
              <p:cNvSpPr/>
              <p:nvPr/>
            </p:nvSpPr>
            <p:spPr>
              <a:xfrm>
                <a:off x="10900264" y="659865"/>
                <a:ext cx="316230" cy="316230"/>
              </a:xfrm>
              <a:custGeom>
                <a:avLst/>
                <a:gdLst/>
                <a:ahLst/>
                <a:cxnLst/>
                <a:rect l="l" t="t" r="r" b="b"/>
                <a:pathLst>
                  <a:path w="316229" h="316230">
                    <a:moveTo>
                      <a:pt x="157861" y="0"/>
                    </a:moveTo>
                    <a:lnTo>
                      <a:pt x="107930" y="8042"/>
                    </a:lnTo>
                    <a:lnTo>
                      <a:pt x="64591" y="30458"/>
                    </a:lnTo>
                    <a:lnTo>
                      <a:pt x="30432" y="64679"/>
                    </a:lnTo>
                    <a:lnTo>
                      <a:pt x="8039" y="108138"/>
                    </a:lnTo>
                    <a:lnTo>
                      <a:pt x="0" y="158267"/>
                    </a:lnTo>
                    <a:lnTo>
                      <a:pt x="8039" y="208190"/>
                    </a:lnTo>
                    <a:lnTo>
                      <a:pt x="30432" y="251522"/>
                    </a:lnTo>
                    <a:lnTo>
                      <a:pt x="64591" y="285676"/>
                    </a:lnTo>
                    <a:lnTo>
                      <a:pt x="107930" y="308065"/>
                    </a:lnTo>
                    <a:lnTo>
                      <a:pt x="157861" y="316102"/>
                    </a:lnTo>
                    <a:lnTo>
                      <a:pt x="207664" y="308065"/>
                    </a:lnTo>
                    <a:lnTo>
                      <a:pt x="251086" y="285676"/>
                    </a:lnTo>
                    <a:lnTo>
                      <a:pt x="285439" y="251510"/>
                    </a:lnTo>
                    <a:lnTo>
                      <a:pt x="157861" y="251510"/>
                    </a:lnTo>
                    <a:lnTo>
                      <a:pt x="121813" y="244099"/>
                    </a:lnTo>
                    <a:lnTo>
                      <a:pt x="92138" y="223977"/>
                    </a:lnTo>
                    <a:lnTo>
                      <a:pt x="72007" y="194310"/>
                    </a:lnTo>
                    <a:lnTo>
                      <a:pt x="64592" y="158267"/>
                    </a:lnTo>
                    <a:lnTo>
                      <a:pt x="72007" y="122156"/>
                    </a:lnTo>
                    <a:lnTo>
                      <a:pt x="92138" y="92341"/>
                    </a:lnTo>
                    <a:lnTo>
                      <a:pt x="121813" y="72070"/>
                    </a:lnTo>
                    <a:lnTo>
                      <a:pt x="157861" y="64592"/>
                    </a:lnTo>
                    <a:lnTo>
                      <a:pt x="285346" y="64592"/>
                    </a:lnTo>
                    <a:lnTo>
                      <a:pt x="251086" y="30458"/>
                    </a:lnTo>
                    <a:lnTo>
                      <a:pt x="207664" y="8042"/>
                    </a:lnTo>
                    <a:lnTo>
                      <a:pt x="157861" y="0"/>
                    </a:lnTo>
                    <a:close/>
                  </a:path>
                  <a:path w="316229" h="316230">
                    <a:moveTo>
                      <a:pt x="285346" y="64592"/>
                    </a:moveTo>
                    <a:lnTo>
                      <a:pt x="157861" y="64592"/>
                    </a:lnTo>
                    <a:lnTo>
                      <a:pt x="193771" y="72070"/>
                    </a:lnTo>
                    <a:lnTo>
                      <a:pt x="223145" y="92341"/>
                    </a:lnTo>
                    <a:lnTo>
                      <a:pt x="242975" y="122156"/>
                    </a:lnTo>
                    <a:lnTo>
                      <a:pt x="250253" y="158267"/>
                    </a:lnTo>
                    <a:lnTo>
                      <a:pt x="242975" y="194310"/>
                    </a:lnTo>
                    <a:lnTo>
                      <a:pt x="223145" y="223977"/>
                    </a:lnTo>
                    <a:lnTo>
                      <a:pt x="193771" y="244099"/>
                    </a:lnTo>
                    <a:lnTo>
                      <a:pt x="157861" y="251510"/>
                    </a:lnTo>
                    <a:lnTo>
                      <a:pt x="285439" y="251510"/>
                    </a:lnTo>
                    <a:lnTo>
                      <a:pt x="308015" y="208190"/>
                    </a:lnTo>
                    <a:lnTo>
                      <a:pt x="316141" y="158267"/>
                    </a:lnTo>
                    <a:lnTo>
                      <a:pt x="308015" y="108138"/>
                    </a:lnTo>
                    <a:lnTo>
                      <a:pt x="285433" y="64679"/>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20" name="object 11">
                <a:extLst>
                  <a:ext uri="{FF2B5EF4-FFF2-40B4-BE49-F238E27FC236}">
                    <a16:creationId xmlns:a16="http://schemas.microsoft.com/office/drawing/2014/main" id="{8ED665DC-0261-4B89-8C07-5979A04EB633}"/>
                  </a:ext>
                </a:extLst>
              </p:cNvPr>
              <p:cNvSpPr/>
              <p:nvPr/>
            </p:nvSpPr>
            <p:spPr>
              <a:xfrm>
                <a:off x="10611972" y="648507"/>
                <a:ext cx="298450" cy="327660"/>
              </a:xfrm>
              <a:custGeom>
                <a:avLst/>
                <a:gdLst/>
                <a:ahLst/>
                <a:cxnLst/>
                <a:rect l="l" t="t" r="r" b="b"/>
                <a:pathLst>
                  <a:path w="298450" h="327659">
                    <a:moveTo>
                      <a:pt x="163499" y="0"/>
                    </a:moveTo>
                    <a:lnTo>
                      <a:pt x="120004" y="5834"/>
                    </a:lnTo>
                    <a:lnTo>
                      <a:pt x="80939" y="22303"/>
                    </a:lnTo>
                    <a:lnTo>
                      <a:pt x="47855" y="47855"/>
                    </a:lnTo>
                    <a:lnTo>
                      <a:pt x="22303" y="80939"/>
                    </a:lnTo>
                    <a:lnTo>
                      <a:pt x="5834" y="120004"/>
                    </a:lnTo>
                    <a:lnTo>
                      <a:pt x="0" y="163499"/>
                    </a:lnTo>
                    <a:lnTo>
                      <a:pt x="5834" y="206874"/>
                    </a:lnTo>
                    <a:lnTo>
                      <a:pt x="22303" y="245981"/>
                    </a:lnTo>
                    <a:lnTo>
                      <a:pt x="47855" y="279206"/>
                    </a:lnTo>
                    <a:lnTo>
                      <a:pt x="80939" y="304936"/>
                    </a:lnTo>
                    <a:lnTo>
                      <a:pt x="120004" y="321557"/>
                    </a:lnTo>
                    <a:lnTo>
                      <a:pt x="163499" y="327456"/>
                    </a:lnTo>
                    <a:lnTo>
                      <a:pt x="203417" y="322549"/>
                    </a:lnTo>
                    <a:lnTo>
                      <a:pt x="239722" y="308638"/>
                    </a:lnTo>
                    <a:lnTo>
                      <a:pt x="271259" y="286941"/>
                    </a:lnTo>
                    <a:lnTo>
                      <a:pt x="296380" y="259219"/>
                    </a:lnTo>
                    <a:lnTo>
                      <a:pt x="163499" y="259219"/>
                    </a:lnTo>
                    <a:lnTo>
                      <a:pt x="126162" y="251678"/>
                    </a:lnTo>
                    <a:lnTo>
                      <a:pt x="95434" y="231133"/>
                    </a:lnTo>
                    <a:lnTo>
                      <a:pt x="74592" y="200701"/>
                    </a:lnTo>
                    <a:lnTo>
                      <a:pt x="66916" y="163499"/>
                    </a:lnTo>
                    <a:lnTo>
                      <a:pt x="74592" y="126170"/>
                    </a:lnTo>
                    <a:lnTo>
                      <a:pt x="95434" y="95445"/>
                    </a:lnTo>
                    <a:lnTo>
                      <a:pt x="126162" y="74604"/>
                    </a:lnTo>
                    <a:lnTo>
                      <a:pt x="163499" y="66929"/>
                    </a:lnTo>
                    <a:lnTo>
                      <a:pt x="295396" y="66929"/>
                    </a:lnTo>
                    <a:lnTo>
                      <a:pt x="272190" y="41003"/>
                    </a:lnTo>
                    <a:lnTo>
                      <a:pt x="240457" y="19032"/>
                    </a:lnTo>
                    <a:lnTo>
                      <a:pt x="203830" y="4960"/>
                    </a:lnTo>
                    <a:lnTo>
                      <a:pt x="163499" y="0"/>
                    </a:lnTo>
                    <a:close/>
                  </a:path>
                  <a:path w="298450" h="327659">
                    <a:moveTo>
                      <a:pt x="248030" y="210096"/>
                    </a:moveTo>
                    <a:lnTo>
                      <a:pt x="232772" y="230116"/>
                    </a:lnTo>
                    <a:lnTo>
                      <a:pt x="212899" y="245630"/>
                    </a:lnTo>
                    <a:lnTo>
                      <a:pt x="189459" y="255658"/>
                    </a:lnTo>
                    <a:lnTo>
                      <a:pt x="163499" y="259219"/>
                    </a:lnTo>
                    <a:lnTo>
                      <a:pt x="296380" y="259219"/>
                    </a:lnTo>
                    <a:lnTo>
                      <a:pt x="296875" y="258673"/>
                    </a:lnTo>
                    <a:lnTo>
                      <a:pt x="248030" y="210096"/>
                    </a:lnTo>
                    <a:close/>
                  </a:path>
                  <a:path w="298450" h="327659">
                    <a:moveTo>
                      <a:pt x="295396" y="66929"/>
                    </a:moveTo>
                    <a:lnTo>
                      <a:pt x="163499" y="66929"/>
                    </a:lnTo>
                    <a:lnTo>
                      <a:pt x="190058" y="70728"/>
                    </a:lnTo>
                    <a:lnTo>
                      <a:pt x="213948" y="81386"/>
                    </a:lnTo>
                    <a:lnTo>
                      <a:pt x="234046" y="97795"/>
                    </a:lnTo>
                    <a:lnTo>
                      <a:pt x="249224" y="118846"/>
                    </a:lnTo>
                    <a:lnTo>
                      <a:pt x="297840" y="69659"/>
                    </a:lnTo>
                    <a:lnTo>
                      <a:pt x="295396" y="66929"/>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21" name="object 12">
                <a:extLst>
                  <a:ext uri="{FF2B5EF4-FFF2-40B4-BE49-F238E27FC236}">
                    <a16:creationId xmlns:a16="http://schemas.microsoft.com/office/drawing/2014/main" id="{5A3DB200-6223-40AD-AF9E-4DBB9FA28AF2}"/>
                  </a:ext>
                </a:extLst>
              </p:cNvPr>
              <p:cNvSpPr/>
              <p:nvPr/>
            </p:nvSpPr>
            <p:spPr>
              <a:xfrm>
                <a:off x="10338460" y="662409"/>
                <a:ext cx="257810" cy="313690"/>
              </a:xfrm>
              <a:custGeom>
                <a:avLst/>
                <a:gdLst/>
                <a:ahLst/>
                <a:cxnLst/>
                <a:rect l="l" t="t" r="r" b="b"/>
                <a:pathLst>
                  <a:path w="257809" h="313690">
                    <a:moveTo>
                      <a:pt x="71564" y="0"/>
                    </a:moveTo>
                    <a:lnTo>
                      <a:pt x="0" y="0"/>
                    </a:lnTo>
                    <a:lnTo>
                      <a:pt x="94" y="173012"/>
                    </a:lnTo>
                    <a:lnTo>
                      <a:pt x="5500" y="224620"/>
                    </a:lnTo>
                    <a:lnTo>
                      <a:pt x="21553" y="264422"/>
                    </a:lnTo>
                    <a:lnTo>
                      <a:pt x="82621" y="308290"/>
                    </a:lnTo>
                    <a:lnTo>
                      <a:pt x="126288" y="313550"/>
                    </a:lnTo>
                    <a:lnTo>
                      <a:pt x="171569" y="308077"/>
                    </a:lnTo>
                    <a:lnTo>
                      <a:pt x="208115" y="291509"/>
                    </a:lnTo>
                    <a:lnTo>
                      <a:pt x="235165" y="263624"/>
                    </a:lnTo>
                    <a:lnTo>
                      <a:pt x="237679" y="257721"/>
                    </a:lnTo>
                    <a:lnTo>
                      <a:pt x="128612" y="257721"/>
                    </a:lnTo>
                    <a:lnTo>
                      <a:pt x="104316" y="252670"/>
                    </a:lnTo>
                    <a:lnTo>
                      <a:pt x="86415" y="237575"/>
                    </a:lnTo>
                    <a:lnTo>
                      <a:pt x="75350" y="212522"/>
                    </a:lnTo>
                    <a:lnTo>
                      <a:pt x="71564" y="177596"/>
                    </a:lnTo>
                    <a:lnTo>
                      <a:pt x="71564" y="0"/>
                    </a:lnTo>
                    <a:close/>
                  </a:path>
                  <a:path w="257809" h="313690">
                    <a:moveTo>
                      <a:pt x="257721" y="0"/>
                    </a:moveTo>
                    <a:lnTo>
                      <a:pt x="186639" y="0"/>
                    </a:lnTo>
                    <a:lnTo>
                      <a:pt x="186639" y="177596"/>
                    </a:lnTo>
                    <a:lnTo>
                      <a:pt x="182835" y="213095"/>
                    </a:lnTo>
                    <a:lnTo>
                      <a:pt x="171661" y="238085"/>
                    </a:lnTo>
                    <a:lnTo>
                      <a:pt x="153468" y="252861"/>
                    </a:lnTo>
                    <a:lnTo>
                      <a:pt x="128612" y="257721"/>
                    </a:lnTo>
                    <a:lnTo>
                      <a:pt x="237679" y="257721"/>
                    </a:lnTo>
                    <a:lnTo>
                      <a:pt x="251954" y="224199"/>
                    </a:lnTo>
                    <a:lnTo>
                      <a:pt x="257721" y="173012"/>
                    </a:lnTo>
                    <a:lnTo>
                      <a:pt x="257721"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grpSp>
      </p:grpSp>
      <p:sp>
        <p:nvSpPr>
          <p:cNvPr id="22" name="CuadroTexto 21">
            <a:extLst>
              <a:ext uri="{FF2B5EF4-FFF2-40B4-BE49-F238E27FC236}">
                <a16:creationId xmlns:a16="http://schemas.microsoft.com/office/drawing/2014/main" id="{AE9FA072-71DA-4F15-8A18-B84DF649FC49}"/>
              </a:ext>
            </a:extLst>
          </p:cNvPr>
          <p:cNvSpPr txBox="1"/>
          <p:nvPr/>
        </p:nvSpPr>
        <p:spPr>
          <a:xfrm>
            <a:off x="209138" y="1687713"/>
            <a:ext cx="4324119" cy="4912114"/>
          </a:xfrm>
          <a:prstGeom prst="rect">
            <a:avLst/>
          </a:prstGeom>
          <a:noFill/>
        </p:spPr>
        <p:txBody>
          <a:bodyPr wrap="square" rtlCol="0">
            <a:spAutoFit/>
          </a:bodyPr>
          <a:lstStyle/>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Criada por su abuela hasta los 4 años.</a:t>
            </a:r>
          </a:p>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Cuando tenía 6 años salió de su país en Centroamérica con su hermana María de 15 años camino a Estados Unidos a buscar a su madre.</a:t>
            </a:r>
          </a:p>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El INM las encuentra en Tapachula.</a:t>
            </a:r>
          </a:p>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Son protegidas por el DIF Nacional y acogidas en un CAS. </a:t>
            </a:r>
          </a:p>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Arial" panose="020B0604020202020204" pitchFamily="34" charset="0"/>
                <a:cs typeface="Arial" panose="020B0604020202020204" pitchFamily="34" charset="0"/>
              </a:rPr>
              <a:t>En 2019 ingresa a nuestro Programa de Acogimiento familiar en un trabajo conjunto con DIF Nacional, a la familia Pérez.</a:t>
            </a:r>
          </a:p>
          <a:p>
            <a:pPr marL="285750" lvl="0" indent="-285750" algn="just" defTabSz="457200">
              <a:spcBef>
                <a:spcPct val="20000"/>
              </a:spcBef>
              <a:buFont typeface="Arial" panose="020B0604020202020204" pitchFamily="34" charset="0"/>
              <a:buChar char="•"/>
            </a:pPr>
            <a:endParaRPr lang="es-ES" dirty="0">
              <a:solidFill>
                <a:srgbClr val="1E1E1E"/>
              </a:solidFill>
              <a:latin typeface="Arial" panose="020B0604020202020204" pitchFamily="34" charset="0"/>
              <a:cs typeface="Arial" panose="020B0604020202020204" pitchFamily="34" charset="0"/>
            </a:endParaRPr>
          </a:p>
          <a:p>
            <a:pPr marL="285750" lvl="0" indent="-285750" algn="just" defTabSz="457200">
              <a:spcBef>
                <a:spcPct val="20000"/>
              </a:spcBef>
              <a:buFont typeface="Arial" panose="020B0604020202020204" pitchFamily="34" charset="0"/>
              <a:buChar char="•"/>
            </a:pPr>
            <a:endParaRPr lang="es-ES" dirty="0">
              <a:solidFill>
                <a:srgbClr val="1E1E1E"/>
              </a:solidFill>
              <a:latin typeface="Arial" panose="020B0604020202020204" pitchFamily="34" charset="0"/>
              <a:cs typeface="Arial" panose="020B0604020202020204" pitchFamily="34" charset="0"/>
            </a:endParaRPr>
          </a:p>
          <a:p>
            <a:pPr marL="285750" lvl="0" indent="-285750" algn="just" defTabSz="457200">
              <a:spcBef>
                <a:spcPct val="20000"/>
              </a:spcBef>
              <a:buFont typeface="Arial" panose="020B0604020202020204" pitchFamily="34" charset="0"/>
              <a:buChar char="•"/>
            </a:pPr>
            <a:endParaRPr lang="es-MX" dirty="0">
              <a:solidFill>
                <a:schemeClr val="tx2">
                  <a:lumMod val="50000"/>
                </a:schemeClr>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5A012BDD-3295-421C-B77C-189D5EC4412A}"/>
              </a:ext>
            </a:extLst>
          </p:cNvPr>
          <p:cNvPicPr>
            <a:picLocks noChangeAspect="1"/>
          </p:cNvPicPr>
          <p:nvPr/>
        </p:nvPicPr>
        <p:blipFill>
          <a:blip r:embed="rId4"/>
          <a:stretch>
            <a:fillRect/>
          </a:stretch>
        </p:blipFill>
        <p:spPr>
          <a:xfrm>
            <a:off x="4778785" y="959366"/>
            <a:ext cx="4083918" cy="5445224"/>
          </a:xfrm>
          <a:prstGeom prst="rect">
            <a:avLst/>
          </a:prstGeom>
        </p:spPr>
      </p:pic>
      <p:sp>
        <p:nvSpPr>
          <p:cNvPr id="24" name="Rectángulo 23">
            <a:extLst>
              <a:ext uri="{FF2B5EF4-FFF2-40B4-BE49-F238E27FC236}">
                <a16:creationId xmlns:a16="http://schemas.microsoft.com/office/drawing/2014/main" id="{ED99BD9C-14C9-4BDD-8134-8EFF6D86FA91}"/>
              </a:ext>
            </a:extLst>
          </p:cNvPr>
          <p:cNvSpPr/>
          <p:nvPr/>
        </p:nvSpPr>
        <p:spPr>
          <a:xfrm>
            <a:off x="4283968" y="6020760"/>
            <a:ext cx="2714938" cy="3020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200" dirty="0">
                <a:solidFill>
                  <a:schemeClr val="bg1"/>
                </a:solidFill>
              </a:rPr>
              <a:t>Foto: familia Acogedora</a:t>
            </a:r>
            <a:endParaRPr lang="es-MX" sz="1200" dirty="0">
              <a:solidFill>
                <a:schemeClr val="bg1"/>
              </a:solidFill>
            </a:endParaRPr>
          </a:p>
        </p:txBody>
      </p:sp>
    </p:spTree>
    <p:extLst>
      <p:ext uri="{BB962C8B-B14F-4D97-AF65-F5344CB8AC3E}">
        <p14:creationId xmlns:p14="http://schemas.microsoft.com/office/powerpoint/2010/main" val="2055247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
          <p:cNvSpPr txBox="1"/>
          <p:nvPr/>
        </p:nvSpPr>
        <p:spPr>
          <a:xfrm>
            <a:off x="311844" y="485187"/>
            <a:ext cx="6858000" cy="461665"/>
          </a:xfrm>
          <a:prstGeom prst="rect">
            <a:avLst/>
          </a:prstGeom>
          <a:noFill/>
        </p:spPr>
        <p:txBody>
          <a:bodyPr wrap="square" rtlCol="0">
            <a:spAutoFit/>
          </a:bodyPr>
          <a:lstStyle/>
          <a:p>
            <a:r>
              <a:rPr lang="es-ES" sz="2400" b="1" dirty="0">
                <a:solidFill>
                  <a:schemeClr val="tx2">
                    <a:lumMod val="50000"/>
                  </a:schemeClr>
                </a:solidFill>
                <a:latin typeface="Century Gothic" panose="020B0502020202020204" pitchFamily="34" charset="0"/>
              </a:rPr>
              <a:t>L</a:t>
            </a:r>
            <a:r>
              <a:rPr lang="es-MX" sz="2400" b="1" dirty="0">
                <a:solidFill>
                  <a:schemeClr val="tx2">
                    <a:lumMod val="50000"/>
                  </a:schemeClr>
                </a:solidFill>
                <a:latin typeface="Century Gothic" panose="020B0502020202020204" pitchFamily="34" charset="0"/>
              </a:rPr>
              <a:t>a Historia de Rosana</a:t>
            </a:r>
          </a:p>
        </p:txBody>
      </p:sp>
      <p:grpSp>
        <p:nvGrpSpPr>
          <p:cNvPr id="11" name="Grupo 10">
            <a:extLst>
              <a:ext uri="{FF2B5EF4-FFF2-40B4-BE49-F238E27FC236}">
                <a16:creationId xmlns:a16="http://schemas.microsoft.com/office/drawing/2014/main" id="{FBE059CA-0652-4540-9D19-3363F86ADA0E}"/>
              </a:ext>
            </a:extLst>
          </p:cNvPr>
          <p:cNvGrpSpPr/>
          <p:nvPr/>
        </p:nvGrpSpPr>
        <p:grpSpPr>
          <a:xfrm>
            <a:off x="7374615" y="332656"/>
            <a:ext cx="1488088" cy="500758"/>
            <a:chOff x="10080489" y="471221"/>
            <a:chExt cx="1984117" cy="667677"/>
          </a:xfrm>
        </p:grpSpPr>
        <p:sp>
          <p:nvSpPr>
            <p:cNvPr id="12" name="object 4">
              <a:extLst>
                <a:ext uri="{FF2B5EF4-FFF2-40B4-BE49-F238E27FC236}">
                  <a16:creationId xmlns:a16="http://schemas.microsoft.com/office/drawing/2014/main" id="{BC3BC2B9-E1BA-43FA-8AB6-040FB9CCF32E}"/>
                </a:ext>
              </a:extLst>
            </p:cNvPr>
            <p:cNvSpPr txBox="1"/>
            <p:nvPr/>
          </p:nvSpPr>
          <p:spPr>
            <a:xfrm>
              <a:off x="11221118" y="471221"/>
              <a:ext cx="414655" cy="144999"/>
            </a:xfrm>
            <a:prstGeom prst="rect">
              <a:avLst/>
            </a:prstGeom>
          </p:spPr>
          <p:txBody>
            <a:bodyPr vert="horz" wrap="square" lIns="0" tIns="10478" rIns="0" bIns="0" rtlCol="0">
              <a:spAutoFit/>
            </a:bodyPr>
            <a:lstStyle/>
            <a:p>
              <a:pPr marL="9525" defTabSz="342900">
                <a:spcBef>
                  <a:spcPts val="83"/>
                </a:spcBef>
              </a:pPr>
              <a:r>
                <a:rPr sz="638" spc="4" dirty="0">
                  <a:solidFill>
                    <a:srgbClr val="1F3D7C"/>
                  </a:solidFill>
                  <a:latin typeface="Century Gothic"/>
                  <a:cs typeface="Century Gothic"/>
                </a:rPr>
                <a:t>México</a:t>
              </a:r>
              <a:endParaRPr sz="638">
                <a:solidFill>
                  <a:prstClr val="black"/>
                </a:solidFill>
                <a:latin typeface="Century Gothic"/>
                <a:cs typeface="Century Gothic"/>
              </a:endParaRPr>
            </a:p>
          </p:txBody>
        </p:sp>
        <p:grpSp>
          <p:nvGrpSpPr>
            <p:cNvPr id="13" name="Grupo 12">
              <a:extLst>
                <a:ext uri="{FF2B5EF4-FFF2-40B4-BE49-F238E27FC236}">
                  <a16:creationId xmlns:a16="http://schemas.microsoft.com/office/drawing/2014/main" id="{EEF37ABC-E9B1-4550-BC99-2B4C38869978}"/>
                </a:ext>
              </a:extLst>
            </p:cNvPr>
            <p:cNvGrpSpPr/>
            <p:nvPr/>
          </p:nvGrpSpPr>
          <p:grpSpPr>
            <a:xfrm>
              <a:off x="10080489" y="634263"/>
              <a:ext cx="1984117" cy="504635"/>
              <a:chOff x="10080489" y="634263"/>
              <a:chExt cx="1984117" cy="504635"/>
            </a:xfrm>
          </p:grpSpPr>
          <p:sp>
            <p:nvSpPr>
              <p:cNvPr id="14" name="object 5">
                <a:extLst>
                  <a:ext uri="{FF2B5EF4-FFF2-40B4-BE49-F238E27FC236}">
                    <a16:creationId xmlns:a16="http://schemas.microsoft.com/office/drawing/2014/main" id="{1B60315A-876A-4FB6-B8E2-A2D41095DAC0}"/>
                  </a:ext>
                </a:extLst>
              </p:cNvPr>
              <p:cNvSpPr txBox="1"/>
              <p:nvPr/>
            </p:nvSpPr>
            <p:spPr>
              <a:xfrm>
                <a:off x="10080489" y="986292"/>
                <a:ext cx="1548765" cy="152606"/>
              </a:xfrm>
              <a:prstGeom prst="rect">
                <a:avLst/>
              </a:prstGeom>
            </p:spPr>
            <p:txBody>
              <a:bodyPr vert="horz" wrap="square" lIns="0" tIns="10478" rIns="0" bIns="0" rtlCol="0">
                <a:spAutoFit/>
              </a:bodyPr>
              <a:lstStyle/>
              <a:p>
                <a:pPr marL="9525" defTabSz="342900">
                  <a:spcBef>
                    <a:spcPts val="83"/>
                  </a:spcBef>
                </a:pPr>
                <a:r>
                  <a:rPr sz="675" spc="4" dirty="0">
                    <a:solidFill>
                      <a:srgbClr val="1F3D7C"/>
                    </a:solidFill>
                    <a:latin typeface="Century Gothic"/>
                    <a:cs typeface="Century Gothic"/>
                  </a:rPr>
                  <a:t>Juntos con </a:t>
                </a:r>
                <a:r>
                  <a:rPr sz="675" dirty="0">
                    <a:solidFill>
                      <a:srgbClr val="1F3D7C"/>
                    </a:solidFill>
                    <a:latin typeface="Century Gothic"/>
                    <a:cs typeface="Century Gothic"/>
                  </a:rPr>
                  <a:t>las </a:t>
                </a:r>
                <a:r>
                  <a:rPr sz="675" spc="4" dirty="0">
                    <a:solidFill>
                      <a:srgbClr val="1F3D7C"/>
                    </a:solidFill>
                    <a:latin typeface="Century Gothic"/>
                    <a:cs typeface="Century Gothic"/>
                  </a:rPr>
                  <a:t>niñas y</a:t>
                </a:r>
                <a:r>
                  <a:rPr sz="675" spc="-56" dirty="0">
                    <a:solidFill>
                      <a:srgbClr val="1F3D7C"/>
                    </a:solidFill>
                    <a:latin typeface="Century Gothic"/>
                    <a:cs typeface="Century Gothic"/>
                  </a:rPr>
                  <a:t> </a:t>
                </a:r>
                <a:r>
                  <a:rPr sz="675" spc="4" dirty="0">
                    <a:solidFill>
                      <a:srgbClr val="1F3D7C"/>
                    </a:solidFill>
                    <a:latin typeface="Century Gothic"/>
                    <a:cs typeface="Century Gothic"/>
                  </a:rPr>
                  <a:t>niños</a:t>
                </a:r>
                <a:endParaRPr sz="675">
                  <a:solidFill>
                    <a:prstClr val="black"/>
                  </a:solidFill>
                  <a:latin typeface="Century Gothic"/>
                  <a:cs typeface="Century Gothic"/>
                </a:endParaRPr>
              </a:p>
            </p:txBody>
          </p:sp>
          <p:sp>
            <p:nvSpPr>
              <p:cNvPr id="15" name="object 6">
                <a:extLst>
                  <a:ext uri="{FF2B5EF4-FFF2-40B4-BE49-F238E27FC236}">
                    <a16:creationId xmlns:a16="http://schemas.microsoft.com/office/drawing/2014/main" id="{912B212E-99A5-4E7B-87DD-1424D249E4A4}"/>
                  </a:ext>
                </a:extLst>
              </p:cNvPr>
              <p:cNvSpPr/>
              <p:nvPr/>
            </p:nvSpPr>
            <p:spPr>
              <a:xfrm>
                <a:off x="11658269" y="634263"/>
                <a:ext cx="406337" cy="369467"/>
              </a:xfrm>
              <a:prstGeom prst="rect">
                <a:avLst/>
              </a:prstGeom>
              <a:blipFill>
                <a:blip r:embed="rId3" cstate="print"/>
                <a:stretch>
                  <a:fillRect/>
                </a:stretch>
              </a:blipFill>
            </p:spPr>
            <p:txBody>
              <a:bodyPr wrap="square" lIns="0" tIns="0" rIns="0" bIns="0" rtlCol="0"/>
              <a:lstStyle/>
              <a:p>
                <a:pPr defTabSz="342900"/>
                <a:endParaRPr sz="1350">
                  <a:solidFill>
                    <a:prstClr val="black"/>
                  </a:solidFill>
                  <a:latin typeface="Calibri"/>
                </a:endParaRPr>
              </a:p>
            </p:txBody>
          </p:sp>
          <p:sp>
            <p:nvSpPr>
              <p:cNvPr id="16" name="object 7">
                <a:extLst>
                  <a:ext uri="{FF2B5EF4-FFF2-40B4-BE49-F238E27FC236}">
                    <a16:creationId xmlns:a16="http://schemas.microsoft.com/office/drawing/2014/main" id="{1C5CE4F3-8D0E-4998-8220-68C725E82BB9}"/>
                  </a:ext>
                </a:extLst>
              </p:cNvPr>
              <p:cNvSpPr/>
              <p:nvPr/>
            </p:nvSpPr>
            <p:spPr>
              <a:xfrm>
                <a:off x="11586876" y="652437"/>
                <a:ext cx="0" cy="321945"/>
              </a:xfrm>
              <a:custGeom>
                <a:avLst/>
                <a:gdLst/>
                <a:ahLst/>
                <a:cxnLst/>
                <a:rect l="l" t="t" r="r" b="b"/>
                <a:pathLst>
                  <a:path h="321944">
                    <a:moveTo>
                      <a:pt x="0" y="0"/>
                    </a:moveTo>
                    <a:lnTo>
                      <a:pt x="0" y="321818"/>
                    </a:lnTo>
                  </a:path>
                </a:pathLst>
              </a:custGeom>
              <a:ln w="60617">
                <a:solidFill>
                  <a:srgbClr val="1F3D7C"/>
                </a:solidFill>
              </a:ln>
            </p:spPr>
            <p:txBody>
              <a:bodyPr wrap="square" lIns="0" tIns="0" rIns="0" bIns="0" rtlCol="0"/>
              <a:lstStyle/>
              <a:p>
                <a:pPr defTabSz="342900"/>
                <a:endParaRPr sz="1350">
                  <a:solidFill>
                    <a:prstClr val="black"/>
                  </a:solidFill>
                  <a:latin typeface="Calibri"/>
                </a:endParaRPr>
              </a:p>
            </p:txBody>
          </p:sp>
          <p:sp>
            <p:nvSpPr>
              <p:cNvPr id="17" name="object 8">
                <a:extLst>
                  <a:ext uri="{FF2B5EF4-FFF2-40B4-BE49-F238E27FC236}">
                    <a16:creationId xmlns:a16="http://schemas.microsoft.com/office/drawing/2014/main" id="{9DAAB177-1987-42BA-A170-4D08B76ED0F8}"/>
                  </a:ext>
                </a:extLst>
              </p:cNvPr>
              <p:cNvSpPr/>
              <p:nvPr/>
            </p:nvSpPr>
            <p:spPr>
              <a:xfrm>
                <a:off x="11235081" y="655558"/>
                <a:ext cx="282575" cy="320675"/>
              </a:xfrm>
              <a:custGeom>
                <a:avLst/>
                <a:gdLst/>
                <a:ahLst/>
                <a:cxnLst/>
                <a:rect l="l" t="t" r="r" b="b"/>
                <a:pathLst>
                  <a:path w="282575" h="320675">
                    <a:moveTo>
                      <a:pt x="80441" y="0"/>
                    </a:moveTo>
                    <a:lnTo>
                      <a:pt x="0" y="0"/>
                    </a:lnTo>
                    <a:lnTo>
                      <a:pt x="0" y="320408"/>
                    </a:lnTo>
                    <a:lnTo>
                      <a:pt x="61239" y="320408"/>
                    </a:lnTo>
                    <a:lnTo>
                      <a:pt x="61239" y="99656"/>
                    </a:lnTo>
                    <a:lnTo>
                      <a:pt x="151729" y="99656"/>
                    </a:lnTo>
                    <a:lnTo>
                      <a:pt x="80441" y="0"/>
                    </a:lnTo>
                    <a:close/>
                  </a:path>
                  <a:path w="282575" h="320675">
                    <a:moveTo>
                      <a:pt x="151729" y="99656"/>
                    </a:moveTo>
                    <a:lnTo>
                      <a:pt x="61239" y="99656"/>
                    </a:lnTo>
                    <a:lnTo>
                      <a:pt x="222999" y="320408"/>
                    </a:lnTo>
                    <a:lnTo>
                      <a:pt x="282448" y="320408"/>
                    </a:lnTo>
                    <a:lnTo>
                      <a:pt x="282448" y="199288"/>
                    </a:lnTo>
                    <a:lnTo>
                      <a:pt x="222999" y="199288"/>
                    </a:lnTo>
                    <a:lnTo>
                      <a:pt x="151729" y="99656"/>
                    </a:lnTo>
                    <a:close/>
                  </a:path>
                  <a:path w="282575" h="320675">
                    <a:moveTo>
                      <a:pt x="282448" y="0"/>
                    </a:moveTo>
                    <a:lnTo>
                      <a:pt x="222999" y="0"/>
                    </a:lnTo>
                    <a:lnTo>
                      <a:pt x="222999" y="199288"/>
                    </a:lnTo>
                    <a:lnTo>
                      <a:pt x="282448" y="199288"/>
                    </a:lnTo>
                    <a:lnTo>
                      <a:pt x="282448" y="0"/>
                    </a:lnTo>
                    <a:close/>
                  </a:path>
                </a:pathLst>
              </a:custGeom>
              <a:solidFill>
                <a:srgbClr val="1F3D7C"/>
              </a:solidFill>
            </p:spPr>
            <p:txBody>
              <a:bodyPr wrap="square" lIns="0" tIns="0" rIns="0" bIns="0" rtlCol="0"/>
              <a:lstStyle/>
              <a:p>
                <a:pPr defTabSz="342900"/>
                <a:endParaRPr sz="1350" dirty="0">
                  <a:solidFill>
                    <a:prstClr val="black"/>
                  </a:solidFill>
                  <a:latin typeface="Calibri"/>
                </a:endParaRPr>
              </a:p>
            </p:txBody>
          </p:sp>
          <p:sp>
            <p:nvSpPr>
              <p:cNvPr id="18" name="object 9">
                <a:extLst>
                  <a:ext uri="{FF2B5EF4-FFF2-40B4-BE49-F238E27FC236}">
                    <a16:creationId xmlns:a16="http://schemas.microsoft.com/office/drawing/2014/main" id="{CD4FDF62-D700-4A5D-ACB6-1ECAD9E86ACB}"/>
                  </a:ext>
                </a:extLst>
              </p:cNvPr>
              <p:cNvSpPr/>
              <p:nvPr/>
            </p:nvSpPr>
            <p:spPr>
              <a:xfrm>
                <a:off x="10117856" y="662329"/>
                <a:ext cx="198120" cy="313690"/>
              </a:xfrm>
              <a:custGeom>
                <a:avLst/>
                <a:gdLst/>
                <a:ahLst/>
                <a:cxnLst/>
                <a:rect l="l" t="t" r="r" b="b"/>
                <a:pathLst>
                  <a:path w="198120" h="313690">
                    <a:moveTo>
                      <a:pt x="60591" y="218808"/>
                    </a:moveTo>
                    <a:lnTo>
                      <a:pt x="0" y="229120"/>
                    </a:lnTo>
                    <a:lnTo>
                      <a:pt x="875" y="237717"/>
                    </a:lnTo>
                    <a:lnTo>
                      <a:pt x="3552" y="249288"/>
                    </a:lnTo>
                    <a:lnTo>
                      <a:pt x="30737" y="291377"/>
                    </a:lnTo>
                    <a:lnTo>
                      <a:pt x="73616" y="311260"/>
                    </a:lnTo>
                    <a:lnTo>
                      <a:pt x="98196" y="313639"/>
                    </a:lnTo>
                    <a:lnTo>
                      <a:pt x="151296" y="302965"/>
                    </a:lnTo>
                    <a:lnTo>
                      <a:pt x="181314" y="276523"/>
                    </a:lnTo>
                    <a:lnTo>
                      <a:pt x="188998" y="257009"/>
                    </a:lnTo>
                    <a:lnTo>
                      <a:pt x="97358" y="257009"/>
                    </a:lnTo>
                    <a:lnTo>
                      <a:pt x="78749" y="254239"/>
                    </a:lnTo>
                    <a:lnTo>
                      <a:pt x="67540" y="246438"/>
                    </a:lnTo>
                    <a:lnTo>
                      <a:pt x="62048" y="234373"/>
                    </a:lnTo>
                    <a:lnTo>
                      <a:pt x="60591" y="218808"/>
                    </a:lnTo>
                    <a:close/>
                  </a:path>
                  <a:path w="198120" h="313690">
                    <a:moveTo>
                      <a:pt x="197662" y="0"/>
                    </a:moveTo>
                    <a:lnTo>
                      <a:pt x="132054" y="0"/>
                    </a:lnTo>
                    <a:lnTo>
                      <a:pt x="131960" y="209803"/>
                    </a:lnTo>
                    <a:lnTo>
                      <a:pt x="131512" y="223898"/>
                    </a:lnTo>
                    <a:lnTo>
                      <a:pt x="127717" y="240122"/>
                    </a:lnTo>
                    <a:lnTo>
                      <a:pt x="117417" y="252245"/>
                    </a:lnTo>
                    <a:lnTo>
                      <a:pt x="97358" y="257009"/>
                    </a:lnTo>
                    <a:lnTo>
                      <a:pt x="188998" y="257009"/>
                    </a:lnTo>
                    <a:lnTo>
                      <a:pt x="194640" y="242680"/>
                    </a:lnTo>
                    <a:lnTo>
                      <a:pt x="197662" y="209803"/>
                    </a:lnTo>
                    <a:lnTo>
                      <a:pt x="197662"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9" name="object 10">
                <a:extLst>
                  <a:ext uri="{FF2B5EF4-FFF2-40B4-BE49-F238E27FC236}">
                    <a16:creationId xmlns:a16="http://schemas.microsoft.com/office/drawing/2014/main" id="{A2F54255-03F6-4023-8865-481D60ACEB17}"/>
                  </a:ext>
                </a:extLst>
              </p:cNvPr>
              <p:cNvSpPr/>
              <p:nvPr/>
            </p:nvSpPr>
            <p:spPr>
              <a:xfrm>
                <a:off x="10900264" y="659865"/>
                <a:ext cx="316230" cy="316230"/>
              </a:xfrm>
              <a:custGeom>
                <a:avLst/>
                <a:gdLst/>
                <a:ahLst/>
                <a:cxnLst/>
                <a:rect l="l" t="t" r="r" b="b"/>
                <a:pathLst>
                  <a:path w="316229" h="316230">
                    <a:moveTo>
                      <a:pt x="157861" y="0"/>
                    </a:moveTo>
                    <a:lnTo>
                      <a:pt x="107930" y="8042"/>
                    </a:lnTo>
                    <a:lnTo>
                      <a:pt x="64591" y="30458"/>
                    </a:lnTo>
                    <a:lnTo>
                      <a:pt x="30432" y="64679"/>
                    </a:lnTo>
                    <a:lnTo>
                      <a:pt x="8039" y="108138"/>
                    </a:lnTo>
                    <a:lnTo>
                      <a:pt x="0" y="158267"/>
                    </a:lnTo>
                    <a:lnTo>
                      <a:pt x="8039" y="208190"/>
                    </a:lnTo>
                    <a:lnTo>
                      <a:pt x="30432" y="251522"/>
                    </a:lnTo>
                    <a:lnTo>
                      <a:pt x="64591" y="285676"/>
                    </a:lnTo>
                    <a:lnTo>
                      <a:pt x="107930" y="308065"/>
                    </a:lnTo>
                    <a:lnTo>
                      <a:pt x="157861" y="316102"/>
                    </a:lnTo>
                    <a:lnTo>
                      <a:pt x="207664" y="308065"/>
                    </a:lnTo>
                    <a:lnTo>
                      <a:pt x="251086" y="285676"/>
                    </a:lnTo>
                    <a:lnTo>
                      <a:pt x="285439" y="251510"/>
                    </a:lnTo>
                    <a:lnTo>
                      <a:pt x="157861" y="251510"/>
                    </a:lnTo>
                    <a:lnTo>
                      <a:pt x="121813" y="244099"/>
                    </a:lnTo>
                    <a:lnTo>
                      <a:pt x="92138" y="223977"/>
                    </a:lnTo>
                    <a:lnTo>
                      <a:pt x="72007" y="194310"/>
                    </a:lnTo>
                    <a:lnTo>
                      <a:pt x="64592" y="158267"/>
                    </a:lnTo>
                    <a:lnTo>
                      <a:pt x="72007" y="122156"/>
                    </a:lnTo>
                    <a:lnTo>
                      <a:pt x="92138" y="92341"/>
                    </a:lnTo>
                    <a:lnTo>
                      <a:pt x="121813" y="72070"/>
                    </a:lnTo>
                    <a:lnTo>
                      <a:pt x="157861" y="64592"/>
                    </a:lnTo>
                    <a:lnTo>
                      <a:pt x="285346" y="64592"/>
                    </a:lnTo>
                    <a:lnTo>
                      <a:pt x="251086" y="30458"/>
                    </a:lnTo>
                    <a:lnTo>
                      <a:pt x="207664" y="8042"/>
                    </a:lnTo>
                    <a:lnTo>
                      <a:pt x="157861" y="0"/>
                    </a:lnTo>
                    <a:close/>
                  </a:path>
                  <a:path w="316229" h="316230">
                    <a:moveTo>
                      <a:pt x="285346" y="64592"/>
                    </a:moveTo>
                    <a:lnTo>
                      <a:pt x="157861" y="64592"/>
                    </a:lnTo>
                    <a:lnTo>
                      <a:pt x="193771" y="72070"/>
                    </a:lnTo>
                    <a:lnTo>
                      <a:pt x="223145" y="92341"/>
                    </a:lnTo>
                    <a:lnTo>
                      <a:pt x="242975" y="122156"/>
                    </a:lnTo>
                    <a:lnTo>
                      <a:pt x="250253" y="158267"/>
                    </a:lnTo>
                    <a:lnTo>
                      <a:pt x="242975" y="194310"/>
                    </a:lnTo>
                    <a:lnTo>
                      <a:pt x="223145" y="223977"/>
                    </a:lnTo>
                    <a:lnTo>
                      <a:pt x="193771" y="244099"/>
                    </a:lnTo>
                    <a:lnTo>
                      <a:pt x="157861" y="251510"/>
                    </a:lnTo>
                    <a:lnTo>
                      <a:pt x="285439" y="251510"/>
                    </a:lnTo>
                    <a:lnTo>
                      <a:pt x="308015" y="208190"/>
                    </a:lnTo>
                    <a:lnTo>
                      <a:pt x="316141" y="158267"/>
                    </a:lnTo>
                    <a:lnTo>
                      <a:pt x="308015" y="108138"/>
                    </a:lnTo>
                    <a:lnTo>
                      <a:pt x="285433" y="64679"/>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20" name="object 11">
                <a:extLst>
                  <a:ext uri="{FF2B5EF4-FFF2-40B4-BE49-F238E27FC236}">
                    <a16:creationId xmlns:a16="http://schemas.microsoft.com/office/drawing/2014/main" id="{8ED665DC-0261-4B89-8C07-5979A04EB633}"/>
                  </a:ext>
                </a:extLst>
              </p:cNvPr>
              <p:cNvSpPr/>
              <p:nvPr/>
            </p:nvSpPr>
            <p:spPr>
              <a:xfrm>
                <a:off x="10611972" y="648507"/>
                <a:ext cx="298450" cy="327660"/>
              </a:xfrm>
              <a:custGeom>
                <a:avLst/>
                <a:gdLst/>
                <a:ahLst/>
                <a:cxnLst/>
                <a:rect l="l" t="t" r="r" b="b"/>
                <a:pathLst>
                  <a:path w="298450" h="327659">
                    <a:moveTo>
                      <a:pt x="163499" y="0"/>
                    </a:moveTo>
                    <a:lnTo>
                      <a:pt x="120004" y="5834"/>
                    </a:lnTo>
                    <a:lnTo>
                      <a:pt x="80939" y="22303"/>
                    </a:lnTo>
                    <a:lnTo>
                      <a:pt x="47855" y="47855"/>
                    </a:lnTo>
                    <a:lnTo>
                      <a:pt x="22303" y="80939"/>
                    </a:lnTo>
                    <a:lnTo>
                      <a:pt x="5834" y="120004"/>
                    </a:lnTo>
                    <a:lnTo>
                      <a:pt x="0" y="163499"/>
                    </a:lnTo>
                    <a:lnTo>
                      <a:pt x="5834" y="206874"/>
                    </a:lnTo>
                    <a:lnTo>
                      <a:pt x="22303" y="245981"/>
                    </a:lnTo>
                    <a:lnTo>
                      <a:pt x="47855" y="279206"/>
                    </a:lnTo>
                    <a:lnTo>
                      <a:pt x="80939" y="304936"/>
                    </a:lnTo>
                    <a:lnTo>
                      <a:pt x="120004" y="321557"/>
                    </a:lnTo>
                    <a:lnTo>
                      <a:pt x="163499" y="327456"/>
                    </a:lnTo>
                    <a:lnTo>
                      <a:pt x="203417" y="322549"/>
                    </a:lnTo>
                    <a:lnTo>
                      <a:pt x="239722" y="308638"/>
                    </a:lnTo>
                    <a:lnTo>
                      <a:pt x="271259" y="286941"/>
                    </a:lnTo>
                    <a:lnTo>
                      <a:pt x="296380" y="259219"/>
                    </a:lnTo>
                    <a:lnTo>
                      <a:pt x="163499" y="259219"/>
                    </a:lnTo>
                    <a:lnTo>
                      <a:pt x="126162" y="251678"/>
                    </a:lnTo>
                    <a:lnTo>
                      <a:pt x="95434" y="231133"/>
                    </a:lnTo>
                    <a:lnTo>
                      <a:pt x="74592" y="200701"/>
                    </a:lnTo>
                    <a:lnTo>
                      <a:pt x="66916" y="163499"/>
                    </a:lnTo>
                    <a:lnTo>
                      <a:pt x="74592" y="126170"/>
                    </a:lnTo>
                    <a:lnTo>
                      <a:pt x="95434" y="95445"/>
                    </a:lnTo>
                    <a:lnTo>
                      <a:pt x="126162" y="74604"/>
                    </a:lnTo>
                    <a:lnTo>
                      <a:pt x="163499" y="66929"/>
                    </a:lnTo>
                    <a:lnTo>
                      <a:pt x="295396" y="66929"/>
                    </a:lnTo>
                    <a:lnTo>
                      <a:pt x="272190" y="41003"/>
                    </a:lnTo>
                    <a:lnTo>
                      <a:pt x="240457" y="19032"/>
                    </a:lnTo>
                    <a:lnTo>
                      <a:pt x="203830" y="4960"/>
                    </a:lnTo>
                    <a:lnTo>
                      <a:pt x="163499" y="0"/>
                    </a:lnTo>
                    <a:close/>
                  </a:path>
                  <a:path w="298450" h="327659">
                    <a:moveTo>
                      <a:pt x="248030" y="210096"/>
                    </a:moveTo>
                    <a:lnTo>
                      <a:pt x="232772" y="230116"/>
                    </a:lnTo>
                    <a:lnTo>
                      <a:pt x="212899" y="245630"/>
                    </a:lnTo>
                    <a:lnTo>
                      <a:pt x="189459" y="255658"/>
                    </a:lnTo>
                    <a:lnTo>
                      <a:pt x="163499" y="259219"/>
                    </a:lnTo>
                    <a:lnTo>
                      <a:pt x="296380" y="259219"/>
                    </a:lnTo>
                    <a:lnTo>
                      <a:pt x="296875" y="258673"/>
                    </a:lnTo>
                    <a:lnTo>
                      <a:pt x="248030" y="210096"/>
                    </a:lnTo>
                    <a:close/>
                  </a:path>
                  <a:path w="298450" h="327659">
                    <a:moveTo>
                      <a:pt x="295396" y="66929"/>
                    </a:moveTo>
                    <a:lnTo>
                      <a:pt x="163499" y="66929"/>
                    </a:lnTo>
                    <a:lnTo>
                      <a:pt x="190058" y="70728"/>
                    </a:lnTo>
                    <a:lnTo>
                      <a:pt x="213948" y="81386"/>
                    </a:lnTo>
                    <a:lnTo>
                      <a:pt x="234046" y="97795"/>
                    </a:lnTo>
                    <a:lnTo>
                      <a:pt x="249224" y="118846"/>
                    </a:lnTo>
                    <a:lnTo>
                      <a:pt x="297840" y="69659"/>
                    </a:lnTo>
                    <a:lnTo>
                      <a:pt x="295396" y="66929"/>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21" name="object 12">
                <a:extLst>
                  <a:ext uri="{FF2B5EF4-FFF2-40B4-BE49-F238E27FC236}">
                    <a16:creationId xmlns:a16="http://schemas.microsoft.com/office/drawing/2014/main" id="{5A3DB200-6223-40AD-AF9E-4DBB9FA28AF2}"/>
                  </a:ext>
                </a:extLst>
              </p:cNvPr>
              <p:cNvSpPr/>
              <p:nvPr/>
            </p:nvSpPr>
            <p:spPr>
              <a:xfrm>
                <a:off x="10338460" y="662409"/>
                <a:ext cx="257810" cy="313690"/>
              </a:xfrm>
              <a:custGeom>
                <a:avLst/>
                <a:gdLst/>
                <a:ahLst/>
                <a:cxnLst/>
                <a:rect l="l" t="t" r="r" b="b"/>
                <a:pathLst>
                  <a:path w="257809" h="313690">
                    <a:moveTo>
                      <a:pt x="71564" y="0"/>
                    </a:moveTo>
                    <a:lnTo>
                      <a:pt x="0" y="0"/>
                    </a:lnTo>
                    <a:lnTo>
                      <a:pt x="94" y="173012"/>
                    </a:lnTo>
                    <a:lnTo>
                      <a:pt x="5500" y="224620"/>
                    </a:lnTo>
                    <a:lnTo>
                      <a:pt x="21553" y="264422"/>
                    </a:lnTo>
                    <a:lnTo>
                      <a:pt x="82621" y="308290"/>
                    </a:lnTo>
                    <a:lnTo>
                      <a:pt x="126288" y="313550"/>
                    </a:lnTo>
                    <a:lnTo>
                      <a:pt x="171569" y="308077"/>
                    </a:lnTo>
                    <a:lnTo>
                      <a:pt x="208115" y="291509"/>
                    </a:lnTo>
                    <a:lnTo>
                      <a:pt x="235165" y="263624"/>
                    </a:lnTo>
                    <a:lnTo>
                      <a:pt x="237679" y="257721"/>
                    </a:lnTo>
                    <a:lnTo>
                      <a:pt x="128612" y="257721"/>
                    </a:lnTo>
                    <a:lnTo>
                      <a:pt x="104316" y="252670"/>
                    </a:lnTo>
                    <a:lnTo>
                      <a:pt x="86415" y="237575"/>
                    </a:lnTo>
                    <a:lnTo>
                      <a:pt x="75350" y="212522"/>
                    </a:lnTo>
                    <a:lnTo>
                      <a:pt x="71564" y="177596"/>
                    </a:lnTo>
                    <a:lnTo>
                      <a:pt x="71564" y="0"/>
                    </a:lnTo>
                    <a:close/>
                  </a:path>
                  <a:path w="257809" h="313690">
                    <a:moveTo>
                      <a:pt x="257721" y="0"/>
                    </a:moveTo>
                    <a:lnTo>
                      <a:pt x="186639" y="0"/>
                    </a:lnTo>
                    <a:lnTo>
                      <a:pt x="186639" y="177596"/>
                    </a:lnTo>
                    <a:lnTo>
                      <a:pt x="182835" y="213095"/>
                    </a:lnTo>
                    <a:lnTo>
                      <a:pt x="171661" y="238085"/>
                    </a:lnTo>
                    <a:lnTo>
                      <a:pt x="153468" y="252861"/>
                    </a:lnTo>
                    <a:lnTo>
                      <a:pt x="128612" y="257721"/>
                    </a:lnTo>
                    <a:lnTo>
                      <a:pt x="237679" y="257721"/>
                    </a:lnTo>
                    <a:lnTo>
                      <a:pt x="251954" y="224199"/>
                    </a:lnTo>
                    <a:lnTo>
                      <a:pt x="257721" y="173012"/>
                    </a:lnTo>
                    <a:lnTo>
                      <a:pt x="257721"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grpSp>
      </p:grpSp>
      <p:sp>
        <p:nvSpPr>
          <p:cNvPr id="22" name="CuadroTexto 21">
            <a:extLst>
              <a:ext uri="{FF2B5EF4-FFF2-40B4-BE49-F238E27FC236}">
                <a16:creationId xmlns:a16="http://schemas.microsoft.com/office/drawing/2014/main" id="{AE9FA072-71DA-4F15-8A18-B84DF649FC49}"/>
              </a:ext>
            </a:extLst>
          </p:cNvPr>
          <p:cNvSpPr txBox="1"/>
          <p:nvPr/>
        </p:nvSpPr>
        <p:spPr>
          <a:xfrm>
            <a:off x="241417" y="1196752"/>
            <a:ext cx="4324119" cy="6130909"/>
          </a:xfrm>
          <a:prstGeom prst="rect">
            <a:avLst/>
          </a:prstGeom>
          <a:noFill/>
        </p:spPr>
        <p:txBody>
          <a:bodyPr wrap="square" rtlCol="0">
            <a:spAutoFit/>
          </a:bodyPr>
          <a:lstStyle/>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roboto"/>
              </a:rPr>
              <a:t>Luego de su ingreso a la familia Rosana continuó estudiando en una escuela local.</a:t>
            </a:r>
          </a:p>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roboto"/>
                <a:cs typeface="Helvetica" panose="020B0604020202020204" pitchFamily="34" charset="0"/>
              </a:rPr>
              <a:t>Hizo nuevas amistades dentro de la familia de acogida y también en su comunidad.</a:t>
            </a:r>
          </a:p>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roboto"/>
                <a:cs typeface="Helvetica" panose="020B0604020202020204" pitchFamily="34" charset="0"/>
              </a:rPr>
              <a:t>Fortaleció sus habilidades académicas</a:t>
            </a:r>
          </a:p>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roboto"/>
                <a:cs typeface="Helvetica" panose="020B0604020202020204" pitchFamily="34" charset="0"/>
              </a:rPr>
              <a:t>Continuó con sus tratamientos de salud dental y visual.</a:t>
            </a:r>
          </a:p>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roboto"/>
                <a:cs typeface="Helvetica" panose="020B0604020202020204" pitchFamily="34" charset="0"/>
              </a:rPr>
              <a:t>Siguió en contacto con su madre en Estados Unidos</a:t>
            </a:r>
          </a:p>
          <a:p>
            <a:pPr marL="285750" lvl="0" indent="-285750" algn="just" defTabSz="457200">
              <a:spcBef>
                <a:spcPct val="20000"/>
              </a:spcBef>
              <a:buFont typeface="Arial" panose="020B0604020202020204" pitchFamily="34" charset="0"/>
              <a:buChar char="•"/>
            </a:pPr>
            <a:r>
              <a:rPr lang="es-ES" dirty="0">
                <a:solidFill>
                  <a:schemeClr val="tx2">
                    <a:lumMod val="50000"/>
                  </a:schemeClr>
                </a:solidFill>
                <a:latin typeface="roboto"/>
                <a:cs typeface="Helvetica" panose="020B0604020202020204" pitchFamily="34" charset="0"/>
              </a:rPr>
              <a:t>A través del trabajo conjunto con DIF Nacional y KIND logramos la reintegración de Rosana con su madre en Estados Unidos.</a:t>
            </a:r>
          </a:p>
          <a:p>
            <a:pPr marL="285750" lvl="0" indent="-285750" algn="just" defTabSz="457200">
              <a:spcBef>
                <a:spcPct val="20000"/>
              </a:spcBef>
              <a:buFont typeface="Arial" panose="020B0604020202020204" pitchFamily="34" charset="0"/>
              <a:buChar char="•"/>
            </a:pPr>
            <a:endParaRPr lang="es-ES" dirty="0">
              <a:solidFill>
                <a:srgbClr val="1E1E1E"/>
              </a:solidFill>
              <a:latin typeface="roboto"/>
              <a:cs typeface="Helvetica" panose="020B0604020202020204" pitchFamily="34" charset="0"/>
            </a:endParaRPr>
          </a:p>
          <a:p>
            <a:pPr marL="285750" lvl="0" indent="-285750" algn="just" defTabSz="457200">
              <a:spcBef>
                <a:spcPct val="20000"/>
              </a:spcBef>
              <a:buFont typeface="Arial" panose="020B0604020202020204" pitchFamily="34" charset="0"/>
              <a:buChar char="•"/>
            </a:pPr>
            <a:endParaRPr lang="es-ES" dirty="0">
              <a:solidFill>
                <a:srgbClr val="1E1E1E"/>
              </a:solidFill>
              <a:latin typeface="roboto"/>
              <a:cs typeface="Helvetica" panose="020B0604020202020204" pitchFamily="34" charset="0"/>
            </a:endParaRPr>
          </a:p>
          <a:p>
            <a:pPr marL="285750" lvl="0" indent="-285750" algn="just" defTabSz="457200">
              <a:spcBef>
                <a:spcPct val="20000"/>
              </a:spcBef>
              <a:buFont typeface="Arial" panose="020B0604020202020204" pitchFamily="34" charset="0"/>
              <a:buChar char="•"/>
            </a:pPr>
            <a:endParaRPr lang="es-ES" dirty="0">
              <a:solidFill>
                <a:srgbClr val="1E1E1E"/>
              </a:solidFill>
              <a:latin typeface="roboto"/>
              <a:cs typeface="Helvetica" panose="020B0604020202020204" pitchFamily="34" charset="0"/>
            </a:endParaRPr>
          </a:p>
          <a:p>
            <a:pPr marL="285750" lvl="0" indent="-285750" algn="just" defTabSz="457200">
              <a:spcBef>
                <a:spcPct val="20000"/>
              </a:spcBef>
              <a:buFont typeface="Arial" panose="020B0604020202020204" pitchFamily="34" charset="0"/>
              <a:buChar char="•"/>
            </a:pPr>
            <a:endParaRPr lang="es-MX" dirty="0">
              <a:solidFill>
                <a:schemeClr val="tx2">
                  <a:lumMod val="50000"/>
                </a:schemeClr>
              </a:solidFill>
              <a:latin typeface="Helvetica" panose="020B0604020202020204" pitchFamily="34" charset="0"/>
              <a:cs typeface="Helvetica" panose="020B0604020202020204" pitchFamily="34" charset="0"/>
            </a:endParaRPr>
          </a:p>
        </p:txBody>
      </p:sp>
      <p:pic>
        <p:nvPicPr>
          <p:cNvPr id="23" name="Imagen 22">
            <a:extLst>
              <a:ext uri="{FF2B5EF4-FFF2-40B4-BE49-F238E27FC236}">
                <a16:creationId xmlns:a16="http://schemas.microsoft.com/office/drawing/2014/main" id="{3E96F258-C6F1-463C-90B8-F8ED69CDA32D}"/>
              </a:ext>
            </a:extLst>
          </p:cNvPr>
          <p:cNvPicPr>
            <a:picLocks noChangeAspect="1"/>
          </p:cNvPicPr>
          <p:nvPr/>
        </p:nvPicPr>
        <p:blipFill>
          <a:blip r:embed="rId4"/>
          <a:stretch>
            <a:fillRect/>
          </a:stretch>
        </p:blipFill>
        <p:spPr>
          <a:xfrm>
            <a:off x="4778785" y="959366"/>
            <a:ext cx="4083918" cy="5445224"/>
          </a:xfrm>
          <a:prstGeom prst="rect">
            <a:avLst/>
          </a:prstGeom>
        </p:spPr>
      </p:pic>
      <p:sp>
        <p:nvSpPr>
          <p:cNvPr id="24" name="Rectángulo 23">
            <a:extLst>
              <a:ext uri="{FF2B5EF4-FFF2-40B4-BE49-F238E27FC236}">
                <a16:creationId xmlns:a16="http://schemas.microsoft.com/office/drawing/2014/main" id="{F9F31527-F3D1-41FA-B55D-13E4A51C98F3}"/>
              </a:ext>
            </a:extLst>
          </p:cNvPr>
          <p:cNvSpPr/>
          <p:nvPr/>
        </p:nvSpPr>
        <p:spPr>
          <a:xfrm>
            <a:off x="4365216" y="6046337"/>
            <a:ext cx="2714938" cy="3020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200" dirty="0">
                <a:solidFill>
                  <a:schemeClr val="bg1"/>
                </a:solidFill>
              </a:rPr>
              <a:t>Foto: familia Acogedora</a:t>
            </a:r>
            <a:endParaRPr lang="es-MX" sz="1200" dirty="0">
              <a:solidFill>
                <a:schemeClr val="bg1"/>
              </a:solidFill>
            </a:endParaRPr>
          </a:p>
        </p:txBody>
      </p:sp>
    </p:spTree>
    <p:extLst>
      <p:ext uri="{BB962C8B-B14F-4D97-AF65-F5344CB8AC3E}">
        <p14:creationId xmlns:p14="http://schemas.microsoft.com/office/powerpoint/2010/main" val="4124653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288" y="208187"/>
            <a:ext cx="9018208" cy="932688"/>
          </a:xfrm>
        </p:spPr>
        <p:txBody>
          <a:bodyPr/>
          <a:lstStyle/>
          <a:p>
            <a:pPr algn="r"/>
            <a:r>
              <a:rPr lang="es-MX" dirty="0"/>
              <a:t>Continuum de cuidados</a:t>
            </a:r>
          </a:p>
        </p:txBody>
      </p:sp>
      <p:sp>
        <p:nvSpPr>
          <p:cNvPr id="15" name="14 CuadroTexto"/>
          <p:cNvSpPr txBox="1"/>
          <p:nvPr/>
        </p:nvSpPr>
        <p:spPr>
          <a:xfrm>
            <a:off x="0" y="6550222"/>
            <a:ext cx="903649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prstClr val="white">
                    <a:lumMod val="50000"/>
                  </a:prstClr>
                </a:solidFill>
                <a:effectLst/>
                <a:uLnTx/>
                <a:uFillTx/>
                <a:latin typeface="Calibri"/>
                <a:ea typeface="+mn-ea"/>
                <a:cs typeface="+mn-cs"/>
              </a:rPr>
              <a:t>® JUCONI México. </a:t>
            </a:r>
            <a:r>
              <a:rPr kumimoji="0" lang="es-MX" sz="1050" b="0" i="0" u="none" strike="noStrike" kern="1200" cap="none" spc="0" normalizeH="0" baseline="0" noProof="0" dirty="0">
                <a:ln>
                  <a:noFill/>
                </a:ln>
                <a:solidFill>
                  <a:prstClr val="white">
                    <a:lumMod val="50000"/>
                  </a:prstClr>
                </a:solidFill>
                <a:effectLst/>
                <a:uLnTx/>
                <a:uFillTx/>
                <a:latin typeface="Calibri"/>
                <a:ea typeface="+mn-ea"/>
                <a:cs typeface="+mn-cs"/>
              </a:rPr>
              <a:t>Prohibida su reproducción parcial o total sin autorización previa del autor</a:t>
            </a:r>
          </a:p>
        </p:txBody>
      </p:sp>
      <p:cxnSp>
        <p:nvCxnSpPr>
          <p:cNvPr id="10" name="9 Conector recto"/>
          <p:cNvCxnSpPr/>
          <p:nvPr/>
        </p:nvCxnSpPr>
        <p:spPr>
          <a:xfrm>
            <a:off x="1506994" y="3852817"/>
            <a:ext cx="6089342" cy="8231"/>
          </a:xfrm>
          <a:prstGeom prst="line">
            <a:avLst/>
          </a:prstGeom>
        </p:spPr>
        <p:style>
          <a:lnRef idx="2">
            <a:schemeClr val="accent1"/>
          </a:lnRef>
          <a:fillRef idx="0">
            <a:schemeClr val="accent1"/>
          </a:fillRef>
          <a:effectRef idx="1">
            <a:schemeClr val="accent1"/>
          </a:effectRef>
          <a:fontRef idx="minor">
            <a:schemeClr val="tx1"/>
          </a:fontRef>
        </p:style>
      </p:cxnSp>
      <p:sp>
        <p:nvSpPr>
          <p:cNvPr id="3" name="2 CuadroTexto"/>
          <p:cNvSpPr txBox="1"/>
          <p:nvPr/>
        </p:nvSpPr>
        <p:spPr>
          <a:xfrm>
            <a:off x="2165814" y="2978398"/>
            <a:ext cx="1308541" cy="1846021"/>
          </a:xfrm>
          <a:prstGeom prst="rect">
            <a:avLst/>
          </a:prstGeom>
          <a:solidFill>
            <a:schemeClr val="bg1"/>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prstClr val="black"/>
                </a:solidFill>
                <a:latin typeface="Helvetica" panose="020B0604020202020204" pitchFamily="34" charset="0"/>
                <a:cs typeface="Helvetica" panose="020B0604020202020204" pitchFamily="34" charset="0"/>
              </a:rPr>
              <a:t>T</a:t>
            </a:r>
            <a:r>
              <a:rPr lang="es-MX" sz="1400" dirty="0">
                <a:solidFill>
                  <a:prstClr val="black"/>
                </a:solidFill>
                <a:latin typeface="Helvetica" panose="020B0604020202020204" pitchFamily="34" charset="0"/>
                <a:cs typeface="Helvetica" panose="020B0604020202020204" pitchFamily="34" charset="0"/>
              </a:rPr>
              <a:t>uvo que salir de su país empujada por la violencia buscando llegar a EEUU con su madre</a:t>
            </a:r>
            <a:endParaRPr kumimoji="0" lang="es-MX"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6" name="15 CuadroTexto"/>
          <p:cNvSpPr txBox="1"/>
          <p:nvPr/>
        </p:nvSpPr>
        <p:spPr>
          <a:xfrm>
            <a:off x="31399" y="2877221"/>
            <a:ext cx="1475595" cy="1703907"/>
          </a:xfrm>
          <a:prstGeom prst="rect">
            <a:avLst/>
          </a:prstGeom>
          <a:noFill/>
          <a:ln w="28575">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dirty="0">
                <a:solidFill>
                  <a:srgbClr val="1F497D">
                    <a:lumMod val="75000"/>
                  </a:srgbClr>
                </a:solidFill>
                <a:latin typeface="Helvetica" panose="020B0604020202020204" pitchFamily="34" charset="0"/>
                <a:cs typeface="Helvetica" panose="020B0604020202020204" pitchFamily="34" charset="0"/>
              </a:rPr>
              <a:t>Rosana se desarrollaba en su comunidad de origen cuidada por su abuela</a:t>
            </a:r>
            <a:endParaRPr kumimoji="0" lang="es-MX" sz="1600" b="1" i="0" u="none" strike="noStrike" kern="1200" cap="none" spc="0" normalizeH="0" baseline="0" noProof="0" dirty="0">
              <a:ln>
                <a:noFill/>
              </a:ln>
              <a:solidFill>
                <a:srgbClr val="1F497D">
                  <a:lumMod val="75000"/>
                </a:srgbClr>
              </a:solidFill>
              <a:effectLst/>
              <a:uLnTx/>
              <a:uFillTx/>
              <a:latin typeface="Helvetica" panose="020B0604020202020204" pitchFamily="34" charset="0"/>
              <a:ea typeface="+mn-ea"/>
              <a:cs typeface="Helvetica" panose="020B0604020202020204" pitchFamily="34" charset="0"/>
            </a:endParaRPr>
          </a:p>
        </p:txBody>
      </p:sp>
      <p:sp>
        <p:nvSpPr>
          <p:cNvPr id="26" name="25 CuadroTexto"/>
          <p:cNvSpPr txBox="1"/>
          <p:nvPr/>
        </p:nvSpPr>
        <p:spPr>
          <a:xfrm>
            <a:off x="4572000" y="3015533"/>
            <a:ext cx="2149591" cy="803704"/>
          </a:xfrm>
          <a:prstGeom prst="rect">
            <a:avLst/>
          </a:prstGeom>
          <a:solidFill>
            <a:schemeClr val="bg1"/>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Primero en Acogimiento Residencia en un CAS del DIF</a:t>
            </a:r>
            <a:endParaRPr kumimoji="0" lang="es-MX" sz="11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27" name="26 CuadroTexto"/>
          <p:cNvSpPr txBox="1"/>
          <p:nvPr/>
        </p:nvSpPr>
        <p:spPr>
          <a:xfrm>
            <a:off x="4767822" y="4028762"/>
            <a:ext cx="1723854" cy="1099831"/>
          </a:xfrm>
          <a:prstGeom prst="rect">
            <a:avLst/>
          </a:prstGeom>
          <a:solidFill>
            <a:schemeClr val="bg1"/>
          </a:solidFill>
          <a:ln>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En un segundo momento en acogimiento familiar en el Programa JUCONI</a:t>
            </a:r>
            <a:endParaRPr kumimoji="0" lang="es-MX" sz="11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cxnSp>
        <p:nvCxnSpPr>
          <p:cNvPr id="42" name="41 Conector recto de flecha"/>
          <p:cNvCxnSpPr/>
          <p:nvPr/>
        </p:nvCxnSpPr>
        <p:spPr>
          <a:xfrm>
            <a:off x="135039" y="5836223"/>
            <a:ext cx="865029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7" name="46 CuadroTexto"/>
          <p:cNvSpPr txBox="1"/>
          <p:nvPr/>
        </p:nvSpPr>
        <p:spPr>
          <a:xfrm>
            <a:off x="3779912" y="2410809"/>
            <a:ext cx="2808312" cy="466412"/>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Cuidados alternativos temporales en </a:t>
            </a:r>
            <a:r>
              <a:rPr lang="es-MX" sz="1400" b="1" dirty="0">
                <a:solidFill>
                  <a:prstClr val="black"/>
                </a:solidFill>
                <a:latin typeface="Helvetica" panose="020B0604020202020204" pitchFamily="34" charset="0"/>
                <a:cs typeface="Helvetica" panose="020B0604020202020204" pitchFamily="34" charset="0"/>
              </a:rPr>
              <a:t>M</a:t>
            </a:r>
            <a:r>
              <a:rPr kumimoji="0" lang="es-MX" sz="1400" b="1" i="0" u="none" strike="noStrike" kern="1200" cap="none" spc="0" normalizeH="0" baseline="0" noProof="0" dirty="0" err="1">
                <a:ln>
                  <a:noFill/>
                </a:ln>
                <a:solidFill>
                  <a:prstClr val="black"/>
                </a:solidFill>
                <a:effectLst/>
                <a:uLnTx/>
                <a:uFillTx/>
                <a:latin typeface="Helvetica" panose="020B0604020202020204" pitchFamily="34" charset="0"/>
                <a:ea typeface="+mn-ea"/>
                <a:cs typeface="Helvetica" panose="020B0604020202020204" pitchFamily="34" charset="0"/>
              </a:rPr>
              <a:t>éxico</a:t>
            </a:r>
            <a:endParaRPr kumimoji="0" lang="es-MX" sz="14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cxnSp>
        <p:nvCxnSpPr>
          <p:cNvPr id="56" name="55 Conector recto"/>
          <p:cNvCxnSpPr/>
          <p:nvPr/>
        </p:nvCxnSpPr>
        <p:spPr>
          <a:xfrm>
            <a:off x="4283968" y="2877221"/>
            <a:ext cx="0" cy="1703907"/>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62 Conector recto"/>
          <p:cNvCxnSpPr/>
          <p:nvPr/>
        </p:nvCxnSpPr>
        <p:spPr>
          <a:xfrm>
            <a:off x="4283968" y="4581128"/>
            <a:ext cx="5142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6" name="1025 Conector recto"/>
          <p:cNvCxnSpPr>
            <a:cxnSpLocks/>
            <a:endCxn id="26" idx="1"/>
          </p:cNvCxnSpPr>
          <p:nvPr/>
        </p:nvCxnSpPr>
        <p:spPr>
          <a:xfrm flipH="1" flipV="1">
            <a:off x="4572000" y="3417385"/>
            <a:ext cx="33286" cy="104892"/>
          </a:xfrm>
          <a:prstGeom prst="line">
            <a:avLst/>
          </a:prstGeom>
        </p:spPr>
        <p:style>
          <a:lnRef idx="2">
            <a:schemeClr val="accent1"/>
          </a:lnRef>
          <a:fillRef idx="0">
            <a:schemeClr val="accent1"/>
          </a:fillRef>
          <a:effectRef idx="1">
            <a:schemeClr val="accent1"/>
          </a:effectRef>
          <a:fontRef idx="minor">
            <a:schemeClr val="tx1"/>
          </a:fontRef>
        </p:style>
      </p:cxnSp>
      <p:sp>
        <p:nvSpPr>
          <p:cNvPr id="75" name="74 CuadroTexto"/>
          <p:cNvSpPr txBox="1"/>
          <p:nvPr/>
        </p:nvSpPr>
        <p:spPr>
          <a:xfrm>
            <a:off x="2715430" y="5726695"/>
            <a:ext cx="3916628" cy="326784"/>
          </a:xfrm>
          <a:prstGeom prst="rect">
            <a:avLst/>
          </a:prstGeom>
          <a:solidFill>
            <a:schemeClr val="bg1"/>
          </a:solidFill>
          <a:ln>
            <a:solidFill>
              <a:schemeClr val="tx2">
                <a:lumMod val="75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rPr>
              <a:t>Desinstitucionalización</a:t>
            </a:r>
          </a:p>
        </p:txBody>
      </p:sp>
      <p:cxnSp>
        <p:nvCxnSpPr>
          <p:cNvPr id="76" name="75 Conector recto de flecha"/>
          <p:cNvCxnSpPr/>
          <p:nvPr/>
        </p:nvCxnSpPr>
        <p:spPr>
          <a:xfrm>
            <a:off x="345502" y="2232624"/>
            <a:ext cx="865029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9" name="78 CuadroTexto"/>
          <p:cNvSpPr txBox="1"/>
          <p:nvPr/>
        </p:nvSpPr>
        <p:spPr>
          <a:xfrm>
            <a:off x="135039" y="1139470"/>
            <a:ext cx="8860755" cy="864096"/>
          </a:xfrm>
          <a:prstGeom prst="rect">
            <a:avLst/>
          </a:prstGeom>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1F497D">
                    <a:lumMod val="75000"/>
                  </a:srgbClr>
                </a:solidFill>
                <a:effectLst/>
                <a:uLnTx/>
                <a:uFillTx/>
                <a:latin typeface="Helvetica" panose="020B0604020202020204" pitchFamily="34" charset="0"/>
                <a:ea typeface="+mn-ea"/>
                <a:cs typeface="Helvetica" panose="020B0604020202020204" pitchFamily="34" charset="0"/>
              </a:rPr>
              <a:t>Resolución 64/142 de la Asamblea General de las Naciones Unidas: “Directrices sobre las modalidades </a:t>
            </a:r>
            <a:r>
              <a:rPr kumimoji="0" lang="es-MX" sz="1600" b="1" i="0" u="none" strike="noStrike" kern="1200" cap="none" spc="0" normalizeH="0" baseline="0" noProof="0" dirty="0">
                <a:ln>
                  <a:noFill/>
                </a:ln>
                <a:solidFill>
                  <a:srgbClr val="1F497D">
                    <a:lumMod val="75000"/>
                  </a:srgbClr>
                </a:solidFill>
                <a:effectLst/>
                <a:uLnTx/>
                <a:uFillTx/>
                <a:latin typeface="Arial" panose="020B0604020202020204" pitchFamily="34" charset="0"/>
                <a:cs typeface="Arial" panose="020B0604020202020204" pitchFamily="34" charset="0"/>
              </a:rPr>
              <a:t>alternativas</a:t>
            </a:r>
            <a:r>
              <a:rPr kumimoji="0" lang="es-MX" sz="1600" b="1" i="0" u="none" strike="noStrike" kern="1200" cap="none" spc="0" normalizeH="0" baseline="0" noProof="0" dirty="0">
                <a:ln>
                  <a:noFill/>
                </a:ln>
                <a:solidFill>
                  <a:srgbClr val="1F497D">
                    <a:lumMod val="75000"/>
                  </a:srgbClr>
                </a:solidFill>
                <a:effectLst/>
                <a:uLnTx/>
                <a:uFillTx/>
                <a:latin typeface="Helvetica" panose="020B0604020202020204" pitchFamily="34" charset="0"/>
                <a:ea typeface="+mn-ea"/>
                <a:cs typeface="Helvetica" panose="020B0604020202020204" pitchFamily="34" charset="0"/>
              </a:rPr>
              <a:t> de cuidado de los niños” (2009)</a:t>
            </a:r>
          </a:p>
        </p:txBody>
      </p:sp>
      <p:sp>
        <p:nvSpPr>
          <p:cNvPr id="30" name="29 CuadroTexto"/>
          <p:cNvSpPr txBox="1"/>
          <p:nvPr/>
        </p:nvSpPr>
        <p:spPr>
          <a:xfrm>
            <a:off x="7139297" y="3418650"/>
            <a:ext cx="1704097" cy="936191"/>
          </a:xfrm>
          <a:prstGeom prst="rect">
            <a:avLst/>
          </a:prstGeom>
          <a:solidFill>
            <a:schemeClr val="bg1"/>
          </a:solidFill>
          <a:ln w="38100">
            <a:solidFill>
              <a:schemeClr val="tx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1F497D">
                    <a:lumMod val="75000"/>
                  </a:srgbClr>
                </a:solidFill>
                <a:effectLst/>
                <a:uLnTx/>
                <a:uFillTx/>
                <a:latin typeface="Helvetica" panose="020B0604020202020204" pitchFamily="34" charset="0"/>
                <a:ea typeface="+mn-ea"/>
                <a:cs typeface="Helvetica" panose="020B0604020202020204" pitchFamily="34" charset="0"/>
              </a:rPr>
              <a:t>Reintegración </a:t>
            </a:r>
            <a:r>
              <a:rPr lang="es-MX" sz="1600" b="1" dirty="0">
                <a:solidFill>
                  <a:srgbClr val="1F497D">
                    <a:lumMod val="75000"/>
                  </a:srgbClr>
                </a:solidFill>
                <a:latin typeface="Helvetica" panose="020B0604020202020204" pitchFamily="34" charset="0"/>
                <a:cs typeface="Helvetica" panose="020B0604020202020204" pitchFamily="34" charset="0"/>
              </a:rPr>
              <a:t>con su madre en Estados Unidos</a:t>
            </a:r>
            <a:endParaRPr kumimoji="0" lang="es-MX" sz="1600" b="1" i="0" u="none" strike="noStrike" kern="1200" cap="none" spc="0" normalizeH="0" baseline="0" noProof="0" dirty="0">
              <a:ln>
                <a:noFill/>
              </a:ln>
              <a:solidFill>
                <a:srgbClr val="1F497D">
                  <a:lumMod val="75000"/>
                </a:srgbClr>
              </a:solidFill>
              <a:effectLst/>
              <a:uLnTx/>
              <a:uFillTx/>
              <a:latin typeface="Helvetica" panose="020B0604020202020204" pitchFamily="34" charset="0"/>
              <a:ea typeface="+mn-ea"/>
              <a:cs typeface="Helvetica" panose="020B0604020202020204" pitchFamily="34" charset="0"/>
            </a:endParaRPr>
          </a:p>
        </p:txBody>
      </p:sp>
      <p:cxnSp>
        <p:nvCxnSpPr>
          <p:cNvPr id="18" name="17 Conector angular"/>
          <p:cNvCxnSpPr>
            <a:cxnSpLocks/>
            <a:stCxn id="3" idx="0"/>
            <a:endCxn id="47" idx="1"/>
          </p:cNvCxnSpPr>
          <p:nvPr/>
        </p:nvCxnSpPr>
        <p:spPr>
          <a:xfrm rot="5400000" flipH="1" flipV="1">
            <a:off x="3132807" y="2331294"/>
            <a:ext cx="334383" cy="95982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5">
            <a:extLst>
              <a:ext uri="{FF2B5EF4-FFF2-40B4-BE49-F238E27FC236}">
                <a16:creationId xmlns:a16="http://schemas.microsoft.com/office/drawing/2014/main" id="{58DE4D2A-CE68-403A-B414-1D5CCD44F884}"/>
              </a:ext>
            </a:extLst>
          </p:cNvPr>
          <p:cNvSpPr txBox="1"/>
          <p:nvPr/>
        </p:nvSpPr>
        <p:spPr>
          <a:xfrm>
            <a:off x="281297" y="181454"/>
            <a:ext cx="6858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1F497D">
                    <a:lumMod val="50000"/>
                  </a:srgbClr>
                </a:solidFill>
                <a:effectLst/>
                <a:uLnTx/>
                <a:uFillTx/>
                <a:latin typeface="Century Gothic" panose="020B0502020202020204" pitchFamily="34" charset="0"/>
              </a:rPr>
              <a:t>Acogimiento familiar: Proceso de Rosana en el continuum de protección</a:t>
            </a:r>
          </a:p>
        </p:txBody>
      </p:sp>
      <p:pic>
        <p:nvPicPr>
          <p:cNvPr id="4" name="Imagen 3">
            <a:extLst>
              <a:ext uri="{FF2B5EF4-FFF2-40B4-BE49-F238E27FC236}">
                <a16:creationId xmlns:a16="http://schemas.microsoft.com/office/drawing/2014/main" id="{C18419E6-D6E2-49C0-90AE-0E64FA65188E}"/>
              </a:ext>
            </a:extLst>
          </p:cNvPr>
          <p:cNvPicPr>
            <a:picLocks noChangeAspect="1"/>
          </p:cNvPicPr>
          <p:nvPr/>
        </p:nvPicPr>
        <p:blipFill>
          <a:blip r:embed="rId3"/>
          <a:stretch>
            <a:fillRect/>
          </a:stretch>
        </p:blipFill>
        <p:spPr>
          <a:xfrm>
            <a:off x="7313165" y="170379"/>
            <a:ext cx="1530229" cy="573074"/>
          </a:xfrm>
          <a:prstGeom prst="rect">
            <a:avLst/>
          </a:prstGeom>
        </p:spPr>
      </p:pic>
      <p:cxnSp>
        <p:nvCxnSpPr>
          <p:cNvPr id="21" name="Conector recto 20">
            <a:extLst>
              <a:ext uri="{FF2B5EF4-FFF2-40B4-BE49-F238E27FC236}">
                <a16:creationId xmlns:a16="http://schemas.microsoft.com/office/drawing/2014/main" id="{E90233C5-8620-4D23-8AB2-17F8ED764E3A}"/>
              </a:ext>
            </a:extLst>
          </p:cNvPr>
          <p:cNvCxnSpPr>
            <a:endCxn id="26" idx="1"/>
          </p:cNvCxnSpPr>
          <p:nvPr/>
        </p:nvCxnSpPr>
        <p:spPr>
          <a:xfrm flipV="1">
            <a:off x="4283968" y="3417385"/>
            <a:ext cx="288032" cy="11615"/>
          </a:xfrm>
          <a:prstGeom prst="line">
            <a:avLst/>
          </a:prstGeom>
        </p:spPr>
        <p:style>
          <a:lnRef idx="2">
            <a:schemeClr val="accent1"/>
          </a:lnRef>
          <a:fillRef idx="0">
            <a:schemeClr val="accent1"/>
          </a:fillRef>
          <a:effectRef idx="1">
            <a:schemeClr val="accent1"/>
          </a:effectRef>
          <a:fontRef idx="minor">
            <a:schemeClr val="tx1"/>
          </a:fontRef>
        </p:style>
      </p:cxnSp>
      <p:sp>
        <p:nvSpPr>
          <p:cNvPr id="22" name="Rectángulo 21">
            <a:extLst>
              <a:ext uri="{FF2B5EF4-FFF2-40B4-BE49-F238E27FC236}">
                <a16:creationId xmlns:a16="http://schemas.microsoft.com/office/drawing/2014/main" id="{FBE6AC93-EBF1-47AF-9ACD-EC53B1F6915C}"/>
              </a:ext>
            </a:extLst>
          </p:cNvPr>
          <p:cNvSpPr/>
          <p:nvPr/>
        </p:nvSpPr>
        <p:spPr>
          <a:xfrm>
            <a:off x="7443937" y="4906623"/>
            <a:ext cx="1399457" cy="617036"/>
          </a:xfrm>
          <a:prstGeom prst="rect">
            <a:avLst/>
          </a:prstGeom>
          <a:noFill/>
          <a:ln w="57150">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ln w="0"/>
                <a:solidFill>
                  <a:schemeClr val="tx1"/>
                </a:solidFill>
                <a:effectLst>
                  <a:outerShdw blurRad="38100" dist="19050" dir="2700000" algn="tl" rotWithShape="0">
                    <a:schemeClr val="dk1">
                      <a:alpha val="40000"/>
                    </a:schemeClr>
                  </a:outerShdw>
                </a:effectLst>
              </a:rPr>
              <a:t>Solución Permanente</a:t>
            </a:r>
            <a:endParaRPr lang="es-MX" dirty="0">
              <a:ln w="0"/>
              <a:solidFill>
                <a:schemeClr val="tx1"/>
              </a:solidFill>
              <a:effectLst>
                <a:outerShdw blurRad="38100" dist="19050" dir="2700000" algn="tl" rotWithShape="0">
                  <a:schemeClr val="dk1">
                    <a:alpha val="40000"/>
                  </a:schemeClr>
                </a:outerShdw>
              </a:effectLst>
            </a:endParaRPr>
          </a:p>
        </p:txBody>
      </p:sp>
      <p:cxnSp>
        <p:nvCxnSpPr>
          <p:cNvPr id="24" name="Conector recto de flecha 23">
            <a:extLst>
              <a:ext uri="{FF2B5EF4-FFF2-40B4-BE49-F238E27FC236}">
                <a16:creationId xmlns:a16="http://schemas.microsoft.com/office/drawing/2014/main" id="{F4D57099-D271-4D44-831F-29EC3DDA2FF7}"/>
              </a:ext>
            </a:extLst>
          </p:cNvPr>
          <p:cNvCxnSpPr>
            <a:cxnSpLocks/>
            <a:stCxn id="22" idx="0"/>
          </p:cNvCxnSpPr>
          <p:nvPr/>
        </p:nvCxnSpPr>
        <p:spPr>
          <a:xfrm flipH="1" flipV="1">
            <a:off x="8143665" y="4428006"/>
            <a:ext cx="1" cy="4786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205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28B21792-C4E3-455C-95F4-99352A70531B}"/>
              </a:ext>
            </a:extLst>
          </p:cNvPr>
          <p:cNvGrpSpPr/>
          <p:nvPr/>
        </p:nvGrpSpPr>
        <p:grpSpPr>
          <a:xfrm>
            <a:off x="7552320" y="6119537"/>
            <a:ext cx="1488088" cy="500758"/>
            <a:chOff x="10080489" y="471221"/>
            <a:chExt cx="1984117" cy="667677"/>
          </a:xfrm>
        </p:grpSpPr>
        <p:sp>
          <p:nvSpPr>
            <p:cNvPr id="6" name="object 4">
              <a:extLst>
                <a:ext uri="{FF2B5EF4-FFF2-40B4-BE49-F238E27FC236}">
                  <a16:creationId xmlns:a16="http://schemas.microsoft.com/office/drawing/2014/main" id="{EC9AD05C-E865-49B6-99AB-5B8E7393379E}"/>
                </a:ext>
              </a:extLst>
            </p:cNvPr>
            <p:cNvSpPr txBox="1"/>
            <p:nvPr/>
          </p:nvSpPr>
          <p:spPr>
            <a:xfrm>
              <a:off x="11221118" y="471221"/>
              <a:ext cx="414655" cy="144999"/>
            </a:xfrm>
            <a:prstGeom prst="rect">
              <a:avLst/>
            </a:prstGeom>
          </p:spPr>
          <p:txBody>
            <a:bodyPr vert="horz" wrap="square" lIns="0" tIns="10478" rIns="0" bIns="0" rtlCol="0">
              <a:spAutoFit/>
            </a:bodyPr>
            <a:lstStyle/>
            <a:p>
              <a:pPr marL="9525" defTabSz="342900">
                <a:spcBef>
                  <a:spcPts val="83"/>
                </a:spcBef>
              </a:pPr>
              <a:r>
                <a:rPr sz="638" spc="4" dirty="0">
                  <a:solidFill>
                    <a:srgbClr val="1F3D7C"/>
                  </a:solidFill>
                  <a:latin typeface="Century Gothic"/>
                  <a:cs typeface="Century Gothic"/>
                </a:rPr>
                <a:t>México</a:t>
              </a:r>
              <a:endParaRPr sz="638">
                <a:solidFill>
                  <a:prstClr val="black"/>
                </a:solidFill>
                <a:latin typeface="Century Gothic"/>
                <a:cs typeface="Century Gothic"/>
              </a:endParaRPr>
            </a:p>
          </p:txBody>
        </p:sp>
        <p:grpSp>
          <p:nvGrpSpPr>
            <p:cNvPr id="7" name="Grupo 6">
              <a:extLst>
                <a:ext uri="{FF2B5EF4-FFF2-40B4-BE49-F238E27FC236}">
                  <a16:creationId xmlns:a16="http://schemas.microsoft.com/office/drawing/2014/main" id="{D2973FE5-EF89-4709-A9A5-6F9253C3C476}"/>
                </a:ext>
              </a:extLst>
            </p:cNvPr>
            <p:cNvGrpSpPr/>
            <p:nvPr/>
          </p:nvGrpSpPr>
          <p:grpSpPr>
            <a:xfrm>
              <a:off x="10080489" y="634263"/>
              <a:ext cx="1984117" cy="504635"/>
              <a:chOff x="10080489" y="634263"/>
              <a:chExt cx="1984117" cy="504635"/>
            </a:xfrm>
          </p:grpSpPr>
          <p:sp>
            <p:nvSpPr>
              <p:cNvPr id="8" name="object 5">
                <a:extLst>
                  <a:ext uri="{FF2B5EF4-FFF2-40B4-BE49-F238E27FC236}">
                    <a16:creationId xmlns:a16="http://schemas.microsoft.com/office/drawing/2014/main" id="{0511D7DA-59F5-48C9-B730-BB89E8D7FE23}"/>
                  </a:ext>
                </a:extLst>
              </p:cNvPr>
              <p:cNvSpPr txBox="1"/>
              <p:nvPr/>
            </p:nvSpPr>
            <p:spPr>
              <a:xfrm>
                <a:off x="10080489" y="986292"/>
                <a:ext cx="1548765" cy="152606"/>
              </a:xfrm>
              <a:prstGeom prst="rect">
                <a:avLst/>
              </a:prstGeom>
            </p:spPr>
            <p:txBody>
              <a:bodyPr vert="horz" wrap="square" lIns="0" tIns="10478" rIns="0" bIns="0" rtlCol="0">
                <a:spAutoFit/>
              </a:bodyPr>
              <a:lstStyle/>
              <a:p>
                <a:pPr marL="9525" defTabSz="342900">
                  <a:spcBef>
                    <a:spcPts val="83"/>
                  </a:spcBef>
                </a:pPr>
                <a:r>
                  <a:rPr sz="675" spc="4" dirty="0">
                    <a:solidFill>
                      <a:srgbClr val="1F3D7C"/>
                    </a:solidFill>
                    <a:latin typeface="Century Gothic"/>
                    <a:cs typeface="Century Gothic"/>
                  </a:rPr>
                  <a:t>Juntos con </a:t>
                </a:r>
                <a:r>
                  <a:rPr sz="675" dirty="0">
                    <a:solidFill>
                      <a:srgbClr val="1F3D7C"/>
                    </a:solidFill>
                    <a:latin typeface="Century Gothic"/>
                    <a:cs typeface="Century Gothic"/>
                  </a:rPr>
                  <a:t>las </a:t>
                </a:r>
                <a:r>
                  <a:rPr sz="675" spc="4" dirty="0">
                    <a:solidFill>
                      <a:srgbClr val="1F3D7C"/>
                    </a:solidFill>
                    <a:latin typeface="Century Gothic"/>
                    <a:cs typeface="Century Gothic"/>
                  </a:rPr>
                  <a:t>niñas y</a:t>
                </a:r>
                <a:r>
                  <a:rPr sz="675" spc="-56" dirty="0">
                    <a:solidFill>
                      <a:srgbClr val="1F3D7C"/>
                    </a:solidFill>
                    <a:latin typeface="Century Gothic"/>
                    <a:cs typeface="Century Gothic"/>
                  </a:rPr>
                  <a:t> </a:t>
                </a:r>
                <a:r>
                  <a:rPr sz="675" spc="4" dirty="0">
                    <a:solidFill>
                      <a:srgbClr val="1F3D7C"/>
                    </a:solidFill>
                    <a:latin typeface="Century Gothic"/>
                    <a:cs typeface="Century Gothic"/>
                  </a:rPr>
                  <a:t>niños</a:t>
                </a:r>
                <a:endParaRPr sz="675">
                  <a:solidFill>
                    <a:prstClr val="black"/>
                  </a:solidFill>
                  <a:latin typeface="Century Gothic"/>
                  <a:cs typeface="Century Gothic"/>
                </a:endParaRPr>
              </a:p>
            </p:txBody>
          </p:sp>
          <p:sp>
            <p:nvSpPr>
              <p:cNvPr id="9" name="object 6">
                <a:extLst>
                  <a:ext uri="{FF2B5EF4-FFF2-40B4-BE49-F238E27FC236}">
                    <a16:creationId xmlns:a16="http://schemas.microsoft.com/office/drawing/2014/main" id="{7C10D389-77FA-45E5-A5AA-6576ACECE709}"/>
                  </a:ext>
                </a:extLst>
              </p:cNvPr>
              <p:cNvSpPr/>
              <p:nvPr/>
            </p:nvSpPr>
            <p:spPr>
              <a:xfrm>
                <a:off x="11658269" y="634263"/>
                <a:ext cx="406337" cy="369467"/>
              </a:xfrm>
              <a:prstGeom prst="rect">
                <a:avLst/>
              </a:prstGeom>
              <a:blipFill>
                <a:blip r:embed="rId3" cstate="print"/>
                <a:stretch>
                  <a:fillRect/>
                </a:stretch>
              </a:blipFill>
            </p:spPr>
            <p:txBody>
              <a:bodyPr wrap="square" lIns="0" tIns="0" rIns="0" bIns="0" rtlCol="0"/>
              <a:lstStyle/>
              <a:p>
                <a:pPr defTabSz="342900"/>
                <a:endParaRPr sz="1350">
                  <a:solidFill>
                    <a:prstClr val="black"/>
                  </a:solidFill>
                  <a:latin typeface="Calibri"/>
                </a:endParaRPr>
              </a:p>
            </p:txBody>
          </p:sp>
          <p:sp>
            <p:nvSpPr>
              <p:cNvPr id="10" name="object 7">
                <a:extLst>
                  <a:ext uri="{FF2B5EF4-FFF2-40B4-BE49-F238E27FC236}">
                    <a16:creationId xmlns:a16="http://schemas.microsoft.com/office/drawing/2014/main" id="{D1228FD0-B85B-4AFF-9CBF-115E407C9A55}"/>
                  </a:ext>
                </a:extLst>
              </p:cNvPr>
              <p:cNvSpPr/>
              <p:nvPr/>
            </p:nvSpPr>
            <p:spPr>
              <a:xfrm>
                <a:off x="11586876" y="652437"/>
                <a:ext cx="0" cy="321945"/>
              </a:xfrm>
              <a:custGeom>
                <a:avLst/>
                <a:gdLst/>
                <a:ahLst/>
                <a:cxnLst/>
                <a:rect l="l" t="t" r="r" b="b"/>
                <a:pathLst>
                  <a:path h="321944">
                    <a:moveTo>
                      <a:pt x="0" y="0"/>
                    </a:moveTo>
                    <a:lnTo>
                      <a:pt x="0" y="321818"/>
                    </a:lnTo>
                  </a:path>
                </a:pathLst>
              </a:custGeom>
              <a:ln w="60617">
                <a:solidFill>
                  <a:srgbClr val="1F3D7C"/>
                </a:solidFill>
              </a:ln>
            </p:spPr>
            <p:txBody>
              <a:bodyPr wrap="square" lIns="0" tIns="0" rIns="0" bIns="0" rtlCol="0"/>
              <a:lstStyle/>
              <a:p>
                <a:pPr defTabSz="342900"/>
                <a:endParaRPr sz="1350">
                  <a:solidFill>
                    <a:prstClr val="black"/>
                  </a:solidFill>
                  <a:latin typeface="Calibri"/>
                </a:endParaRPr>
              </a:p>
            </p:txBody>
          </p:sp>
          <p:sp>
            <p:nvSpPr>
              <p:cNvPr id="11" name="object 8">
                <a:extLst>
                  <a:ext uri="{FF2B5EF4-FFF2-40B4-BE49-F238E27FC236}">
                    <a16:creationId xmlns:a16="http://schemas.microsoft.com/office/drawing/2014/main" id="{C5832191-CE4F-4AA4-ACE0-DAC10A6B8D95}"/>
                  </a:ext>
                </a:extLst>
              </p:cNvPr>
              <p:cNvSpPr/>
              <p:nvPr/>
            </p:nvSpPr>
            <p:spPr>
              <a:xfrm>
                <a:off x="11235081" y="655558"/>
                <a:ext cx="282575" cy="320675"/>
              </a:xfrm>
              <a:custGeom>
                <a:avLst/>
                <a:gdLst/>
                <a:ahLst/>
                <a:cxnLst/>
                <a:rect l="l" t="t" r="r" b="b"/>
                <a:pathLst>
                  <a:path w="282575" h="320675">
                    <a:moveTo>
                      <a:pt x="80441" y="0"/>
                    </a:moveTo>
                    <a:lnTo>
                      <a:pt x="0" y="0"/>
                    </a:lnTo>
                    <a:lnTo>
                      <a:pt x="0" y="320408"/>
                    </a:lnTo>
                    <a:lnTo>
                      <a:pt x="61239" y="320408"/>
                    </a:lnTo>
                    <a:lnTo>
                      <a:pt x="61239" y="99656"/>
                    </a:lnTo>
                    <a:lnTo>
                      <a:pt x="151729" y="99656"/>
                    </a:lnTo>
                    <a:lnTo>
                      <a:pt x="80441" y="0"/>
                    </a:lnTo>
                    <a:close/>
                  </a:path>
                  <a:path w="282575" h="320675">
                    <a:moveTo>
                      <a:pt x="151729" y="99656"/>
                    </a:moveTo>
                    <a:lnTo>
                      <a:pt x="61239" y="99656"/>
                    </a:lnTo>
                    <a:lnTo>
                      <a:pt x="222999" y="320408"/>
                    </a:lnTo>
                    <a:lnTo>
                      <a:pt x="282448" y="320408"/>
                    </a:lnTo>
                    <a:lnTo>
                      <a:pt x="282448" y="199288"/>
                    </a:lnTo>
                    <a:lnTo>
                      <a:pt x="222999" y="199288"/>
                    </a:lnTo>
                    <a:lnTo>
                      <a:pt x="151729" y="99656"/>
                    </a:lnTo>
                    <a:close/>
                  </a:path>
                  <a:path w="282575" h="320675">
                    <a:moveTo>
                      <a:pt x="282448" y="0"/>
                    </a:moveTo>
                    <a:lnTo>
                      <a:pt x="222999" y="0"/>
                    </a:lnTo>
                    <a:lnTo>
                      <a:pt x="222999" y="199288"/>
                    </a:lnTo>
                    <a:lnTo>
                      <a:pt x="282448" y="199288"/>
                    </a:lnTo>
                    <a:lnTo>
                      <a:pt x="282448"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2" name="object 9">
                <a:extLst>
                  <a:ext uri="{FF2B5EF4-FFF2-40B4-BE49-F238E27FC236}">
                    <a16:creationId xmlns:a16="http://schemas.microsoft.com/office/drawing/2014/main" id="{25CA639E-8135-4E43-8A57-BEE464CDD284}"/>
                  </a:ext>
                </a:extLst>
              </p:cNvPr>
              <p:cNvSpPr/>
              <p:nvPr/>
            </p:nvSpPr>
            <p:spPr>
              <a:xfrm>
                <a:off x="10117856" y="662329"/>
                <a:ext cx="198120" cy="313690"/>
              </a:xfrm>
              <a:custGeom>
                <a:avLst/>
                <a:gdLst/>
                <a:ahLst/>
                <a:cxnLst/>
                <a:rect l="l" t="t" r="r" b="b"/>
                <a:pathLst>
                  <a:path w="198120" h="313690">
                    <a:moveTo>
                      <a:pt x="60591" y="218808"/>
                    </a:moveTo>
                    <a:lnTo>
                      <a:pt x="0" y="229120"/>
                    </a:lnTo>
                    <a:lnTo>
                      <a:pt x="875" y="237717"/>
                    </a:lnTo>
                    <a:lnTo>
                      <a:pt x="3552" y="249288"/>
                    </a:lnTo>
                    <a:lnTo>
                      <a:pt x="30737" y="291377"/>
                    </a:lnTo>
                    <a:lnTo>
                      <a:pt x="73616" y="311260"/>
                    </a:lnTo>
                    <a:lnTo>
                      <a:pt x="98196" y="313639"/>
                    </a:lnTo>
                    <a:lnTo>
                      <a:pt x="151296" y="302965"/>
                    </a:lnTo>
                    <a:lnTo>
                      <a:pt x="181314" y="276523"/>
                    </a:lnTo>
                    <a:lnTo>
                      <a:pt x="188998" y="257009"/>
                    </a:lnTo>
                    <a:lnTo>
                      <a:pt x="97358" y="257009"/>
                    </a:lnTo>
                    <a:lnTo>
                      <a:pt x="78749" y="254239"/>
                    </a:lnTo>
                    <a:lnTo>
                      <a:pt x="67540" y="246438"/>
                    </a:lnTo>
                    <a:lnTo>
                      <a:pt x="62048" y="234373"/>
                    </a:lnTo>
                    <a:lnTo>
                      <a:pt x="60591" y="218808"/>
                    </a:lnTo>
                    <a:close/>
                  </a:path>
                  <a:path w="198120" h="313690">
                    <a:moveTo>
                      <a:pt x="197662" y="0"/>
                    </a:moveTo>
                    <a:lnTo>
                      <a:pt x="132054" y="0"/>
                    </a:lnTo>
                    <a:lnTo>
                      <a:pt x="131960" y="209803"/>
                    </a:lnTo>
                    <a:lnTo>
                      <a:pt x="131512" y="223898"/>
                    </a:lnTo>
                    <a:lnTo>
                      <a:pt x="127717" y="240122"/>
                    </a:lnTo>
                    <a:lnTo>
                      <a:pt x="117417" y="252245"/>
                    </a:lnTo>
                    <a:lnTo>
                      <a:pt x="97358" y="257009"/>
                    </a:lnTo>
                    <a:lnTo>
                      <a:pt x="188998" y="257009"/>
                    </a:lnTo>
                    <a:lnTo>
                      <a:pt x="194640" y="242680"/>
                    </a:lnTo>
                    <a:lnTo>
                      <a:pt x="197662" y="209803"/>
                    </a:lnTo>
                    <a:lnTo>
                      <a:pt x="197662"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3" name="object 10">
                <a:extLst>
                  <a:ext uri="{FF2B5EF4-FFF2-40B4-BE49-F238E27FC236}">
                    <a16:creationId xmlns:a16="http://schemas.microsoft.com/office/drawing/2014/main" id="{03F3057F-76D9-4880-803C-1A191BF1B2E3}"/>
                  </a:ext>
                </a:extLst>
              </p:cNvPr>
              <p:cNvSpPr/>
              <p:nvPr/>
            </p:nvSpPr>
            <p:spPr>
              <a:xfrm>
                <a:off x="10900264" y="659865"/>
                <a:ext cx="316230" cy="316230"/>
              </a:xfrm>
              <a:custGeom>
                <a:avLst/>
                <a:gdLst/>
                <a:ahLst/>
                <a:cxnLst/>
                <a:rect l="l" t="t" r="r" b="b"/>
                <a:pathLst>
                  <a:path w="316229" h="316230">
                    <a:moveTo>
                      <a:pt x="157861" y="0"/>
                    </a:moveTo>
                    <a:lnTo>
                      <a:pt x="107930" y="8042"/>
                    </a:lnTo>
                    <a:lnTo>
                      <a:pt x="64591" y="30458"/>
                    </a:lnTo>
                    <a:lnTo>
                      <a:pt x="30432" y="64679"/>
                    </a:lnTo>
                    <a:lnTo>
                      <a:pt x="8039" y="108138"/>
                    </a:lnTo>
                    <a:lnTo>
                      <a:pt x="0" y="158267"/>
                    </a:lnTo>
                    <a:lnTo>
                      <a:pt x="8039" y="208190"/>
                    </a:lnTo>
                    <a:lnTo>
                      <a:pt x="30432" y="251522"/>
                    </a:lnTo>
                    <a:lnTo>
                      <a:pt x="64591" y="285676"/>
                    </a:lnTo>
                    <a:lnTo>
                      <a:pt x="107930" y="308065"/>
                    </a:lnTo>
                    <a:lnTo>
                      <a:pt x="157861" y="316102"/>
                    </a:lnTo>
                    <a:lnTo>
                      <a:pt x="207664" y="308065"/>
                    </a:lnTo>
                    <a:lnTo>
                      <a:pt x="251086" y="285676"/>
                    </a:lnTo>
                    <a:lnTo>
                      <a:pt x="285439" y="251510"/>
                    </a:lnTo>
                    <a:lnTo>
                      <a:pt x="157861" y="251510"/>
                    </a:lnTo>
                    <a:lnTo>
                      <a:pt x="121813" y="244099"/>
                    </a:lnTo>
                    <a:lnTo>
                      <a:pt x="92138" y="223977"/>
                    </a:lnTo>
                    <a:lnTo>
                      <a:pt x="72007" y="194310"/>
                    </a:lnTo>
                    <a:lnTo>
                      <a:pt x="64592" y="158267"/>
                    </a:lnTo>
                    <a:lnTo>
                      <a:pt x="72007" y="122156"/>
                    </a:lnTo>
                    <a:lnTo>
                      <a:pt x="92138" y="92341"/>
                    </a:lnTo>
                    <a:lnTo>
                      <a:pt x="121813" y="72070"/>
                    </a:lnTo>
                    <a:lnTo>
                      <a:pt x="157861" y="64592"/>
                    </a:lnTo>
                    <a:lnTo>
                      <a:pt x="285346" y="64592"/>
                    </a:lnTo>
                    <a:lnTo>
                      <a:pt x="251086" y="30458"/>
                    </a:lnTo>
                    <a:lnTo>
                      <a:pt x="207664" y="8042"/>
                    </a:lnTo>
                    <a:lnTo>
                      <a:pt x="157861" y="0"/>
                    </a:lnTo>
                    <a:close/>
                  </a:path>
                  <a:path w="316229" h="316230">
                    <a:moveTo>
                      <a:pt x="285346" y="64592"/>
                    </a:moveTo>
                    <a:lnTo>
                      <a:pt x="157861" y="64592"/>
                    </a:lnTo>
                    <a:lnTo>
                      <a:pt x="193771" y="72070"/>
                    </a:lnTo>
                    <a:lnTo>
                      <a:pt x="223145" y="92341"/>
                    </a:lnTo>
                    <a:lnTo>
                      <a:pt x="242975" y="122156"/>
                    </a:lnTo>
                    <a:lnTo>
                      <a:pt x="250253" y="158267"/>
                    </a:lnTo>
                    <a:lnTo>
                      <a:pt x="242975" y="194310"/>
                    </a:lnTo>
                    <a:lnTo>
                      <a:pt x="223145" y="223977"/>
                    </a:lnTo>
                    <a:lnTo>
                      <a:pt x="193771" y="244099"/>
                    </a:lnTo>
                    <a:lnTo>
                      <a:pt x="157861" y="251510"/>
                    </a:lnTo>
                    <a:lnTo>
                      <a:pt x="285439" y="251510"/>
                    </a:lnTo>
                    <a:lnTo>
                      <a:pt x="308015" y="208190"/>
                    </a:lnTo>
                    <a:lnTo>
                      <a:pt x="316141" y="158267"/>
                    </a:lnTo>
                    <a:lnTo>
                      <a:pt x="308015" y="108138"/>
                    </a:lnTo>
                    <a:lnTo>
                      <a:pt x="285433" y="64679"/>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4" name="object 11">
                <a:extLst>
                  <a:ext uri="{FF2B5EF4-FFF2-40B4-BE49-F238E27FC236}">
                    <a16:creationId xmlns:a16="http://schemas.microsoft.com/office/drawing/2014/main" id="{F7D4455D-D7A2-4D2C-AD65-52192259BCB0}"/>
                  </a:ext>
                </a:extLst>
              </p:cNvPr>
              <p:cNvSpPr/>
              <p:nvPr/>
            </p:nvSpPr>
            <p:spPr>
              <a:xfrm>
                <a:off x="10611972" y="648507"/>
                <a:ext cx="298450" cy="327660"/>
              </a:xfrm>
              <a:custGeom>
                <a:avLst/>
                <a:gdLst/>
                <a:ahLst/>
                <a:cxnLst/>
                <a:rect l="l" t="t" r="r" b="b"/>
                <a:pathLst>
                  <a:path w="298450" h="327659">
                    <a:moveTo>
                      <a:pt x="163499" y="0"/>
                    </a:moveTo>
                    <a:lnTo>
                      <a:pt x="120004" y="5834"/>
                    </a:lnTo>
                    <a:lnTo>
                      <a:pt x="80939" y="22303"/>
                    </a:lnTo>
                    <a:lnTo>
                      <a:pt x="47855" y="47855"/>
                    </a:lnTo>
                    <a:lnTo>
                      <a:pt x="22303" y="80939"/>
                    </a:lnTo>
                    <a:lnTo>
                      <a:pt x="5834" y="120004"/>
                    </a:lnTo>
                    <a:lnTo>
                      <a:pt x="0" y="163499"/>
                    </a:lnTo>
                    <a:lnTo>
                      <a:pt x="5834" y="206874"/>
                    </a:lnTo>
                    <a:lnTo>
                      <a:pt x="22303" y="245981"/>
                    </a:lnTo>
                    <a:lnTo>
                      <a:pt x="47855" y="279206"/>
                    </a:lnTo>
                    <a:lnTo>
                      <a:pt x="80939" y="304936"/>
                    </a:lnTo>
                    <a:lnTo>
                      <a:pt x="120004" y="321557"/>
                    </a:lnTo>
                    <a:lnTo>
                      <a:pt x="163499" y="327456"/>
                    </a:lnTo>
                    <a:lnTo>
                      <a:pt x="203417" y="322549"/>
                    </a:lnTo>
                    <a:lnTo>
                      <a:pt x="239722" y="308638"/>
                    </a:lnTo>
                    <a:lnTo>
                      <a:pt x="271259" y="286941"/>
                    </a:lnTo>
                    <a:lnTo>
                      <a:pt x="296380" y="259219"/>
                    </a:lnTo>
                    <a:lnTo>
                      <a:pt x="163499" y="259219"/>
                    </a:lnTo>
                    <a:lnTo>
                      <a:pt x="126162" y="251678"/>
                    </a:lnTo>
                    <a:lnTo>
                      <a:pt x="95434" y="231133"/>
                    </a:lnTo>
                    <a:lnTo>
                      <a:pt x="74592" y="200701"/>
                    </a:lnTo>
                    <a:lnTo>
                      <a:pt x="66916" y="163499"/>
                    </a:lnTo>
                    <a:lnTo>
                      <a:pt x="74592" y="126170"/>
                    </a:lnTo>
                    <a:lnTo>
                      <a:pt x="95434" y="95445"/>
                    </a:lnTo>
                    <a:lnTo>
                      <a:pt x="126162" y="74604"/>
                    </a:lnTo>
                    <a:lnTo>
                      <a:pt x="163499" y="66929"/>
                    </a:lnTo>
                    <a:lnTo>
                      <a:pt x="295396" y="66929"/>
                    </a:lnTo>
                    <a:lnTo>
                      <a:pt x="272190" y="41003"/>
                    </a:lnTo>
                    <a:lnTo>
                      <a:pt x="240457" y="19032"/>
                    </a:lnTo>
                    <a:lnTo>
                      <a:pt x="203830" y="4960"/>
                    </a:lnTo>
                    <a:lnTo>
                      <a:pt x="163499" y="0"/>
                    </a:lnTo>
                    <a:close/>
                  </a:path>
                  <a:path w="298450" h="327659">
                    <a:moveTo>
                      <a:pt x="248030" y="210096"/>
                    </a:moveTo>
                    <a:lnTo>
                      <a:pt x="232772" y="230116"/>
                    </a:lnTo>
                    <a:lnTo>
                      <a:pt x="212899" y="245630"/>
                    </a:lnTo>
                    <a:lnTo>
                      <a:pt x="189459" y="255658"/>
                    </a:lnTo>
                    <a:lnTo>
                      <a:pt x="163499" y="259219"/>
                    </a:lnTo>
                    <a:lnTo>
                      <a:pt x="296380" y="259219"/>
                    </a:lnTo>
                    <a:lnTo>
                      <a:pt x="296875" y="258673"/>
                    </a:lnTo>
                    <a:lnTo>
                      <a:pt x="248030" y="210096"/>
                    </a:lnTo>
                    <a:close/>
                  </a:path>
                  <a:path w="298450" h="327659">
                    <a:moveTo>
                      <a:pt x="295396" y="66929"/>
                    </a:moveTo>
                    <a:lnTo>
                      <a:pt x="163499" y="66929"/>
                    </a:lnTo>
                    <a:lnTo>
                      <a:pt x="190058" y="70728"/>
                    </a:lnTo>
                    <a:lnTo>
                      <a:pt x="213948" y="81386"/>
                    </a:lnTo>
                    <a:lnTo>
                      <a:pt x="234046" y="97795"/>
                    </a:lnTo>
                    <a:lnTo>
                      <a:pt x="249224" y="118846"/>
                    </a:lnTo>
                    <a:lnTo>
                      <a:pt x="297840" y="69659"/>
                    </a:lnTo>
                    <a:lnTo>
                      <a:pt x="295396" y="66929"/>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sp>
            <p:nvSpPr>
              <p:cNvPr id="15" name="object 12">
                <a:extLst>
                  <a:ext uri="{FF2B5EF4-FFF2-40B4-BE49-F238E27FC236}">
                    <a16:creationId xmlns:a16="http://schemas.microsoft.com/office/drawing/2014/main" id="{47BF77FC-A186-484B-ACFD-0A71F25AE958}"/>
                  </a:ext>
                </a:extLst>
              </p:cNvPr>
              <p:cNvSpPr/>
              <p:nvPr/>
            </p:nvSpPr>
            <p:spPr>
              <a:xfrm>
                <a:off x="10338460" y="662409"/>
                <a:ext cx="257810" cy="313690"/>
              </a:xfrm>
              <a:custGeom>
                <a:avLst/>
                <a:gdLst/>
                <a:ahLst/>
                <a:cxnLst/>
                <a:rect l="l" t="t" r="r" b="b"/>
                <a:pathLst>
                  <a:path w="257809" h="313690">
                    <a:moveTo>
                      <a:pt x="71564" y="0"/>
                    </a:moveTo>
                    <a:lnTo>
                      <a:pt x="0" y="0"/>
                    </a:lnTo>
                    <a:lnTo>
                      <a:pt x="94" y="173012"/>
                    </a:lnTo>
                    <a:lnTo>
                      <a:pt x="5500" y="224620"/>
                    </a:lnTo>
                    <a:lnTo>
                      <a:pt x="21553" y="264422"/>
                    </a:lnTo>
                    <a:lnTo>
                      <a:pt x="82621" y="308290"/>
                    </a:lnTo>
                    <a:lnTo>
                      <a:pt x="126288" y="313550"/>
                    </a:lnTo>
                    <a:lnTo>
                      <a:pt x="171569" y="308077"/>
                    </a:lnTo>
                    <a:lnTo>
                      <a:pt x="208115" y="291509"/>
                    </a:lnTo>
                    <a:lnTo>
                      <a:pt x="235165" y="263624"/>
                    </a:lnTo>
                    <a:lnTo>
                      <a:pt x="237679" y="257721"/>
                    </a:lnTo>
                    <a:lnTo>
                      <a:pt x="128612" y="257721"/>
                    </a:lnTo>
                    <a:lnTo>
                      <a:pt x="104316" y="252670"/>
                    </a:lnTo>
                    <a:lnTo>
                      <a:pt x="86415" y="237575"/>
                    </a:lnTo>
                    <a:lnTo>
                      <a:pt x="75350" y="212522"/>
                    </a:lnTo>
                    <a:lnTo>
                      <a:pt x="71564" y="177596"/>
                    </a:lnTo>
                    <a:lnTo>
                      <a:pt x="71564" y="0"/>
                    </a:lnTo>
                    <a:close/>
                  </a:path>
                  <a:path w="257809" h="313690">
                    <a:moveTo>
                      <a:pt x="257721" y="0"/>
                    </a:moveTo>
                    <a:lnTo>
                      <a:pt x="186639" y="0"/>
                    </a:lnTo>
                    <a:lnTo>
                      <a:pt x="186639" y="177596"/>
                    </a:lnTo>
                    <a:lnTo>
                      <a:pt x="182835" y="213095"/>
                    </a:lnTo>
                    <a:lnTo>
                      <a:pt x="171661" y="238085"/>
                    </a:lnTo>
                    <a:lnTo>
                      <a:pt x="153468" y="252861"/>
                    </a:lnTo>
                    <a:lnTo>
                      <a:pt x="128612" y="257721"/>
                    </a:lnTo>
                    <a:lnTo>
                      <a:pt x="237679" y="257721"/>
                    </a:lnTo>
                    <a:lnTo>
                      <a:pt x="251954" y="224199"/>
                    </a:lnTo>
                    <a:lnTo>
                      <a:pt x="257721" y="173012"/>
                    </a:lnTo>
                    <a:lnTo>
                      <a:pt x="257721" y="0"/>
                    </a:lnTo>
                    <a:close/>
                  </a:path>
                </a:pathLst>
              </a:custGeom>
              <a:solidFill>
                <a:srgbClr val="1F3D7C"/>
              </a:solidFill>
            </p:spPr>
            <p:txBody>
              <a:bodyPr wrap="square" lIns="0" tIns="0" rIns="0" bIns="0" rtlCol="0"/>
              <a:lstStyle/>
              <a:p>
                <a:pPr defTabSz="342900"/>
                <a:endParaRPr sz="1350">
                  <a:solidFill>
                    <a:prstClr val="black"/>
                  </a:solidFill>
                  <a:latin typeface="Calibri"/>
                </a:endParaRPr>
              </a:p>
            </p:txBody>
          </p:sp>
        </p:grpSp>
      </p:grpSp>
      <p:grpSp>
        <p:nvGrpSpPr>
          <p:cNvPr id="22" name="Grupo 21">
            <a:extLst>
              <a:ext uri="{FF2B5EF4-FFF2-40B4-BE49-F238E27FC236}">
                <a16:creationId xmlns:a16="http://schemas.microsoft.com/office/drawing/2014/main" id="{23AEDAB3-988D-409C-907E-1780D77DF1FA}"/>
              </a:ext>
            </a:extLst>
          </p:cNvPr>
          <p:cNvGrpSpPr/>
          <p:nvPr/>
        </p:nvGrpSpPr>
        <p:grpSpPr>
          <a:xfrm flipV="1">
            <a:off x="2714809" y="5791911"/>
            <a:ext cx="4528946" cy="770287"/>
            <a:chOff x="1196186" y="1111510"/>
            <a:chExt cx="6710468" cy="1259710"/>
          </a:xfrm>
        </p:grpSpPr>
        <p:sp>
          <p:nvSpPr>
            <p:cNvPr id="23" name="object 4">
              <a:extLst>
                <a:ext uri="{FF2B5EF4-FFF2-40B4-BE49-F238E27FC236}">
                  <a16:creationId xmlns:a16="http://schemas.microsoft.com/office/drawing/2014/main" id="{2726E1E5-9C90-4966-AABA-613055A8F6D6}"/>
                </a:ext>
              </a:extLst>
            </p:cNvPr>
            <p:cNvSpPr/>
            <p:nvPr/>
          </p:nvSpPr>
          <p:spPr>
            <a:xfrm>
              <a:off x="1196186" y="1309064"/>
              <a:ext cx="6633976" cy="971731"/>
            </a:xfrm>
            <a:custGeom>
              <a:avLst/>
              <a:gdLst/>
              <a:ahLst/>
              <a:cxnLst/>
              <a:rect l="l" t="t" r="r" b="b"/>
              <a:pathLst>
                <a:path w="12407265" h="1602739">
                  <a:moveTo>
                    <a:pt x="0" y="1602587"/>
                  </a:moveTo>
                  <a:lnTo>
                    <a:pt x="56624" y="1571588"/>
                  </a:lnTo>
                  <a:lnTo>
                    <a:pt x="119448" y="1537211"/>
                  </a:lnTo>
                  <a:lnTo>
                    <a:pt x="153102" y="1518802"/>
                  </a:lnTo>
                  <a:lnTo>
                    <a:pt x="188208" y="1499604"/>
                  </a:lnTo>
                  <a:lnTo>
                    <a:pt x="224731" y="1479636"/>
                  </a:lnTo>
                  <a:lnTo>
                    <a:pt x="262640" y="1458916"/>
                  </a:lnTo>
                  <a:lnTo>
                    <a:pt x="301902" y="1437463"/>
                  </a:lnTo>
                  <a:lnTo>
                    <a:pt x="342482" y="1415295"/>
                  </a:lnTo>
                  <a:lnTo>
                    <a:pt x="384349" y="1392431"/>
                  </a:lnTo>
                  <a:lnTo>
                    <a:pt x="427470" y="1368890"/>
                  </a:lnTo>
                  <a:lnTo>
                    <a:pt x="471811" y="1344690"/>
                  </a:lnTo>
                  <a:lnTo>
                    <a:pt x="517340" y="1319849"/>
                  </a:lnTo>
                  <a:lnTo>
                    <a:pt x="564023" y="1294387"/>
                  </a:lnTo>
                  <a:lnTo>
                    <a:pt x="611828" y="1268321"/>
                  </a:lnTo>
                  <a:lnTo>
                    <a:pt x="660722" y="1241670"/>
                  </a:lnTo>
                  <a:lnTo>
                    <a:pt x="710672" y="1214453"/>
                  </a:lnTo>
                  <a:lnTo>
                    <a:pt x="761645" y="1186688"/>
                  </a:lnTo>
                  <a:lnTo>
                    <a:pt x="813608" y="1158395"/>
                  </a:lnTo>
                  <a:lnTo>
                    <a:pt x="866528" y="1129590"/>
                  </a:lnTo>
                  <a:lnTo>
                    <a:pt x="920373" y="1100294"/>
                  </a:lnTo>
                  <a:lnTo>
                    <a:pt x="975108" y="1070524"/>
                  </a:lnTo>
                  <a:lnTo>
                    <a:pt x="1030702" y="1040300"/>
                  </a:lnTo>
                  <a:lnTo>
                    <a:pt x="1087121" y="1009639"/>
                  </a:lnTo>
                  <a:lnTo>
                    <a:pt x="1144333" y="978560"/>
                  </a:lnTo>
                  <a:lnTo>
                    <a:pt x="1174118" y="962262"/>
                  </a:lnTo>
                  <a:lnTo>
                    <a:pt x="1233376" y="929184"/>
                  </a:lnTo>
                  <a:lnTo>
                    <a:pt x="1292353" y="895564"/>
                  </a:lnTo>
                  <a:lnTo>
                    <a:pt x="1351216" y="861526"/>
                  </a:lnTo>
                  <a:lnTo>
                    <a:pt x="1410129" y="827193"/>
                  </a:lnTo>
                  <a:lnTo>
                    <a:pt x="1439655" y="809954"/>
                  </a:lnTo>
                  <a:lnTo>
                    <a:pt x="1469255" y="792687"/>
                  </a:lnTo>
                  <a:lnTo>
                    <a:pt x="1528760" y="758132"/>
                  </a:lnTo>
                  <a:lnTo>
                    <a:pt x="1588808" y="723650"/>
                  </a:lnTo>
                  <a:lnTo>
                    <a:pt x="1649563" y="689365"/>
                  </a:lnTo>
                  <a:lnTo>
                    <a:pt x="1711191" y="655400"/>
                  </a:lnTo>
                  <a:lnTo>
                    <a:pt x="1773856" y="621878"/>
                  </a:lnTo>
                  <a:lnTo>
                    <a:pt x="1837722" y="588921"/>
                  </a:lnTo>
                  <a:lnTo>
                    <a:pt x="1902954" y="556653"/>
                  </a:lnTo>
                  <a:lnTo>
                    <a:pt x="1969717" y="525196"/>
                  </a:lnTo>
                  <a:lnTo>
                    <a:pt x="2038174" y="494674"/>
                  </a:lnTo>
                  <a:lnTo>
                    <a:pt x="2108491" y="465210"/>
                  </a:lnTo>
                  <a:lnTo>
                    <a:pt x="2144399" y="450913"/>
                  </a:lnTo>
                  <a:lnTo>
                    <a:pt x="2180833" y="436926"/>
                  </a:lnTo>
                  <a:lnTo>
                    <a:pt x="2217814" y="423266"/>
                  </a:lnTo>
                  <a:lnTo>
                    <a:pt x="2255363" y="409946"/>
                  </a:lnTo>
                  <a:lnTo>
                    <a:pt x="2293500" y="396983"/>
                  </a:lnTo>
                  <a:lnTo>
                    <a:pt x="2332246" y="384393"/>
                  </a:lnTo>
                  <a:lnTo>
                    <a:pt x="2371621" y="372190"/>
                  </a:lnTo>
                  <a:lnTo>
                    <a:pt x="2411647" y="360389"/>
                  </a:lnTo>
                  <a:lnTo>
                    <a:pt x="2452343" y="349007"/>
                  </a:lnTo>
                  <a:lnTo>
                    <a:pt x="2493730" y="338058"/>
                  </a:lnTo>
                  <a:lnTo>
                    <a:pt x="2535829" y="327558"/>
                  </a:lnTo>
                  <a:lnTo>
                    <a:pt x="2578661" y="317522"/>
                  </a:lnTo>
                  <a:lnTo>
                    <a:pt x="2622245" y="307966"/>
                  </a:lnTo>
                  <a:lnTo>
                    <a:pt x="2666603" y="298905"/>
                  </a:lnTo>
                  <a:lnTo>
                    <a:pt x="2711754" y="290355"/>
                  </a:lnTo>
                  <a:lnTo>
                    <a:pt x="2757721" y="282330"/>
                  </a:lnTo>
                  <a:lnTo>
                    <a:pt x="2804522" y="274846"/>
                  </a:lnTo>
                  <a:lnTo>
                    <a:pt x="2852179" y="267919"/>
                  </a:lnTo>
                  <a:lnTo>
                    <a:pt x="2900713" y="261564"/>
                  </a:lnTo>
                  <a:lnTo>
                    <a:pt x="2950143" y="255796"/>
                  </a:lnTo>
                  <a:lnTo>
                    <a:pt x="3000491" y="250631"/>
                  </a:lnTo>
                  <a:lnTo>
                    <a:pt x="3051776" y="246083"/>
                  </a:lnTo>
                  <a:lnTo>
                    <a:pt x="3104021" y="242170"/>
                  </a:lnTo>
                  <a:lnTo>
                    <a:pt x="3157244" y="238904"/>
                  </a:lnTo>
                  <a:lnTo>
                    <a:pt x="3211467" y="236304"/>
                  </a:lnTo>
                  <a:lnTo>
                    <a:pt x="3266711" y="234382"/>
                  </a:lnTo>
                  <a:lnTo>
                    <a:pt x="3322995" y="233156"/>
                  </a:lnTo>
                  <a:lnTo>
                    <a:pt x="3380341" y="232639"/>
                  </a:lnTo>
                  <a:lnTo>
                    <a:pt x="3438768" y="232849"/>
                  </a:lnTo>
                  <a:lnTo>
                    <a:pt x="3498299" y="233799"/>
                  </a:lnTo>
                  <a:lnTo>
                    <a:pt x="3558952" y="235506"/>
                  </a:lnTo>
                  <a:lnTo>
                    <a:pt x="3620749" y="237985"/>
                  </a:lnTo>
                  <a:lnTo>
                    <a:pt x="3683710" y="241250"/>
                  </a:lnTo>
                  <a:lnTo>
                    <a:pt x="3747857" y="245319"/>
                  </a:lnTo>
                  <a:lnTo>
                    <a:pt x="3813208" y="250205"/>
                  </a:lnTo>
                  <a:lnTo>
                    <a:pt x="3879786" y="255924"/>
                  </a:lnTo>
                  <a:lnTo>
                    <a:pt x="3947610" y="262492"/>
                  </a:lnTo>
                  <a:lnTo>
                    <a:pt x="4016701" y="269924"/>
                  </a:lnTo>
                  <a:lnTo>
                    <a:pt x="4087080" y="278236"/>
                  </a:lnTo>
                  <a:lnTo>
                    <a:pt x="4158767" y="287442"/>
                  </a:lnTo>
                  <a:lnTo>
                    <a:pt x="4231783" y="297559"/>
                  </a:lnTo>
                  <a:lnTo>
                    <a:pt x="4306148" y="308600"/>
                  </a:lnTo>
                  <a:lnTo>
                    <a:pt x="4381884" y="320583"/>
                  </a:lnTo>
                  <a:lnTo>
                    <a:pt x="4459010" y="333522"/>
                  </a:lnTo>
                  <a:lnTo>
                    <a:pt x="4537546" y="347433"/>
                  </a:lnTo>
                  <a:lnTo>
                    <a:pt x="4617515" y="362331"/>
                  </a:lnTo>
                  <a:lnTo>
                    <a:pt x="4698936" y="378231"/>
                  </a:lnTo>
                  <a:lnTo>
                    <a:pt x="4768197" y="392262"/>
                  </a:lnTo>
                  <a:lnTo>
                    <a:pt x="4836682" y="406526"/>
                  </a:lnTo>
                  <a:lnTo>
                    <a:pt x="4904399" y="421014"/>
                  </a:lnTo>
                  <a:lnTo>
                    <a:pt x="4971359" y="435713"/>
                  </a:lnTo>
                  <a:lnTo>
                    <a:pt x="5037569" y="450612"/>
                  </a:lnTo>
                  <a:lnTo>
                    <a:pt x="5103041" y="465699"/>
                  </a:lnTo>
                  <a:lnTo>
                    <a:pt x="5167783" y="480964"/>
                  </a:lnTo>
                  <a:lnTo>
                    <a:pt x="5231803" y="496394"/>
                  </a:lnTo>
                  <a:lnTo>
                    <a:pt x="5295113" y="511978"/>
                  </a:lnTo>
                  <a:lnTo>
                    <a:pt x="5357720" y="527705"/>
                  </a:lnTo>
                  <a:lnTo>
                    <a:pt x="5419635" y="543564"/>
                  </a:lnTo>
                  <a:lnTo>
                    <a:pt x="5480867" y="559542"/>
                  </a:lnTo>
                  <a:lnTo>
                    <a:pt x="5541424" y="575630"/>
                  </a:lnTo>
                  <a:lnTo>
                    <a:pt x="5601317" y="591814"/>
                  </a:lnTo>
                  <a:lnTo>
                    <a:pt x="5660554" y="608084"/>
                  </a:lnTo>
                  <a:lnTo>
                    <a:pt x="5719145" y="624428"/>
                  </a:lnTo>
                  <a:lnTo>
                    <a:pt x="5777099" y="640835"/>
                  </a:lnTo>
                  <a:lnTo>
                    <a:pt x="5834426" y="657294"/>
                  </a:lnTo>
                  <a:lnTo>
                    <a:pt x="5891134" y="673793"/>
                  </a:lnTo>
                  <a:lnTo>
                    <a:pt x="5947234" y="690320"/>
                  </a:lnTo>
                  <a:lnTo>
                    <a:pt x="6002734" y="706865"/>
                  </a:lnTo>
                  <a:lnTo>
                    <a:pt x="6057645" y="723415"/>
                  </a:lnTo>
                  <a:lnTo>
                    <a:pt x="6111974" y="739960"/>
                  </a:lnTo>
                  <a:lnTo>
                    <a:pt x="6165731" y="756487"/>
                  </a:lnTo>
                  <a:lnTo>
                    <a:pt x="6218927" y="772987"/>
                  </a:lnTo>
                  <a:lnTo>
                    <a:pt x="6271569" y="789446"/>
                  </a:lnTo>
                  <a:lnTo>
                    <a:pt x="6323668" y="805854"/>
                  </a:lnTo>
                  <a:lnTo>
                    <a:pt x="6375233" y="822199"/>
                  </a:lnTo>
                  <a:lnTo>
                    <a:pt x="6426272" y="838471"/>
                  </a:lnTo>
                  <a:lnTo>
                    <a:pt x="6476796" y="854656"/>
                  </a:lnTo>
                  <a:lnTo>
                    <a:pt x="6526814" y="870745"/>
                  </a:lnTo>
                  <a:lnTo>
                    <a:pt x="6576334" y="886725"/>
                  </a:lnTo>
                  <a:lnTo>
                    <a:pt x="6625367" y="902586"/>
                  </a:lnTo>
                  <a:lnTo>
                    <a:pt x="6673922" y="918315"/>
                  </a:lnTo>
                  <a:lnTo>
                    <a:pt x="6722007" y="933902"/>
                  </a:lnTo>
                  <a:lnTo>
                    <a:pt x="6769633" y="949334"/>
                  </a:lnTo>
                  <a:lnTo>
                    <a:pt x="6816808" y="964601"/>
                  </a:lnTo>
                  <a:lnTo>
                    <a:pt x="6863542" y="979691"/>
                  </a:lnTo>
                  <a:lnTo>
                    <a:pt x="6909845" y="994593"/>
                  </a:lnTo>
                  <a:lnTo>
                    <a:pt x="6955725" y="1009295"/>
                  </a:lnTo>
                  <a:lnTo>
                    <a:pt x="7001192" y="1023786"/>
                  </a:lnTo>
                  <a:lnTo>
                    <a:pt x="7046255" y="1038055"/>
                  </a:lnTo>
                  <a:lnTo>
                    <a:pt x="7090923" y="1052089"/>
                  </a:lnTo>
                  <a:lnTo>
                    <a:pt x="7135206" y="1065878"/>
                  </a:lnTo>
                  <a:lnTo>
                    <a:pt x="7179114" y="1079410"/>
                  </a:lnTo>
                  <a:lnTo>
                    <a:pt x="7222655" y="1092674"/>
                  </a:lnTo>
                  <a:lnTo>
                    <a:pt x="7265838" y="1105658"/>
                  </a:lnTo>
                  <a:lnTo>
                    <a:pt x="7308674" y="1118352"/>
                  </a:lnTo>
                  <a:lnTo>
                    <a:pt x="7351171" y="1130742"/>
                  </a:lnTo>
                  <a:lnTo>
                    <a:pt x="7393339" y="1142819"/>
                  </a:lnTo>
                  <a:lnTo>
                    <a:pt x="7435187" y="1154570"/>
                  </a:lnTo>
                  <a:lnTo>
                    <a:pt x="7476724" y="1165985"/>
                  </a:lnTo>
                  <a:lnTo>
                    <a:pt x="7517960" y="1177051"/>
                  </a:lnTo>
                  <a:lnTo>
                    <a:pt x="7558904" y="1187758"/>
                  </a:lnTo>
                  <a:lnTo>
                    <a:pt x="7599565" y="1198094"/>
                  </a:lnTo>
                  <a:lnTo>
                    <a:pt x="7639953" y="1208047"/>
                  </a:lnTo>
                  <a:lnTo>
                    <a:pt x="7680077" y="1217607"/>
                  </a:lnTo>
                  <a:lnTo>
                    <a:pt x="7719946" y="1226761"/>
                  </a:lnTo>
                  <a:lnTo>
                    <a:pt x="7759570" y="1235499"/>
                  </a:lnTo>
                  <a:lnTo>
                    <a:pt x="7798957" y="1243808"/>
                  </a:lnTo>
                  <a:lnTo>
                    <a:pt x="7838118" y="1251678"/>
                  </a:lnTo>
                  <a:lnTo>
                    <a:pt x="7877062" y="1259097"/>
                  </a:lnTo>
                  <a:lnTo>
                    <a:pt x="7915797" y="1266054"/>
                  </a:lnTo>
                  <a:lnTo>
                    <a:pt x="7954333" y="1272536"/>
                  </a:lnTo>
                  <a:lnTo>
                    <a:pt x="7992680" y="1278534"/>
                  </a:lnTo>
                  <a:lnTo>
                    <a:pt x="8030847" y="1284035"/>
                  </a:lnTo>
                  <a:lnTo>
                    <a:pt x="8068843" y="1289028"/>
                  </a:lnTo>
                  <a:lnTo>
                    <a:pt x="8144359" y="1297444"/>
                  </a:lnTo>
                  <a:lnTo>
                    <a:pt x="8219304" y="1303691"/>
                  </a:lnTo>
                  <a:lnTo>
                    <a:pt x="8293752" y="1307677"/>
                  </a:lnTo>
                  <a:lnTo>
                    <a:pt x="8367778" y="1309312"/>
                  </a:lnTo>
                  <a:lnTo>
                    <a:pt x="8404655" y="1309218"/>
                  </a:lnTo>
                  <a:lnTo>
                    <a:pt x="8478187" y="1307154"/>
                  </a:lnTo>
                  <a:lnTo>
                    <a:pt x="8551482" y="1302509"/>
                  </a:lnTo>
                  <a:lnTo>
                    <a:pt x="8624615" y="1295192"/>
                  </a:lnTo>
                  <a:lnTo>
                    <a:pt x="8697662" y="1285113"/>
                  </a:lnTo>
                  <a:lnTo>
                    <a:pt x="8770696" y="1272179"/>
                  </a:lnTo>
                  <a:lnTo>
                    <a:pt x="8843792" y="1256300"/>
                  </a:lnTo>
                  <a:lnTo>
                    <a:pt x="8917025" y="1237383"/>
                  </a:lnTo>
                  <a:lnTo>
                    <a:pt x="8953716" y="1226758"/>
                  </a:lnTo>
                  <a:lnTo>
                    <a:pt x="8990469" y="1215339"/>
                  </a:lnTo>
                  <a:lnTo>
                    <a:pt x="9031755" y="1202020"/>
                  </a:lnTo>
                  <a:lnTo>
                    <a:pt x="9074134" y="1188243"/>
                  </a:lnTo>
                  <a:lnTo>
                    <a:pt x="9117567" y="1174025"/>
                  </a:lnTo>
                  <a:lnTo>
                    <a:pt x="9162016" y="1159380"/>
                  </a:lnTo>
                  <a:lnTo>
                    <a:pt x="9207440" y="1144324"/>
                  </a:lnTo>
                  <a:lnTo>
                    <a:pt x="9253802" y="1128871"/>
                  </a:lnTo>
                  <a:lnTo>
                    <a:pt x="9301062" y="1113036"/>
                  </a:lnTo>
                  <a:lnTo>
                    <a:pt x="9349180" y="1096836"/>
                  </a:lnTo>
                  <a:lnTo>
                    <a:pt x="9398119" y="1080284"/>
                  </a:lnTo>
                  <a:lnTo>
                    <a:pt x="9447838" y="1063396"/>
                  </a:lnTo>
                  <a:lnTo>
                    <a:pt x="9498299" y="1046188"/>
                  </a:lnTo>
                  <a:lnTo>
                    <a:pt x="9549463" y="1028674"/>
                  </a:lnTo>
                  <a:lnTo>
                    <a:pt x="9601291" y="1010870"/>
                  </a:lnTo>
                  <a:lnTo>
                    <a:pt x="9653743" y="992791"/>
                  </a:lnTo>
                  <a:lnTo>
                    <a:pt x="9706781" y="974451"/>
                  </a:lnTo>
                  <a:lnTo>
                    <a:pt x="9760366" y="955867"/>
                  </a:lnTo>
                  <a:lnTo>
                    <a:pt x="9814458" y="937053"/>
                  </a:lnTo>
                  <a:lnTo>
                    <a:pt x="9869019" y="918024"/>
                  </a:lnTo>
                  <a:lnTo>
                    <a:pt x="9924009" y="898796"/>
                  </a:lnTo>
                  <a:lnTo>
                    <a:pt x="9979390" y="879383"/>
                  </a:lnTo>
                  <a:lnTo>
                    <a:pt x="10035122" y="859802"/>
                  </a:lnTo>
                  <a:lnTo>
                    <a:pt x="10091166" y="840066"/>
                  </a:lnTo>
                  <a:lnTo>
                    <a:pt x="10147483" y="820191"/>
                  </a:lnTo>
                  <a:lnTo>
                    <a:pt x="10204035" y="800193"/>
                  </a:lnTo>
                  <a:lnTo>
                    <a:pt x="10260782" y="780086"/>
                  </a:lnTo>
                  <a:lnTo>
                    <a:pt x="10317685" y="759886"/>
                  </a:lnTo>
                  <a:lnTo>
                    <a:pt x="10374706" y="739608"/>
                  </a:lnTo>
                  <a:lnTo>
                    <a:pt x="10431804" y="719266"/>
                  </a:lnTo>
                  <a:lnTo>
                    <a:pt x="10488941" y="698877"/>
                  </a:lnTo>
                  <a:lnTo>
                    <a:pt x="10546079" y="678455"/>
                  </a:lnTo>
                  <a:lnTo>
                    <a:pt x="10603177" y="658015"/>
                  </a:lnTo>
                  <a:lnTo>
                    <a:pt x="10660197" y="637573"/>
                  </a:lnTo>
                  <a:lnTo>
                    <a:pt x="10717100" y="617144"/>
                  </a:lnTo>
                  <a:lnTo>
                    <a:pt x="10773847" y="596743"/>
                  </a:lnTo>
                  <a:lnTo>
                    <a:pt x="10830398" y="576384"/>
                  </a:lnTo>
                  <a:lnTo>
                    <a:pt x="10886715" y="556084"/>
                  </a:lnTo>
                  <a:lnTo>
                    <a:pt x="10942759" y="535857"/>
                  </a:lnTo>
                  <a:lnTo>
                    <a:pt x="10998490" y="515719"/>
                  </a:lnTo>
                  <a:lnTo>
                    <a:pt x="11053870" y="495684"/>
                  </a:lnTo>
                  <a:lnTo>
                    <a:pt x="11108860" y="475768"/>
                  </a:lnTo>
                  <a:lnTo>
                    <a:pt x="11163420" y="455986"/>
                  </a:lnTo>
                  <a:lnTo>
                    <a:pt x="11217511" y="436353"/>
                  </a:lnTo>
                  <a:lnTo>
                    <a:pt x="11271095" y="416885"/>
                  </a:lnTo>
                  <a:lnTo>
                    <a:pt x="11324132" y="397596"/>
                  </a:lnTo>
                  <a:lnTo>
                    <a:pt x="11376583" y="378501"/>
                  </a:lnTo>
                  <a:lnTo>
                    <a:pt x="11428410" y="359617"/>
                  </a:lnTo>
                  <a:lnTo>
                    <a:pt x="11479573" y="340957"/>
                  </a:lnTo>
                  <a:lnTo>
                    <a:pt x="11530033" y="322537"/>
                  </a:lnTo>
                  <a:lnTo>
                    <a:pt x="11579751" y="304372"/>
                  </a:lnTo>
                  <a:lnTo>
                    <a:pt x="11628688" y="286478"/>
                  </a:lnTo>
                  <a:lnTo>
                    <a:pt x="11676805" y="268870"/>
                  </a:lnTo>
                  <a:lnTo>
                    <a:pt x="11724063" y="251562"/>
                  </a:lnTo>
                  <a:lnTo>
                    <a:pt x="11770423" y="234570"/>
                  </a:lnTo>
                  <a:lnTo>
                    <a:pt x="11815846" y="217909"/>
                  </a:lnTo>
                  <a:lnTo>
                    <a:pt x="11860293" y="201594"/>
                  </a:lnTo>
                  <a:lnTo>
                    <a:pt x="11903724" y="185640"/>
                  </a:lnTo>
                  <a:lnTo>
                    <a:pt x="11946101" y="170063"/>
                  </a:lnTo>
                  <a:lnTo>
                    <a:pt x="11987385" y="154877"/>
                  </a:lnTo>
                  <a:lnTo>
                    <a:pt x="12027537" y="140099"/>
                  </a:lnTo>
                  <a:lnTo>
                    <a:pt x="12066517" y="125742"/>
                  </a:lnTo>
                  <a:lnTo>
                    <a:pt x="12104287" y="111822"/>
                  </a:lnTo>
                  <a:lnTo>
                    <a:pt x="12140807" y="98355"/>
                  </a:lnTo>
                  <a:lnTo>
                    <a:pt x="12209943" y="72837"/>
                  </a:lnTo>
                  <a:lnTo>
                    <a:pt x="12273612" y="49310"/>
                  </a:lnTo>
                  <a:lnTo>
                    <a:pt x="12331503" y="27896"/>
                  </a:lnTo>
                  <a:lnTo>
                    <a:pt x="12383302" y="8715"/>
                  </a:lnTo>
                  <a:lnTo>
                    <a:pt x="12406820" y="0"/>
                  </a:lnTo>
                </a:path>
              </a:pathLst>
            </a:custGeom>
            <a:ln w="38100">
              <a:solidFill>
                <a:srgbClr val="90BBE4"/>
              </a:solidFill>
              <a:prstDash val="lgDash"/>
            </a:ln>
          </p:spPr>
          <p:txBody>
            <a:bodyPr wrap="square" lIns="0" tIns="0" rIns="0" bIns="0" rtlCol="0"/>
            <a:lstStyle/>
            <a:p>
              <a:pPr defTabSz="342900"/>
              <a:endParaRPr sz="1350">
                <a:solidFill>
                  <a:prstClr val="black"/>
                </a:solidFill>
                <a:latin typeface="Calibri"/>
              </a:endParaRPr>
            </a:p>
          </p:txBody>
        </p:sp>
        <p:sp>
          <p:nvSpPr>
            <p:cNvPr id="26" name="object 5">
              <a:extLst>
                <a:ext uri="{FF2B5EF4-FFF2-40B4-BE49-F238E27FC236}">
                  <a16:creationId xmlns:a16="http://schemas.microsoft.com/office/drawing/2014/main" id="{340DE75D-FB84-4F3F-B414-5011ABFBF8EC}"/>
                </a:ext>
              </a:extLst>
            </p:cNvPr>
            <p:cNvSpPr/>
            <p:nvPr/>
          </p:nvSpPr>
          <p:spPr>
            <a:xfrm>
              <a:off x="7868288" y="1276830"/>
              <a:ext cx="38366" cy="16170"/>
            </a:xfrm>
            <a:custGeom>
              <a:avLst/>
              <a:gdLst/>
              <a:ahLst/>
              <a:cxnLst/>
              <a:rect l="l" t="t" r="r" b="b"/>
              <a:pathLst>
                <a:path w="71754" h="26669">
                  <a:moveTo>
                    <a:pt x="0" y="26530"/>
                  </a:moveTo>
                  <a:lnTo>
                    <a:pt x="30676" y="15135"/>
                  </a:lnTo>
                  <a:lnTo>
                    <a:pt x="53041" y="6821"/>
                  </a:lnTo>
                  <a:lnTo>
                    <a:pt x="66729" y="1728"/>
                  </a:lnTo>
                  <a:lnTo>
                    <a:pt x="71374" y="0"/>
                  </a:lnTo>
                </a:path>
              </a:pathLst>
            </a:custGeom>
            <a:ln w="38100">
              <a:solidFill>
                <a:srgbClr val="90BBE4"/>
              </a:solidFill>
            </a:ln>
          </p:spPr>
          <p:txBody>
            <a:bodyPr wrap="square" lIns="0" tIns="0" rIns="0" bIns="0" rtlCol="0"/>
            <a:lstStyle/>
            <a:p>
              <a:pPr defTabSz="342900"/>
              <a:endParaRPr sz="1350">
                <a:solidFill>
                  <a:prstClr val="black"/>
                </a:solidFill>
                <a:latin typeface="Calibri"/>
              </a:endParaRPr>
            </a:p>
          </p:txBody>
        </p:sp>
        <p:sp>
          <p:nvSpPr>
            <p:cNvPr id="27" name="object 6">
              <a:extLst>
                <a:ext uri="{FF2B5EF4-FFF2-40B4-BE49-F238E27FC236}">
                  <a16:creationId xmlns:a16="http://schemas.microsoft.com/office/drawing/2014/main" id="{0B24BEE8-9703-413B-B1C0-5B123E076E0A}"/>
                </a:ext>
              </a:extLst>
            </p:cNvPr>
            <p:cNvSpPr/>
            <p:nvPr/>
          </p:nvSpPr>
          <p:spPr>
            <a:xfrm>
              <a:off x="1750879" y="1111510"/>
              <a:ext cx="5392334" cy="1236222"/>
            </a:xfrm>
            <a:custGeom>
              <a:avLst/>
              <a:gdLst/>
              <a:ahLst/>
              <a:cxnLst/>
              <a:rect l="l" t="t" r="r" b="b"/>
              <a:pathLst>
                <a:path w="10085070" h="2038985">
                  <a:moveTo>
                    <a:pt x="1765896" y="882942"/>
                  </a:moveTo>
                  <a:lnTo>
                    <a:pt x="1764588" y="834491"/>
                  </a:lnTo>
                  <a:lnTo>
                    <a:pt x="1760715" y="786726"/>
                  </a:lnTo>
                  <a:lnTo>
                    <a:pt x="1754339" y="739711"/>
                  </a:lnTo>
                  <a:lnTo>
                    <a:pt x="1745538" y="693521"/>
                  </a:lnTo>
                  <a:lnTo>
                    <a:pt x="1734362" y="648208"/>
                  </a:lnTo>
                  <a:lnTo>
                    <a:pt x="1720888" y="603859"/>
                  </a:lnTo>
                  <a:lnTo>
                    <a:pt x="1705178" y="560514"/>
                  </a:lnTo>
                  <a:lnTo>
                    <a:pt x="1687309" y="518274"/>
                  </a:lnTo>
                  <a:lnTo>
                    <a:pt x="1667344" y="477177"/>
                  </a:lnTo>
                  <a:lnTo>
                    <a:pt x="1645348" y="437299"/>
                  </a:lnTo>
                  <a:lnTo>
                    <a:pt x="1621396" y="398703"/>
                  </a:lnTo>
                  <a:lnTo>
                    <a:pt x="1595539" y="361480"/>
                  </a:lnTo>
                  <a:lnTo>
                    <a:pt x="1567865" y="325678"/>
                  </a:lnTo>
                  <a:lnTo>
                    <a:pt x="1538427" y="291363"/>
                  </a:lnTo>
                  <a:lnTo>
                    <a:pt x="1507286" y="258597"/>
                  </a:lnTo>
                  <a:lnTo>
                    <a:pt x="1474533" y="227469"/>
                  </a:lnTo>
                  <a:lnTo>
                    <a:pt x="1440218" y="198031"/>
                  </a:lnTo>
                  <a:lnTo>
                    <a:pt x="1404404" y="170345"/>
                  </a:lnTo>
                  <a:lnTo>
                    <a:pt x="1367180" y="144500"/>
                  </a:lnTo>
                  <a:lnTo>
                    <a:pt x="1328597" y="120535"/>
                  </a:lnTo>
                  <a:lnTo>
                    <a:pt x="1288719" y="98552"/>
                  </a:lnTo>
                  <a:lnTo>
                    <a:pt x="1247622" y="78574"/>
                  </a:lnTo>
                  <a:lnTo>
                    <a:pt x="1205369" y="60706"/>
                  </a:lnTo>
                  <a:lnTo>
                    <a:pt x="1162037" y="45008"/>
                  </a:lnTo>
                  <a:lnTo>
                    <a:pt x="1117676" y="31534"/>
                  </a:lnTo>
                  <a:lnTo>
                    <a:pt x="1072362" y="20358"/>
                  </a:lnTo>
                  <a:lnTo>
                    <a:pt x="1026172" y="11557"/>
                  </a:lnTo>
                  <a:lnTo>
                    <a:pt x="979170" y="5181"/>
                  </a:lnTo>
                  <a:lnTo>
                    <a:pt x="931405" y="1295"/>
                  </a:lnTo>
                  <a:lnTo>
                    <a:pt x="882954" y="0"/>
                  </a:lnTo>
                  <a:lnTo>
                    <a:pt x="834517" y="1295"/>
                  </a:lnTo>
                  <a:lnTo>
                    <a:pt x="786752" y="5181"/>
                  </a:lnTo>
                  <a:lnTo>
                    <a:pt x="739736" y="11557"/>
                  </a:lnTo>
                  <a:lnTo>
                    <a:pt x="693547" y="20358"/>
                  </a:lnTo>
                  <a:lnTo>
                    <a:pt x="648233" y="31534"/>
                  </a:lnTo>
                  <a:lnTo>
                    <a:pt x="603872" y="45008"/>
                  </a:lnTo>
                  <a:lnTo>
                    <a:pt x="560539" y="60706"/>
                  </a:lnTo>
                  <a:lnTo>
                    <a:pt x="518287" y="78574"/>
                  </a:lnTo>
                  <a:lnTo>
                    <a:pt x="477189" y="98552"/>
                  </a:lnTo>
                  <a:lnTo>
                    <a:pt x="437311" y="120535"/>
                  </a:lnTo>
                  <a:lnTo>
                    <a:pt x="398729" y="144500"/>
                  </a:lnTo>
                  <a:lnTo>
                    <a:pt x="361492" y="170345"/>
                  </a:lnTo>
                  <a:lnTo>
                    <a:pt x="325691" y="198031"/>
                  </a:lnTo>
                  <a:lnTo>
                    <a:pt x="291376" y="227469"/>
                  </a:lnTo>
                  <a:lnTo>
                    <a:pt x="258610" y="258597"/>
                  </a:lnTo>
                  <a:lnTo>
                    <a:pt x="227482" y="291363"/>
                  </a:lnTo>
                  <a:lnTo>
                    <a:pt x="198043" y="325678"/>
                  </a:lnTo>
                  <a:lnTo>
                    <a:pt x="170357" y="361480"/>
                  </a:lnTo>
                  <a:lnTo>
                    <a:pt x="144513" y="398703"/>
                  </a:lnTo>
                  <a:lnTo>
                    <a:pt x="120548" y="437299"/>
                  </a:lnTo>
                  <a:lnTo>
                    <a:pt x="98552" y="477177"/>
                  </a:lnTo>
                  <a:lnTo>
                    <a:pt x="78587" y="518274"/>
                  </a:lnTo>
                  <a:lnTo>
                    <a:pt x="60718" y="560514"/>
                  </a:lnTo>
                  <a:lnTo>
                    <a:pt x="45021" y="603859"/>
                  </a:lnTo>
                  <a:lnTo>
                    <a:pt x="31546" y="648208"/>
                  </a:lnTo>
                  <a:lnTo>
                    <a:pt x="20370" y="693521"/>
                  </a:lnTo>
                  <a:lnTo>
                    <a:pt x="11557" y="739711"/>
                  </a:lnTo>
                  <a:lnTo>
                    <a:pt x="5181" y="786726"/>
                  </a:lnTo>
                  <a:lnTo>
                    <a:pt x="1308" y="834491"/>
                  </a:lnTo>
                  <a:lnTo>
                    <a:pt x="0" y="882942"/>
                  </a:lnTo>
                  <a:lnTo>
                    <a:pt x="1308" y="931379"/>
                  </a:lnTo>
                  <a:lnTo>
                    <a:pt x="5181" y="979144"/>
                  </a:lnTo>
                  <a:lnTo>
                    <a:pt x="11557" y="1026147"/>
                  </a:lnTo>
                  <a:lnTo>
                    <a:pt x="20370" y="1072349"/>
                  </a:lnTo>
                  <a:lnTo>
                    <a:pt x="31546" y="1117650"/>
                  </a:lnTo>
                  <a:lnTo>
                    <a:pt x="45021" y="1162011"/>
                  </a:lnTo>
                  <a:lnTo>
                    <a:pt x="60718" y="1205344"/>
                  </a:lnTo>
                  <a:lnTo>
                    <a:pt x="78587" y="1247597"/>
                  </a:lnTo>
                  <a:lnTo>
                    <a:pt x="98552" y="1288694"/>
                  </a:lnTo>
                  <a:lnTo>
                    <a:pt x="120548" y="1328572"/>
                  </a:lnTo>
                  <a:lnTo>
                    <a:pt x="144513" y="1367155"/>
                  </a:lnTo>
                  <a:lnTo>
                    <a:pt x="170357" y="1404378"/>
                  </a:lnTo>
                  <a:lnTo>
                    <a:pt x="198043" y="1440192"/>
                  </a:lnTo>
                  <a:lnTo>
                    <a:pt x="227482" y="1474508"/>
                  </a:lnTo>
                  <a:lnTo>
                    <a:pt x="258610" y="1507261"/>
                  </a:lnTo>
                  <a:lnTo>
                    <a:pt x="291376" y="1538389"/>
                  </a:lnTo>
                  <a:lnTo>
                    <a:pt x="325691" y="1567827"/>
                  </a:lnTo>
                  <a:lnTo>
                    <a:pt x="361492" y="1595513"/>
                  </a:lnTo>
                  <a:lnTo>
                    <a:pt x="398729" y="1621358"/>
                  </a:lnTo>
                  <a:lnTo>
                    <a:pt x="437311" y="1645323"/>
                  </a:lnTo>
                  <a:lnTo>
                    <a:pt x="477189" y="1667319"/>
                  </a:lnTo>
                  <a:lnTo>
                    <a:pt x="518287" y="1687283"/>
                  </a:lnTo>
                  <a:lnTo>
                    <a:pt x="560539" y="1705152"/>
                  </a:lnTo>
                  <a:lnTo>
                    <a:pt x="603872" y="1720850"/>
                  </a:lnTo>
                  <a:lnTo>
                    <a:pt x="648233" y="1734324"/>
                  </a:lnTo>
                  <a:lnTo>
                    <a:pt x="693547" y="1745500"/>
                  </a:lnTo>
                  <a:lnTo>
                    <a:pt x="739736" y="1754314"/>
                  </a:lnTo>
                  <a:lnTo>
                    <a:pt x="786752" y="1760689"/>
                  </a:lnTo>
                  <a:lnTo>
                    <a:pt x="834517" y="1764563"/>
                  </a:lnTo>
                  <a:lnTo>
                    <a:pt x="882954" y="1765871"/>
                  </a:lnTo>
                  <a:lnTo>
                    <a:pt x="931405" y="1764563"/>
                  </a:lnTo>
                  <a:lnTo>
                    <a:pt x="979170" y="1760689"/>
                  </a:lnTo>
                  <a:lnTo>
                    <a:pt x="1026172" y="1754314"/>
                  </a:lnTo>
                  <a:lnTo>
                    <a:pt x="1072362" y="1745500"/>
                  </a:lnTo>
                  <a:lnTo>
                    <a:pt x="1117676" y="1734324"/>
                  </a:lnTo>
                  <a:lnTo>
                    <a:pt x="1162037" y="1720850"/>
                  </a:lnTo>
                  <a:lnTo>
                    <a:pt x="1205369" y="1705152"/>
                  </a:lnTo>
                  <a:lnTo>
                    <a:pt x="1247622" y="1687283"/>
                  </a:lnTo>
                  <a:lnTo>
                    <a:pt x="1288719" y="1667319"/>
                  </a:lnTo>
                  <a:lnTo>
                    <a:pt x="1328597" y="1645323"/>
                  </a:lnTo>
                  <a:lnTo>
                    <a:pt x="1367180" y="1621358"/>
                  </a:lnTo>
                  <a:lnTo>
                    <a:pt x="1404404" y="1595513"/>
                  </a:lnTo>
                  <a:lnTo>
                    <a:pt x="1440218" y="1567827"/>
                  </a:lnTo>
                  <a:lnTo>
                    <a:pt x="1474533" y="1538389"/>
                  </a:lnTo>
                  <a:lnTo>
                    <a:pt x="1507286" y="1507261"/>
                  </a:lnTo>
                  <a:lnTo>
                    <a:pt x="1538427" y="1474508"/>
                  </a:lnTo>
                  <a:lnTo>
                    <a:pt x="1567865" y="1440192"/>
                  </a:lnTo>
                  <a:lnTo>
                    <a:pt x="1595539" y="1404378"/>
                  </a:lnTo>
                  <a:lnTo>
                    <a:pt x="1621396" y="1367155"/>
                  </a:lnTo>
                  <a:lnTo>
                    <a:pt x="1645348" y="1328572"/>
                  </a:lnTo>
                  <a:lnTo>
                    <a:pt x="1667344" y="1288694"/>
                  </a:lnTo>
                  <a:lnTo>
                    <a:pt x="1687309" y="1247597"/>
                  </a:lnTo>
                  <a:lnTo>
                    <a:pt x="1705178" y="1205344"/>
                  </a:lnTo>
                  <a:lnTo>
                    <a:pt x="1720888" y="1162011"/>
                  </a:lnTo>
                  <a:lnTo>
                    <a:pt x="1734362" y="1117650"/>
                  </a:lnTo>
                  <a:lnTo>
                    <a:pt x="1745538" y="1072349"/>
                  </a:lnTo>
                  <a:lnTo>
                    <a:pt x="1754339" y="1026147"/>
                  </a:lnTo>
                  <a:lnTo>
                    <a:pt x="1760715" y="979144"/>
                  </a:lnTo>
                  <a:lnTo>
                    <a:pt x="1764588" y="931379"/>
                  </a:lnTo>
                  <a:lnTo>
                    <a:pt x="1765896" y="882942"/>
                  </a:lnTo>
                  <a:close/>
                </a:path>
                <a:path w="10085070" h="2038985">
                  <a:moveTo>
                    <a:pt x="5701220" y="898194"/>
                  </a:moveTo>
                  <a:lnTo>
                    <a:pt x="5699912" y="849744"/>
                  </a:lnTo>
                  <a:lnTo>
                    <a:pt x="5696039" y="801979"/>
                  </a:lnTo>
                  <a:lnTo>
                    <a:pt x="5689663" y="754976"/>
                  </a:lnTo>
                  <a:lnTo>
                    <a:pt x="5680849" y="708774"/>
                  </a:lnTo>
                  <a:lnTo>
                    <a:pt x="5669673" y="663473"/>
                  </a:lnTo>
                  <a:lnTo>
                    <a:pt x="5656199" y="619112"/>
                  </a:lnTo>
                  <a:lnTo>
                    <a:pt x="5640502" y="575779"/>
                  </a:lnTo>
                  <a:lnTo>
                    <a:pt x="5622620" y="533527"/>
                  </a:lnTo>
                  <a:lnTo>
                    <a:pt x="5602656" y="492429"/>
                  </a:lnTo>
                  <a:lnTo>
                    <a:pt x="5580659" y="452551"/>
                  </a:lnTo>
                  <a:lnTo>
                    <a:pt x="5556707" y="413969"/>
                  </a:lnTo>
                  <a:lnTo>
                    <a:pt x="5530850" y="376732"/>
                  </a:lnTo>
                  <a:lnTo>
                    <a:pt x="5503176" y="340931"/>
                  </a:lnTo>
                  <a:lnTo>
                    <a:pt x="5473738" y="306616"/>
                  </a:lnTo>
                  <a:lnTo>
                    <a:pt x="5442610" y="273850"/>
                  </a:lnTo>
                  <a:lnTo>
                    <a:pt x="5409844" y="242722"/>
                  </a:lnTo>
                  <a:lnTo>
                    <a:pt x="5375529" y="213283"/>
                  </a:lnTo>
                  <a:lnTo>
                    <a:pt x="5339727" y="185610"/>
                  </a:lnTo>
                  <a:lnTo>
                    <a:pt x="5302491" y="159753"/>
                  </a:lnTo>
                  <a:lnTo>
                    <a:pt x="5263908" y="135801"/>
                  </a:lnTo>
                  <a:lnTo>
                    <a:pt x="5224030" y="113804"/>
                  </a:lnTo>
                  <a:lnTo>
                    <a:pt x="5182933" y="93840"/>
                  </a:lnTo>
                  <a:lnTo>
                    <a:pt x="5140680" y="75971"/>
                  </a:lnTo>
                  <a:lnTo>
                    <a:pt x="5097348" y="60261"/>
                  </a:lnTo>
                  <a:lnTo>
                    <a:pt x="5052987" y="46786"/>
                  </a:lnTo>
                  <a:lnTo>
                    <a:pt x="5007686" y="35610"/>
                  </a:lnTo>
                  <a:lnTo>
                    <a:pt x="4961483" y="26809"/>
                  </a:lnTo>
                  <a:lnTo>
                    <a:pt x="4914481" y="20434"/>
                  </a:lnTo>
                  <a:lnTo>
                    <a:pt x="4866716" y="16560"/>
                  </a:lnTo>
                  <a:lnTo>
                    <a:pt x="4818278" y="15252"/>
                  </a:lnTo>
                  <a:lnTo>
                    <a:pt x="4769828" y="16560"/>
                  </a:lnTo>
                  <a:lnTo>
                    <a:pt x="4722063" y="20434"/>
                  </a:lnTo>
                  <a:lnTo>
                    <a:pt x="4675048" y="26809"/>
                  </a:lnTo>
                  <a:lnTo>
                    <a:pt x="4628858" y="35610"/>
                  </a:lnTo>
                  <a:lnTo>
                    <a:pt x="4583544" y="46786"/>
                  </a:lnTo>
                  <a:lnTo>
                    <a:pt x="4539196" y="60261"/>
                  </a:lnTo>
                  <a:lnTo>
                    <a:pt x="4495851" y="75971"/>
                  </a:lnTo>
                  <a:lnTo>
                    <a:pt x="4453598" y="93840"/>
                  </a:lnTo>
                  <a:lnTo>
                    <a:pt x="4412500" y="113804"/>
                  </a:lnTo>
                  <a:lnTo>
                    <a:pt x="4372622" y="135801"/>
                  </a:lnTo>
                  <a:lnTo>
                    <a:pt x="4334040" y="159753"/>
                  </a:lnTo>
                  <a:lnTo>
                    <a:pt x="4296816" y="185610"/>
                  </a:lnTo>
                  <a:lnTo>
                    <a:pt x="4261002" y="213283"/>
                  </a:lnTo>
                  <a:lnTo>
                    <a:pt x="4226687" y="242722"/>
                  </a:lnTo>
                  <a:lnTo>
                    <a:pt x="4193933" y="273850"/>
                  </a:lnTo>
                  <a:lnTo>
                    <a:pt x="4162793" y="306616"/>
                  </a:lnTo>
                  <a:lnTo>
                    <a:pt x="4133354" y="340931"/>
                  </a:lnTo>
                  <a:lnTo>
                    <a:pt x="4105681" y="376732"/>
                  </a:lnTo>
                  <a:lnTo>
                    <a:pt x="4079824" y="413969"/>
                  </a:lnTo>
                  <a:lnTo>
                    <a:pt x="4055872" y="452551"/>
                  </a:lnTo>
                  <a:lnTo>
                    <a:pt x="4033875" y="492429"/>
                  </a:lnTo>
                  <a:lnTo>
                    <a:pt x="4013911" y="533527"/>
                  </a:lnTo>
                  <a:lnTo>
                    <a:pt x="3996042" y="575779"/>
                  </a:lnTo>
                  <a:lnTo>
                    <a:pt x="3980332" y="619112"/>
                  </a:lnTo>
                  <a:lnTo>
                    <a:pt x="3966857" y="663473"/>
                  </a:lnTo>
                  <a:lnTo>
                    <a:pt x="3955681" y="708774"/>
                  </a:lnTo>
                  <a:lnTo>
                    <a:pt x="3946868" y="754976"/>
                  </a:lnTo>
                  <a:lnTo>
                    <a:pt x="3940492" y="801979"/>
                  </a:lnTo>
                  <a:lnTo>
                    <a:pt x="3936619" y="849744"/>
                  </a:lnTo>
                  <a:lnTo>
                    <a:pt x="3935323" y="898194"/>
                  </a:lnTo>
                  <a:lnTo>
                    <a:pt x="3936619" y="946632"/>
                  </a:lnTo>
                  <a:lnTo>
                    <a:pt x="3940492" y="994397"/>
                  </a:lnTo>
                  <a:lnTo>
                    <a:pt x="3946868" y="1041412"/>
                  </a:lnTo>
                  <a:lnTo>
                    <a:pt x="3955681" y="1087602"/>
                  </a:lnTo>
                  <a:lnTo>
                    <a:pt x="3966857" y="1132916"/>
                  </a:lnTo>
                  <a:lnTo>
                    <a:pt x="3980332" y="1177264"/>
                  </a:lnTo>
                  <a:lnTo>
                    <a:pt x="3996042" y="1220609"/>
                  </a:lnTo>
                  <a:lnTo>
                    <a:pt x="4013911" y="1262849"/>
                  </a:lnTo>
                  <a:lnTo>
                    <a:pt x="4033875" y="1303947"/>
                  </a:lnTo>
                  <a:lnTo>
                    <a:pt x="4055872" y="1343825"/>
                  </a:lnTo>
                  <a:lnTo>
                    <a:pt x="4079824" y="1382407"/>
                  </a:lnTo>
                  <a:lnTo>
                    <a:pt x="4105681" y="1419644"/>
                  </a:lnTo>
                  <a:lnTo>
                    <a:pt x="4133354" y="1455445"/>
                  </a:lnTo>
                  <a:lnTo>
                    <a:pt x="4162793" y="1489760"/>
                  </a:lnTo>
                  <a:lnTo>
                    <a:pt x="4193933" y="1522514"/>
                  </a:lnTo>
                  <a:lnTo>
                    <a:pt x="4226687" y="1553654"/>
                  </a:lnTo>
                  <a:lnTo>
                    <a:pt x="4261002" y="1583093"/>
                  </a:lnTo>
                  <a:lnTo>
                    <a:pt x="4296816" y="1610766"/>
                  </a:lnTo>
                  <a:lnTo>
                    <a:pt x="4334040" y="1636623"/>
                  </a:lnTo>
                  <a:lnTo>
                    <a:pt x="4372622" y="1660575"/>
                  </a:lnTo>
                  <a:lnTo>
                    <a:pt x="4412500" y="1682572"/>
                  </a:lnTo>
                  <a:lnTo>
                    <a:pt x="4453598" y="1702536"/>
                  </a:lnTo>
                  <a:lnTo>
                    <a:pt x="4495851" y="1720405"/>
                  </a:lnTo>
                  <a:lnTo>
                    <a:pt x="4539196" y="1736115"/>
                  </a:lnTo>
                  <a:lnTo>
                    <a:pt x="4583544" y="1749577"/>
                  </a:lnTo>
                  <a:lnTo>
                    <a:pt x="4628858" y="1760753"/>
                  </a:lnTo>
                  <a:lnTo>
                    <a:pt x="4675048" y="1769567"/>
                  </a:lnTo>
                  <a:lnTo>
                    <a:pt x="4722063" y="1775942"/>
                  </a:lnTo>
                  <a:lnTo>
                    <a:pt x="4769828" y="1779816"/>
                  </a:lnTo>
                  <a:lnTo>
                    <a:pt x="4818278" y="1781124"/>
                  </a:lnTo>
                  <a:lnTo>
                    <a:pt x="4866716" y="1779816"/>
                  </a:lnTo>
                  <a:lnTo>
                    <a:pt x="4914481" y="1775942"/>
                  </a:lnTo>
                  <a:lnTo>
                    <a:pt x="4961483" y="1769567"/>
                  </a:lnTo>
                  <a:lnTo>
                    <a:pt x="5007686" y="1760753"/>
                  </a:lnTo>
                  <a:lnTo>
                    <a:pt x="5052987" y="1749577"/>
                  </a:lnTo>
                  <a:lnTo>
                    <a:pt x="5097348" y="1736115"/>
                  </a:lnTo>
                  <a:lnTo>
                    <a:pt x="5140680" y="1720405"/>
                  </a:lnTo>
                  <a:lnTo>
                    <a:pt x="5182933" y="1702536"/>
                  </a:lnTo>
                  <a:lnTo>
                    <a:pt x="5224030" y="1682572"/>
                  </a:lnTo>
                  <a:lnTo>
                    <a:pt x="5263908" y="1660575"/>
                  </a:lnTo>
                  <a:lnTo>
                    <a:pt x="5302491" y="1636623"/>
                  </a:lnTo>
                  <a:lnTo>
                    <a:pt x="5339727" y="1610766"/>
                  </a:lnTo>
                  <a:lnTo>
                    <a:pt x="5375529" y="1583093"/>
                  </a:lnTo>
                  <a:lnTo>
                    <a:pt x="5409844" y="1553654"/>
                  </a:lnTo>
                  <a:lnTo>
                    <a:pt x="5442610" y="1522514"/>
                  </a:lnTo>
                  <a:lnTo>
                    <a:pt x="5473738" y="1489760"/>
                  </a:lnTo>
                  <a:lnTo>
                    <a:pt x="5503176" y="1455445"/>
                  </a:lnTo>
                  <a:lnTo>
                    <a:pt x="5530850" y="1419644"/>
                  </a:lnTo>
                  <a:lnTo>
                    <a:pt x="5556707" y="1382407"/>
                  </a:lnTo>
                  <a:lnTo>
                    <a:pt x="5580659" y="1343825"/>
                  </a:lnTo>
                  <a:lnTo>
                    <a:pt x="5602656" y="1303947"/>
                  </a:lnTo>
                  <a:lnTo>
                    <a:pt x="5622620" y="1262849"/>
                  </a:lnTo>
                  <a:lnTo>
                    <a:pt x="5640502" y="1220609"/>
                  </a:lnTo>
                  <a:lnTo>
                    <a:pt x="5656199" y="1177264"/>
                  </a:lnTo>
                  <a:lnTo>
                    <a:pt x="5669673" y="1132916"/>
                  </a:lnTo>
                  <a:lnTo>
                    <a:pt x="5680849" y="1087602"/>
                  </a:lnTo>
                  <a:lnTo>
                    <a:pt x="5689663" y="1041412"/>
                  </a:lnTo>
                  <a:lnTo>
                    <a:pt x="5696039" y="994397"/>
                  </a:lnTo>
                  <a:lnTo>
                    <a:pt x="5699912" y="946632"/>
                  </a:lnTo>
                  <a:lnTo>
                    <a:pt x="5701220" y="898194"/>
                  </a:lnTo>
                  <a:close/>
                </a:path>
                <a:path w="10085070" h="2038985">
                  <a:moveTo>
                    <a:pt x="10084943" y="1155611"/>
                  </a:moveTo>
                  <a:lnTo>
                    <a:pt x="10083635" y="1107173"/>
                  </a:lnTo>
                  <a:lnTo>
                    <a:pt x="10079761" y="1059408"/>
                  </a:lnTo>
                  <a:lnTo>
                    <a:pt x="10073386" y="1012393"/>
                  </a:lnTo>
                  <a:lnTo>
                    <a:pt x="10064572" y="966203"/>
                  </a:lnTo>
                  <a:lnTo>
                    <a:pt x="10053396" y="920889"/>
                  </a:lnTo>
                  <a:lnTo>
                    <a:pt x="10039921" y="876528"/>
                  </a:lnTo>
                  <a:lnTo>
                    <a:pt x="10024224" y="833196"/>
                  </a:lnTo>
                  <a:lnTo>
                    <a:pt x="10006355" y="790943"/>
                  </a:lnTo>
                  <a:lnTo>
                    <a:pt x="9986391" y="749846"/>
                  </a:lnTo>
                  <a:lnTo>
                    <a:pt x="9964395" y="709968"/>
                  </a:lnTo>
                  <a:lnTo>
                    <a:pt x="9940430" y="671385"/>
                  </a:lnTo>
                  <a:lnTo>
                    <a:pt x="9914585" y="634161"/>
                  </a:lnTo>
                  <a:lnTo>
                    <a:pt x="9886899" y="598347"/>
                  </a:lnTo>
                  <a:lnTo>
                    <a:pt x="9857461" y="564032"/>
                  </a:lnTo>
                  <a:lnTo>
                    <a:pt x="9826333" y="531279"/>
                  </a:lnTo>
                  <a:lnTo>
                    <a:pt x="9793567" y="500151"/>
                  </a:lnTo>
                  <a:lnTo>
                    <a:pt x="9759251" y="470712"/>
                  </a:lnTo>
                  <a:lnTo>
                    <a:pt x="9723450" y="443026"/>
                  </a:lnTo>
                  <a:lnTo>
                    <a:pt x="9686214" y="417169"/>
                  </a:lnTo>
                  <a:lnTo>
                    <a:pt x="9647631" y="393217"/>
                  </a:lnTo>
                  <a:lnTo>
                    <a:pt x="9607753" y="371221"/>
                  </a:lnTo>
                  <a:lnTo>
                    <a:pt x="9566656" y="351256"/>
                  </a:lnTo>
                  <a:lnTo>
                    <a:pt x="9524416" y="333387"/>
                  </a:lnTo>
                  <a:lnTo>
                    <a:pt x="9481071" y="317690"/>
                  </a:lnTo>
                  <a:lnTo>
                    <a:pt x="9436722" y="304215"/>
                  </a:lnTo>
                  <a:lnTo>
                    <a:pt x="9391409" y="293039"/>
                  </a:lnTo>
                  <a:lnTo>
                    <a:pt x="9345219" y="284226"/>
                  </a:lnTo>
                  <a:lnTo>
                    <a:pt x="9298203" y="277850"/>
                  </a:lnTo>
                  <a:lnTo>
                    <a:pt x="9250439" y="273977"/>
                  </a:lnTo>
                  <a:lnTo>
                    <a:pt x="9202001" y="272669"/>
                  </a:lnTo>
                  <a:lnTo>
                    <a:pt x="9153550" y="273977"/>
                  </a:lnTo>
                  <a:lnTo>
                    <a:pt x="9105786" y="277850"/>
                  </a:lnTo>
                  <a:lnTo>
                    <a:pt x="9058783" y="284226"/>
                  </a:lnTo>
                  <a:lnTo>
                    <a:pt x="9012580" y="293039"/>
                  </a:lnTo>
                  <a:lnTo>
                    <a:pt x="8967279" y="304215"/>
                  </a:lnTo>
                  <a:lnTo>
                    <a:pt x="8922918" y="317690"/>
                  </a:lnTo>
                  <a:lnTo>
                    <a:pt x="8879573" y="333387"/>
                  </a:lnTo>
                  <a:lnTo>
                    <a:pt x="8837333" y="351256"/>
                  </a:lnTo>
                  <a:lnTo>
                    <a:pt x="8796236" y="371221"/>
                  </a:lnTo>
                  <a:lnTo>
                    <a:pt x="8756358" y="393217"/>
                  </a:lnTo>
                  <a:lnTo>
                    <a:pt x="8717763" y="417169"/>
                  </a:lnTo>
                  <a:lnTo>
                    <a:pt x="8680539" y="443026"/>
                  </a:lnTo>
                  <a:lnTo>
                    <a:pt x="8644725" y="470712"/>
                  </a:lnTo>
                  <a:lnTo>
                    <a:pt x="8610409" y="500151"/>
                  </a:lnTo>
                  <a:lnTo>
                    <a:pt x="8577656" y="531279"/>
                  </a:lnTo>
                  <a:lnTo>
                    <a:pt x="8546528" y="564032"/>
                  </a:lnTo>
                  <a:lnTo>
                    <a:pt x="8517077" y="598347"/>
                  </a:lnTo>
                  <a:lnTo>
                    <a:pt x="8489404" y="634161"/>
                  </a:lnTo>
                  <a:lnTo>
                    <a:pt x="8463547" y="671385"/>
                  </a:lnTo>
                  <a:lnTo>
                    <a:pt x="8439594" y="709968"/>
                  </a:lnTo>
                  <a:lnTo>
                    <a:pt x="8417598" y="749846"/>
                  </a:lnTo>
                  <a:lnTo>
                    <a:pt x="8397634" y="790943"/>
                  </a:lnTo>
                  <a:lnTo>
                    <a:pt x="8379765" y="833196"/>
                  </a:lnTo>
                  <a:lnTo>
                    <a:pt x="8364055" y="876528"/>
                  </a:lnTo>
                  <a:lnTo>
                    <a:pt x="8350580" y="920889"/>
                  </a:lnTo>
                  <a:lnTo>
                    <a:pt x="8339404" y="966203"/>
                  </a:lnTo>
                  <a:lnTo>
                    <a:pt x="8330603" y="1012393"/>
                  </a:lnTo>
                  <a:lnTo>
                    <a:pt x="8324228" y="1059408"/>
                  </a:lnTo>
                  <a:lnTo>
                    <a:pt x="8320354" y="1107173"/>
                  </a:lnTo>
                  <a:lnTo>
                    <a:pt x="8319046" y="1155611"/>
                  </a:lnTo>
                  <a:lnTo>
                    <a:pt x="8320354" y="1204061"/>
                  </a:lnTo>
                  <a:lnTo>
                    <a:pt x="8324228" y="1251813"/>
                  </a:lnTo>
                  <a:lnTo>
                    <a:pt x="8330603" y="1298829"/>
                  </a:lnTo>
                  <a:lnTo>
                    <a:pt x="8339404" y="1345018"/>
                  </a:lnTo>
                  <a:lnTo>
                    <a:pt x="8350580" y="1390332"/>
                  </a:lnTo>
                  <a:lnTo>
                    <a:pt x="8364055" y="1434693"/>
                  </a:lnTo>
                  <a:lnTo>
                    <a:pt x="8379765" y="1478026"/>
                  </a:lnTo>
                  <a:lnTo>
                    <a:pt x="8397634" y="1520278"/>
                  </a:lnTo>
                  <a:lnTo>
                    <a:pt x="8417598" y="1561376"/>
                  </a:lnTo>
                  <a:lnTo>
                    <a:pt x="8439594" y="1601241"/>
                  </a:lnTo>
                  <a:lnTo>
                    <a:pt x="8463547" y="1639836"/>
                  </a:lnTo>
                  <a:lnTo>
                    <a:pt x="8489404" y="1677060"/>
                  </a:lnTo>
                  <a:lnTo>
                    <a:pt x="8517077" y="1712861"/>
                  </a:lnTo>
                  <a:lnTo>
                    <a:pt x="8546528" y="1747177"/>
                  </a:lnTo>
                  <a:lnTo>
                    <a:pt x="8577656" y="1779943"/>
                  </a:lnTo>
                  <a:lnTo>
                    <a:pt x="8610409" y="1811070"/>
                  </a:lnTo>
                  <a:lnTo>
                    <a:pt x="8644725" y="1840509"/>
                  </a:lnTo>
                  <a:lnTo>
                    <a:pt x="8680539" y="1868195"/>
                  </a:lnTo>
                  <a:lnTo>
                    <a:pt x="8717763" y="1894039"/>
                  </a:lnTo>
                  <a:lnTo>
                    <a:pt x="8756358" y="1918004"/>
                  </a:lnTo>
                  <a:lnTo>
                    <a:pt x="8796236" y="1939988"/>
                  </a:lnTo>
                  <a:lnTo>
                    <a:pt x="8837333" y="1959952"/>
                  </a:lnTo>
                  <a:lnTo>
                    <a:pt x="8879573" y="1977821"/>
                  </a:lnTo>
                  <a:lnTo>
                    <a:pt x="8922918" y="1993531"/>
                  </a:lnTo>
                  <a:lnTo>
                    <a:pt x="8967279" y="2007006"/>
                  </a:lnTo>
                  <a:lnTo>
                    <a:pt x="9012580" y="2018182"/>
                  </a:lnTo>
                  <a:lnTo>
                    <a:pt x="9058783" y="2026983"/>
                  </a:lnTo>
                  <a:lnTo>
                    <a:pt x="9105786" y="2033358"/>
                  </a:lnTo>
                  <a:lnTo>
                    <a:pt x="9153550" y="2037232"/>
                  </a:lnTo>
                  <a:lnTo>
                    <a:pt x="9202001" y="2038540"/>
                  </a:lnTo>
                  <a:lnTo>
                    <a:pt x="9250439" y="2037232"/>
                  </a:lnTo>
                  <a:lnTo>
                    <a:pt x="9298203" y="2033358"/>
                  </a:lnTo>
                  <a:lnTo>
                    <a:pt x="9345219" y="2026983"/>
                  </a:lnTo>
                  <a:lnTo>
                    <a:pt x="9391409" y="2018182"/>
                  </a:lnTo>
                  <a:lnTo>
                    <a:pt x="9436722" y="2007006"/>
                  </a:lnTo>
                  <a:lnTo>
                    <a:pt x="9481071" y="1993531"/>
                  </a:lnTo>
                  <a:lnTo>
                    <a:pt x="9524416" y="1977821"/>
                  </a:lnTo>
                  <a:lnTo>
                    <a:pt x="9566656" y="1959952"/>
                  </a:lnTo>
                  <a:lnTo>
                    <a:pt x="9607753" y="1939988"/>
                  </a:lnTo>
                  <a:lnTo>
                    <a:pt x="9647631" y="1918004"/>
                  </a:lnTo>
                  <a:lnTo>
                    <a:pt x="9686214" y="1894039"/>
                  </a:lnTo>
                  <a:lnTo>
                    <a:pt x="9723450" y="1868195"/>
                  </a:lnTo>
                  <a:lnTo>
                    <a:pt x="9759251" y="1840509"/>
                  </a:lnTo>
                  <a:lnTo>
                    <a:pt x="9793567" y="1811070"/>
                  </a:lnTo>
                  <a:lnTo>
                    <a:pt x="9826333" y="1779943"/>
                  </a:lnTo>
                  <a:lnTo>
                    <a:pt x="9857461" y="1747177"/>
                  </a:lnTo>
                  <a:lnTo>
                    <a:pt x="9886899" y="1712861"/>
                  </a:lnTo>
                  <a:lnTo>
                    <a:pt x="9914585" y="1677060"/>
                  </a:lnTo>
                  <a:lnTo>
                    <a:pt x="9940430" y="1639836"/>
                  </a:lnTo>
                  <a:lnTo>
                    <a:pt x="9964395" y="1601241"/>
                  </a:lnTo>
                  <a:lnTo>
                    <a:pt x="9986391" y="1561376"/>
                  </a:lnTo>
                  <a:lnTo>
                    <a:pt x="10006355" y="1520278"/>
                  </a:lnTo>
                  <a:lnTo>
                    <a:pt x="10024224" y="1478026"/>
                  </a:lnTo>
                  <a:lnTo>
                    <a:pt x="10039921" y="1434693"/>
                  </a:lnTo>
                  <a:lnTo>
                    <a:pt x="10053396" y="1390332"/>
                  </a:lnTo>
                  <a:lnTo>
                    <a:pt x="10064572" y="1345018"/>
                  </a:lnTo>
                  <a:lnTo>
                    <a:pt x="10073386" y="1298829"/>
                  </a:lnTo>
                  <a:lnTo>
                    <a:pt x="10079761" y="1251813"/>
                  </a:lnTo>
                  <a:lnTo>
                    <a:pt x="10083635" y="1204061"/>
                  </a:lnTo>
                  <a:lnTo>
                    <a:pt x="10084943" y="1155611"/>
                  </a:lnTo>
                  <a:close/>
                </a:path>
              </a:pathLst>
            </a:custGeom>
            <a:solidFill>
              <a:srgbClr val="FFFFFF"/>
            </a:solidFill>
          </p:spPr>
          <p:txBody>
            <a:bodyPr wrap="square" lIns="0" tIns="0" rIns="0" bIns="0" rtlCol="0"/>
            <a:lstStyle/>
            <a:p>
              <a:pPr defTabSz="342900"/>
              <a:endParaRPr sz="1350">
                <a:solidFill>
                  <a:prstClr val="black"/>
                </a:solidFill>
                <a:latin typeface="Calibri"/>
              </a:endParaRPr>
            </a:p>
          </p:txBody>
        </p:sp>
        <p:pic>
          <p:nvPicPr>
            <p:cNvPr id="28" name="object 7">
              <a:extLst>
                <a:ext uri="{FF2B5EF4-FFF2-40B4-BE49-F238E27FC236}">
                  <a16:creationId xmlns:a16="http://schemas.microsoft.com/office/drawing/2014/main" id="{828E09C9-E3F4-4262-8980-4C8B73827C04}"/>
                </a:ext>
              </a:extLst>
            </p:cNvPr>
            <p:cNvPicPr/>
            <p:nvPr/>
          </p:nvPicPr>
          <p:blipFill>
            <a:blip r:embed="rId4" cstate="print"/>
            <a:stretch>
              <a:fillRect/>
            </a:stretch>
          </p:blipFill>
          <p:spPr>
            <a:xfrm>
              <a:off x="3863286" y="1144413"/>
              <a:ext cx="477883" cy="901423"/>
            </a:xfrm>
            <a:prstGeom prst="rect">
              <a:avLst/>
            </a:prstGeom>
          </p:spPr>
        </p:pic>
        <p:sp>
          <p:nvSpPr>
            <p:cNvPr id="29" name="object 8">
              <a:extLst>
                <a:ext uri="{FF2B5EF4-FFF2-40B4-BE49-F238E27FC236}">
                  <a16:creationId xmlns:a16="http://schemas.microsoft.com/office/drawing/2014/main" id="{3139CC31-2848-4465-B981-6547261A66CE}"/>
                </a:ext>
              </a:extLst>
            </p:cNvPr>
            <p:cNvSpPr/>
            <p:nvPr/>
          </p:nvSpPr>
          <p:spPr>
            <a:xfrm>
              <a:off x="3976122" y="1234810"/>
              <a:ext cx="777512" cy="742656"/>
            </a:xfrm>
            <a:custGeom>
              <a:avLst/>
              <a:gdLst/>
              <a:ahLst/>
              <a:cxnLst/>
              <a:rect l="l" t="t" r="r" b="b"/>
              <a:pathLst>
                <a:path w="1454150" h="1224914">
                  <a:moveTo>
                    <a:pt x="254355" y="0"/>
                  </a:moveTo>
                  <a:lnTo>
                    <a:pt x="455193" y="679551"/>
                  </a:lnTo>
                  <a:lnTo>
                    <a:pt x="0" y="1224914"/>
                  </a:lnTo>
                  <a:lnTo>
                    <a:pt x="1453553" y="886739"/>
                  </a:lnTo>
                  <a:lnTo>
                    <a:pt x="254355" y="0"/>
                  </a:lnTo>
                  <a:close/>
                </a:path>
              </a:pathLst>
            </a:custGeom>
            <a:solidFill>
              <a:srgbClr val="A5CDD8"/>
            </a:solidFill>
          </p:spPr>
          <p:txBody>
            <a:bodyPr wrap="square" lIns="0" tIns="0" rIns="0" bIns="0" rtlCol="0"/>
            <a:lstStyle/>
            <a:p>
              <a:pPr defTabSz="342900"/>
              <a:endParaRPr sz="1350">
                <a:solidFill>
                  <a:prstClr val="black"/>
                </a:solidFill>
                <a:latin typeface="Calibri"/>
              </a:endParaRPr>
            </a:p>
          </p:txBody>
        </p:sp>
        <p:sp>
          <p:nvSpPr>
            <p:cNvPr id="30" name="object 9">
              <a:extLst>
                <a:ext uri="{FF2B5EF4-FFF2-40B4-BE49-F238E27FC236}">
                  <a16:creationId xmlns:a16="http://schemas.microsoft.com/office/drawing/2014/main" id="{5023B887-3A07-4989-935F-BB0794E8E370}"/>
                </a:ext>
              </a:extLst>
            </p:cNvPr>
            <p:cNvSpPr/>
            <p:nvPr/>
          </p:nvSpPr>
          <p:spPr>
            <a:xfrm>
              <a:off x="3976126" y="1646824"/>
              <a:ext cx="777512" cy="330712"/>
            </a:xfrm>
            <a:custGeom>
              <a:avLst/>
              <a:gdLst/>
              <a:ahLst/>
              <a:cxnLst/>
              <a:rect l="l" t="t" r="r" b="b"/>
              <a:pathLst>
                <a:path w="1454150" h="545464">
                  <a:moveTo>
                    <a:pt x="455193" y="0"/>
                  </a:moveTo>
                  <a:lnTo>
                    <a:pt x="0" y="545363"/>
                  </a:lnTo>
                  <a:lnTo>
                    <a:pt x="1453553" y="207187"/>
                  </a:lnTo>
                  <a:lnTo>
                    <a:pt x="455193" y="0"/>
                  </a:lnTo>
                  <a:close/>
                </a:path>
              </a:pathLst>
            </a:custGeom>
            <a:solidFill>
              <a:srgbClr val="7C9AAB"/>
            </a:solidFill>
          </p:spPr>
          <p:txBody>
            <a:bodyPr wrap="square" lIns="0" tIns="0" rIns="0" bIns="0" rtlCol="0"/>
            <a:lstStyle/>
            <a:p>
              <a:pPr defTabSz="342900"/>
              <a:endParaRPr sz="1350">
                <a:solidFill>
                  <a:prstClr val="black"/>
                </a:solidFill>
                <a:latin typeface="Calibri"/>
              </a:endParaRPr>
            </a:p>
          </p:txBody>
        </p:sp>
        <p:pic>
          <p:nvPicPr>
            <p:cNvPr id="31" name="object 10">
              <a:extLst>
                <a:ext uri="{FF2B5EF4-FFF2-40B4-BE49-F238E27FC236}">
                  <a16:creationId xmlns:a16="http://schemas.microsoft.com/office/drawing/2014/main" id="{8F80EAA6-70A4-4CF0-9929-6903F6C6B315}"/>
                </a:ext>
              </a:extLst>
            </p:cNvPr>
            <p:cNvPicPr/>
            <p:nvPr/>
          </p:nvPicPr>
          <p:blipFill>
            <a:blip r:embed="rId5" cstate="print"/>
            <a:stretch>
              <a:fillRect/>
            </a:stretch>
          </p:blipFill>
          <p:spPr>
            <a:xfrm>
              <a:off x="6205833" y="1487777"/>
              <a:ext cx="501033" cy="883443"/>
            </a:xfrm>
            <a:prstGeom prst="rect">
              <a:avLst/>
            </a:prstGeom>
          </p:spPr>
        </p:pic>
        <p:sp>
          <p:nvSpPr>
            <p:cNvPr id="32" name="object 11">
              <a:extLst>
                <a:ext uri="{FF2B5EF4-FFF2-40B4-BE49-F238E27FC236}">
                  <a16:creationId xmlns:a16="http://schemas.microsoft.com/office/drawing/2014/main" id="{F69F88F5-C66B-4928-B052-67915C1F913A}"/>
                </a:ext>
              </a:extLst>
            </p:cNvPr>
            <p:cNvSpPr/>
            <p:nvPr/>
          </p:nvSpPr>
          <p:spPr>
            <a:xfrm>
              <a:off x="6298023" y="1538378"/>
              <a:ext cx="790754" cy="724561"/>
            </a:xfrm>
            <a:custGeom>
              <a:avLst/>
              <a:gdLst/>
              <a:ahLst/>
              <a:cxnLst/>
              <a:rect l="l" t="t" r="r" b="b"/>
              <a:pathLst>
                <a:path w="1478915" h="1195070">
                  <a:moveTo>
                    <a:pt x="0" y="0"/>
                  </a:moveTo>
                  <a:lnTo>
                    <a:pt x="505129" y="496963"/>
                  </a:lnTo>
                  <a:lnTo>
                    <a:pt x="371462" y="1194650"/>
                  </a:lnTo>
                  <a:lnTo>
                    <a:pt x="1478775" y="194106"/>
                  </a:lnTo>
                  <a:lnTo>
                    <a:pt x="0" y="0"/>
                  </a:lnTo>
                  <a:close/>
                </a:path>
              </a:pathLst>
            </a:custGeom>
            <a:solidFill>
              <a:srgbClr val="42657D"/>
            </a:solidFill>
          </p:spPr>
          <p:txBody>
            <a:bodyPr wrap="square" lIns="0" tIns="0" rIns="0" bIns="0" rtlCol="0"/>
            <a:lstStyle/>
            <a:p>
              <a:pPr defTabSz="342900"/>
              <a:endParaRPr sz="1350">
                <a:solidFill>
                  <a:prstClr val="black"/>
                </a:solidFill>
                <a:latin typeface="Calibri"/>
              </a:endParaRPr>
            </a:p>
          </p:txBody>
        </p:sp>
        <p:sp>
          <p:nvSpPr>
            <p:cNvPr id="33" name="object 12">
              <a:extLst>
                <a:ext uri="{FF2B5EF4-FFF2-40B4-BE49-F238E27FC236}">
                  <a16:creationId xmlns:a16="http://schemas.microsoft.com/office/drawing/2014/main" id="{01F32099-D3AF-4718-87EF-6906FF664BD6}"/>
                </a:ext>
              </a:extLst>
            </p:cNvPr>
            <p:cNvSpPr/>
            <p:nvPr/>
          </p:nvSpPr>
          <p:spPr>
            <a:xfrm>
              <a:off x="6496635" y="1656064"/>
              <a:ext cx="592131" cy="606753"/>
            </a:xfrm>
            <a:custGeom>
              <a:avLst/>
              <a:gdLst/>
              <a:ahLst/>
              <a:cxnLst/>
              <a:rect l="l" t="t" r="r" b="b"/>
              <a:pathLst>
                <a:path w="1107440" h="1000760">
                  <a:moveTo>
                    <a:pt x="1107312" y="0"/>
                  </a:moveTo>
                  <a:lnTo>
                    <a:pt x="133667" y="302856"/>
                  </a:lnTo>
                  <a:lnTo>
                    <a:pt x="0" y="1000531"/>
                  </a:lnTo>
                  <a:lnTo>
                    <a:pt x="1107312" y="0"/>
                  </a:lnTo>
                  <a:close/>
                </a:path>
              </a:pathLst>
            </a:custGeom>
            <a:solidFill>
              <a:srgbClr val="324A5E"/>
            </a:solidFill>
          </p:spPr>
          <p:txBody>
            <a:bodyPr wrap="square" lIns="0" tIns="0" rIns="0" bIns="0" rtlCol="0"/>
            <a:lstStyle/>
            <a:p>
              <a:pPr defTabSz="342900"/>
              <a:endParaRPr sz="1350">
                <a:solidFill>
                  <a:prstClr val="black"/>
                </a:solidFill>
                <a:latin typeface="Calibri"/>
              </a:endParaRPr>
            </a:p>
          </p:txBody>
        </p:sp>
        <p:pic>
          <p:nvPicPr>
            <p:cNvPr id="34" name="object 13">
              <a:extLst>
                <a:ext uri="{FF2B5EF4-FFF2-40B4-BE49-F238E27FC236}">
                  <a16:creationId xmlns:a16="http://schemas.microsoft.com/office/drawing/2014/main" id="{F14C6352-FC84-4398-86A3-AA47F9ABD26E}"/>
                </a:ext>
              </a:extLst>
            </p:cNvPr>
            <p:cNvPicPr/>
            <p:nvPr/>
          </p:nvPicPr>
          <p:blipFill>
            <a:blip r:embed="rId6" cstate="print"/>
            <a:stretch>
              <a:fillRect/>
            </a:stretch>
          </p:blipFill>
          <p:spPr>
            <a:xfrm>
              <a:off x="1789270" y="1364988"/>
              <a:ext cx="528162" cy="844578"/>
            </a:xfrm>
            <a:prstGeom prst="rect">
              <a:avLst/>
            </a:prstGeom>
          </p:spPr>
        </p:pic>
        <p:sp>
          <p:nvSpPr>
            <p:cNvPr id="37" name="object 14">
              <a:extLst>
                <a:ext uri="{FF2B5EF4-FFF2-40B4-BE49-F238E27FC236}">
                  <a16:creationId xmlns:a16="http://schemas.microsoft.com/office/drawing/2014/main" id="{0FFD38F5-B8BC-4252-AC73-D7EBCFEC8B68}"/>
                </a:ext>
              </a:extLst>
            </p:cNvPr>
            <p:cNvSpPr/>
            <p:nvPr/>
          </p:nvSpPr>
          <p:spPr>
            <a:xfrm>
              <a:off x="1857667" y="1408838"/>
              <a:ext cx="784981" cy="692991"/>
            </a:xfrm>
            <a:custGeom>
              <a:avLst/>
              <a:gdLst/>
              <a:ahLst/>
              <a:cxnLst/>
              <a:rect l="l" t="t" r="r" b="b"/>
              <a:pathLst>
                <a:path w="1468120" h="1143000">
                  <a:moveTo>
                    <a:pt x="0" y="0"/>
                  </a:moveTo>
                  <a:lnTo>
                    <a:pt x="536384" y="446633"/>
                  </a:lnTo>
                  <a:lnTo>
                    <a:pt x="462064" y="1142453"/>
                  </a:lnTo>
                  <a:lnTo>
                    <a:pt x="1467510" y="69926"/>
                  </a:lnTo>
                  <a:lnTo>
                    <a:pt x="0" y="0"/>
                  </a:lnTo>
                  <a:close/>
                </a:path>
              </a:pathLst>
            </a:custGeom>
            <a:solidFill>
              <a:srgbClr val="CDCDCC"/>
            </a:solidFill>
          </p:spPr>
          <p:txBody>
            <a:bodyPr wrap="square" lIns="0" tIns="0" rIns="0" bIns="0" rtlCol="0"/>
            <a:lstStyle/>
            <a:p>
              <a:pPr defTabSz="342900"/>
              <a:endParaRPr sz="1350">
                <a:solidFill>
                  <a:prstClr val="black"/>
                </a:solidFill>
                <a:latin typeface="Calibri"/>
              </a:endParaRPr>
            </a:p>
          </p:txBody>
        </p:sp>
        <p:sp>
          <p:nvSpPr>
            <p:cNvPr id="38" name="object 15">
              <a:extLst>
                <a:ext uri="{FF2B5EF4-FFF2-40B4-BE49-F238E27FC236}">
                  <a16:creationId xmlns:a16="http://schemas.microsoft.com/office/drawing/2014/main" id="{33B18421-79E6-42B1-8851-31220A927BDE}"/>
                </a:ext>
              </a:extLst>
            </p:cNvPr>
            <p:cNvSpPr/>
            <p:nvPr/>
          </p:nvSpPr>
          <p:spPr>
            <a:xfrm>
              <a:off x="2104725" y="1451233"/>
              <a:ext cx="537807" cy="650641"/>
            </a:xfrm>
            <a:custGeom>
              <a:avLst/>
              <a:gdLst/>
              <a:ahLst/>
              <a:cxnLst/>
              <a:rect l="l" t="t" r="r" b="b"/>
              <a:pathLst>
                <a:path w="1005839" h="1073150">
                  <a:moveTo>
                    <a:pt x="1005446" y="0"/>
                  </a:moveTo>
                  <a:lnTo>
                    <a:pt x="74320" y="376707"/>
                  </a:lnTo>
                  <a:lnTo>
                    <a:pt x="0" y="1072527"/>
                  </a:lnTo>
                  <a:lnTo>
                    <a:pt x="1005446" y="0"/>
                  </a:lnTo>
                  <a:close/>
                </a:path>
              </a:pathLst>
            </a:custGeom>
            <a:solidFill>
              <a:srgbClr val="A1A4AB"/>
            </a:solidFill>
          </p:spPr>
          <p:txBody>
            <a:bodyPr wrap="square" lIns="0" tIns="0" rIns="0" bIns="0" rtlCol="0"/>
            <a:lstStyle/>
            <a:p>
              <a:pPr defTabSz="342900"/>
              <a:endParaRPr sz="1350">
                <a:solidFill>
                  <a:prstClr val="black"/>
                </a:solidFill>
                <a:latin typeface="Calibri"/>
              </a:endParaRPr>
            </a:p>
          </p:txBody>
        </p:sp>
      </p:grpSp>
      <p:sp>
        <p:nvSpPr>
          <p:cNvPr id="40" name="Título 1">
            <a:extLst>
              <a:ext uri="{FF2B5EF4-FFF2-40B4-BE49-F238E27FC236}">
                <a16:creationId xmlns:a16="http://schemas.microsoft.com/office/drawing/2014/main" id="{6E894086-3FEE-4FF4-A8EF-5F9CE591FE7F}"/>
              </a:ext>
            </a:extLst>
          </p:cNvPr>
          <p:cNvSpPr>
            <a:spLocks noGrp="1"/>
          </p:cNvSpPr>
          <p:nvPr>
            <p:ph type="title"/>
          </p:nvPr>
        </p:nvSpPr>
        <p:spPr>
          <a:xfrm>
            <a:off x="-134871" y="145565"/>
            <a:ext cx="9125712" cy="932688"/>
          </a:xfrm>
        </p:spPr>
        <p:txBody>
          <a:bodyPr>
            <a:normAutofit fontScale="90000"/>
          </a:bodyPr>
          <a:lstStyle/>
          <a:p>
            <a:r>
              <a:rPr lang="es-ES" b="1" dirty="0">
                <a:solidFill>
                  <a:schemeClr val="tx2">
                    <a:lumMod val="50000"/>
                  </a:schemeClr>
                </a:solidFill>
                <a:latin typeface="Century Gothic" panose="020B0502020202020204" pitchFamily="34" charset="0"/>
                <a:cs typeface="Arial" panose="020B0604020202020204" pitchFamily="34" charset="0"/>
              </a:rPr>
              <a:t>Beneficios para niñas, niños y adolescentes del cuidado alternativo en familias de acogida</a:t>
            </a:r>
            <a:endParaRPr lang="es-MX" b="1" dirty="0">
              <a:solidFill>
                <a:schemeClr val="tx2">
                  <a:lumMod val="50000"/>
                </a:schemeClr>
              </a:solidFill>
              <a:latin typeface="Century Gothic" panose="020B0502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3A933F95-3BDB-4CE0-8619-F18009CCCFE3}"/>
              </a:ext>
            </a:extLst>
          </p:cNvPr>
          <p:cNvSpPr/>
          <p:nvPr/>
        </p:nvSpPr>
        <p:spPr>
          <a:xfrm>
            <a:off x="240571" y="1954019"/>
            <a:ext cx="4572000" cy="4154984"/>
          </a:xfrm>
          <a:prstGeom prst="rect">
            <a:avLst/>
          </a:prstGeom>
        </p:spPr>
        <p:txBody>
          <a:bodyPr>
            <a:spAutoFit/>
          </a:bodyPr>
          <a:lstStyle/>
          <a:p>
            <a:r>
              <a:rPr lang="es-ES" sz="2400" dirty="0">
                <a:solidFill>
                  <a:schemeClr val="tx2">
                    <a:lumMod val="50000"/>
                  </a:schemeClr>
                </a:solidFill>
                <a:latin typeface="Arial" panose="020B0604020202020204" pitchFamily="34" charset="0"/>
                <a:ea typeface="+mj-ea"/>
                <a:cs typeface="Arial" panose="020B0604020202020204" pitchFamily="34" charset="0"/>
              </a:rPr>
              <a:t>Cuidado personalizado en un entorno familiar y comunitario</a:t>
            </a:r>
          </a:p>
          <a:p>
            <a:r>
              <a:rPr lang="es-ES" sz="2400" dirty="0">
                <a:solidFill>
                  <a:schemeClr val="tx2">
                    <a:lumMod val="50000"/>
                  </a:schemeClr>
                </a:solidFill>
                <a:latin typeface="Arial" panose="020B0604020202020204" pitchFamily="34" charset="0"/>
                <a:ea typeface="+mj-ea"/>
                <a:cs typeface="Arial" panose="020B0604020202020204" pitchFamily="34" charset="0"/>
              </a:rPr>
              <a:t>Derechos garantizados</a:t>
            </a:r>
          </a:p>
          <a:p>
            <a:r>
              <a:rPr lang="es-ES" sz="2400" dirty="0">
                <a:solidFill>
                  <a:schemeClr val="tx2">
                    <a:lumMod val="50000"/>
                  </a:schemeClr>
                </a:solidFill>
                <a:latin typeface="Arial" panose="020B0604020202020204" pitchFamily="34" charset="0"/>
                <a:ea typeface="+mj-ea"/>
                <a:cs typeface="Arial" panose="020B0604020202020204" pitchFamily="34" charset="0"/>
              </a:rPr>
              <a:t>Mejora el desarrollo físico, psicológico, social.</a:t>
            </a:r>
          </a:p>
          <a:p>
            <a:r>
              <a:rPr lang="es-ES" sz="2400" dirty="0">
                <a:solidFill>
                  <a:schemeClr val="tx2">
                    <a:lumMod val="50000"/>
                  </a:schemeClr>
                </a:solidFill>
                <a:latin typeface="Arial" panose="020B0604020202020204" pitchFamily="34" charset="0"/>
                <a:ea typeface="+mj-ea"/>
                <a:cs typeface="Arial" panose="020B0604020202020204" pitchFamily="34" charset="0"/>
              </a:rPr>
              <a:t>Mejora la autoestima.</a:t>
            </a:r>
          </a:p>
          <a:p>
            <a:r>
              <a:rPr lang="es-ES" sz="2400" dirty="0">
                <a:solidFill>
                  <a:schemeClr val="tx2">
                    <a:lumMod val="50000"/>
                  </a:schemeClr>
                </a:solidFill>
                <a:latin typeface="Arial" panose="020B0604020202020204" pitchFamily="34" charset="0"/>
                <a:ea typeface="+mj-ea"/>
                <a:cs typeface="Arial" panose="020B0604020202020204" pitchFamily="34" charset="0"/>
              </a:rPr>
              <a:t>Se amplía la red de apoyo y soporte a la niña, niño o adolescente.</a:t>
            </a:r>
          </a:p>
          <a:p>
            <a:r>
              <a:rPr lang="es-ES" sz="2400" dirty="0">
                <a:solidFill>
                  <a:schemeClr val="tx2">
                    <a:lumMod val="50000"/>
                  </a:schemeClr>
                </a:solidFill>
                <a:latin typeface="Arial" panose="020B0604020202020204" pitchFamily="34" charset="0"/>
                <a:ea typeface="+mj-ea"/>
                <a:cs typeface="Arial" panose="020B0604020202020204" pitchFamily="34" charset="0"/>
              </a:rPr>
              <a:t>Posibilidad de acceder a un cuidado permanente</a:t>
            </a:r>
            <a:endParaRPr lang="es-MX" sz="2400" dirty="0">
              <a:solidFill>
                <a:schemeClr val="tx2">
                  <a:lumMod val="50000"/>
                </a:schemeClr>
              </a:solidFill>
              <a:latin typeface="Arial" panose="020B0604020202020204" pitchFamily="34" charset="0"/>
              <a:ea typeface="+mj-ea"/>
              <a:cs typeface="Arial" panose="020B0604020202020204" pitchFamily="34" charset="0"/>
            </a:endParaRPr>
          </a:p>
        </p:txBody>
      </p:sp>
      <p:pic>
        <p:nvPicPr>
          <p:cNvPr id="3" name="Imagen 2">
            <a:extLst>
              <a:ext uri="{FF2B5EF4-FFF2-40B4-BE49-F238E27FC236}">
                <a16:creationId xmlns:a16="http://schemas.microsoft.com/office/drawing/2014/main" id="{68E353F7-933E-4E07-B674-47A9EBC6D386}"/>
              </a:ext>
            </a:extLst>
          </p:cNvPr>
          <p:cNvPicPr>
            <a:picLocks noChangeAspect="1"/>
          </p:cNvPicPr>
          <p:nvPr/>
        </p:nvPicPr>
        <p:blipFill>
          <a:blip r:embed="rId7"/>
          <a:stretch>
            <a:fillRect/>
          </a:stretch>
        </p:blipFill>
        <p:spPr>
          <a:xfrm>
            <a:off x="4514855" y="2113975"/>
            <a:ext cx="4552991" cy="3414743"/>
          </a:xfrm>
          <a:prstGeom prst="rect">
            <a:avLst/>
          </a:prstGeom>
        </p:spPr>
      </p:pic>
      <p:sp>
        <p:nvSpPr>
          <p:cNvPr id="4" name="Rectángulo 3">
            <a:extLst>
              <a:ext uri="{FF2B5EF4-FFF2-40B4-BE49-F238E27FC236}">
                <a16:creationId xmlns:a16="http://schemas.microsoft.com/office/drawing/2014/main" id="{6E170BAD-B632-4202-9200-22F045A63523}"/>
              </a:ext>
            </a:extLst>
          </p:cNvPr>
          <p:cNvSpPr/>
          <p:nvPr/>
        </p:nvSpPr>
        <p:spPr>
          <a:xfrm>
            <a:off x="4427985" y="5205373"/>
            <a:ext cx="2714938" cy="3020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1200" dirty="0">
                <a:solidFill>
                  <a:schemeClr val="bg1"/>
                </a:solidFill>
              </a:rPr>
              <a:t>Foto: familia Acogedora</a:t>
            </a:r>
            <a:endParaRPr lang="es-MX" sz="1200" dirty="0">
              <a:solidFill>
                <a:schemeClr val="bg1"/>
              </a:solidFill>
            </a:endParaRPr>
          </a:p>
        </p:txBody>
      </p:sp>
    </p:spTree>
    <p:extLst>
      <p:ext uri="{BB962C8B-B14F-4D97-AF65-F5344CB8AC3E}">
        <p14:creationId xmlns:p14="http://schemas.microsoft.com/office/powerpoint/2010/main" val="4017341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78423" y="105508"/>
            <a:ext cx="6508377" cy="1143000"/>
          </a:xfrm>
        </p:spPr>
        <p:txBody>
          <a:bodyPr/>
          <a:lstStyle/>
          <a:p>
            <a:r>
              <a:rPr lang="es-MX" b="1" dirty="0">
                <a:solidFill>
                  <a:schemeClr val="tx2">
                    <a:lumMod val="50000"/>
                  </a:schemeClr>
                </a:solidFill>
                <a:latin typeface="Century Gothic" panose="020B0502020202020204" pitchFamily="34" charset="0"/>
                <a:cs typeface="Arial" panose="020B0604020202020204" pitchFamily="34" charset="0"/>
              </a:rPr>
              <a:t>Aprendizajes clave</a:t>
            </a:r>
          </a:p>
        </p:txBody>
      </p:sp>
      <p:sp>
        <p:nvSpPr>
          <p:cNvPr id="9" name="Rectángulo 8"/>
          <p:cNvSpPr/>
          <p:nvPr/>
        </p:nvSpPr>
        <p:spPr>
          <a:xfrm>
            <a:off x="-113098" y="2074880"/>
            <a:ext cx="9370195" cy="4662815"/>
          </a:xfrm>
          <a:prstGeom prst="rect">
            <a:avLst/>
          </a:prstGeom>
        </p:spPr>
        <p:txBody>
          <a:bodyPr wrap="square">
            <a:spAutoFit/>
          </a:bodyPr>
          <a:lstStyle/>
          <a:p>
            <a:pPr lvl="1" indent="-228600">
              <a:spcBef>
                <a:spcPts val="600"/>
              </a:spcBef>
              <a:buClr>
                <a:srgbClr val="990000">
                  <a:lumMod val="50000"/>
                </a:srgbClr>
              </a:buClr>
              <a:buSzPct val="100000"/>
              <a:buFont typeface="Wingdings 2" pitchFamily="18" charset="2"/>
              <a:buChar char="¡"/>
            </a:pPr>
            <a:r>
              <a:rPr lang="es-MX" dirty="0">
                <a:solidFill>
                  <a:schemeClr val="tx2">
                    <a:lumMod val="50000"/>
                  </a:schemeClr>
                </a:solidFill>
                <a:latin typeface="Arial" panose="020B0604020202020204" pitchFamily="34" charset="0"/>
                <a:cs typeface="Arial" panose="020B0604020202020204" pitchFamily="34" charset="0"/>
              </a:rPr>
              <a:t>La importancia del trabajo conjunto con Organizaciones internacionales, sociedad civil y autoridades competentes (ACNUR, UNICEF, DIF Nacional, Procuraduría de protección de niñas, niños y adolescentes). No es trabajo de un solo actor es interinstitucional</a:t>
            </a:r>
          </a:p>
          <a:p>
            <a:pPr lvl="1" indent="-228600">
              <a:spcBef>
                <a:spcPts val="600"/>
              </a:spcBef>
              <a:buClr>
                <a:srgbClr val="990000">
                  <a:lumMod val="50000"/>
                </a:srgbClr>
              </a:buClr>
              <a:buSzPct val="100000"/>
              <a:buFont typeface="Wingdings 2" pitchFamily="18" charset="2"/>
              <a:buChar char="¡"/>
            </a:pPr>
            <a:r>
              <a:rPr lang="es-MX" dirty="0">
                <a:solidFill>
                  <a:schemeClr val="tx2">
                    <a:lumMod val="50000"/>
                  </a:schemeClr>
                </a:solidFill>
                <a:latin typeface="Arial" panose="020B0604020202020204" pitchFamily="34" charset="0"/>
                <a:cs typeface="Arial" panose="020B0604020202020204" pitchFamily="34" charset="0"/>
              </a:rPr>
              <a:t>Diferencias entre los procesos de valoración familiar para adopción y para acogimiento.</a:t>
            </a:r>
          </a:p>
          <a:p>
            <a:pPr lvl="1" indent="-228600">
              <a:spcBef>
                <a:spcPts val="600"/>
              </a:spcBef>
              <a:buClr>
                <a:srgbClr val="990000">
                  <a:lumMod val="50000"/>
                </a:srgbClr>
              </a:buClr>
              <a:buSzPct val="100000"/>
              <a:buFont typeface="Wingdings 2" pitchFamily="18" charset="2"/>
              <a:buChar char="¡"/>
            </a:pPr>
            <a:r>
              <a:rPr lang="es-MX" dirty="0">
                <a:solidFill>
                  <a:schemeClr val="tx2">
                    <a:lumMod val="50000"/>
                  </a:schemeClr>
                </a:solidFill>
                <a:latin typeface="Arial" panose="020B0604020202020204" pitchFamily="34" charset="0"/>
                <a:cs typeface="Arial" panose="020B0604020202020204" pitchFamily="34" charset="0"/>
              </a:rPr>
              <a:t>Preparación de las familias</a:t>
            </a:r>
          </a:p>
          <a:p>
            <a:pPr lvl="1" indent="-228600">
              <a:spcBef>
                <a:spcPts val="600"/>
              </a:spcBef>
              <a:buClr>
                <a:srgbClr val="990000">
                  <a:lumMod val="50000"/>
                </a:srgbClr>
              </a:buClr>
              <a:buSzPct val="100000"/>
              <a:buFont typeface="Wingdings 2" pitchFamily="18" charset="2"/>
              <a:buChar char="¡"/>
            </a:pPr>
            <a:r>
              <a:rPr lang="es-MX" dirty="0">
                <a:solidFill>
                  <a:schemeClr val="tx2">
                    <a:lumMod val="50000"/>
                  </a:schemeClr>
                </a:solidFill>
                <a:latin typeface="Arial" panose="020B0604020202020204" pitchFamily="34" charset="0"/>
                <a:cs typeface="Arial" panose="020B0604020202020204" pitchFamily="34" charset="0"/>
              </a:rPr>
              <a:t>Apoyo económico</a:t>
            </a:r>
          </a:p>
          <a:p>
            <a:pPr lvl="1" indent="-228600">
              <a:spcBef>
                <a:spcPts val="600"/>
              </a:spcBef>
              <a:buClr>
                <a:srgbClr val="990000">
                  <a:lumMod val="50000"/>
                </a:srgbClr>
              </a:buClr>
              <a:buSzPct val="100000"/>
              <a:buFont typeface="Wingdings 2" pitchFamily="18" charset="2"/>
              <a:buChar char="¡"/>
            </a:pPr>
            <a:r>
              <a:rPr lang="es-MX" dirty="0">
                <a:solidFill>
                  <a:schemeClr val="tx2">
                    <a:lumMod val="50000"/>
                  </a:schemeClr>
                </a:solidFill>
                <a:latin typeface="Arial" panose="020B0604020202020204" pitchFamily="34" charset="0"/>
                <a:cs typeface="Arial" panose="020B0604020202020204" pitchFamily="34" charset="0"/>
              </a:rPr>
              <a:t>Cultura sobre acogimiento familiar</a:t>
            </a:r>
          </a:p>
          <a:p>
            <a:pPr lvl="1" indent="-228600">
              <a:spcBef>
                <a:spcPts val="600"/>
              </a:spcBef>
              <a:buClr>
                <a:srgbClr val="990000">
                  <a:lumMod val="50000"/>
                </a:srgbClr>
              </a:buClr>
              <a:buSzPct val="100000"/>
              <a:buFont typeface="Wingdings 2" pitchFamily="18" charset="2"/>
              <a:buChar char="¡"/>
            </a:pPr>
            <a:r>
              <a:rPr lang="es-ES" dirty="0">
                <a:solidFill>
                  <a:schemeClr val="tx2">
                    <a:lumMod val="50000"/>
                  </a:schemeClr>
                </a:solidFill>
                <a:latin typeface="Arial" panose="020B0604020202020204" pitchFamily="34" charset="0"/>
                <a:cs typeface="Arial" panose="020B0604020202020204" pitchFamily="34" charset="0"/>
              </a:rPr>
              <a:t>Profundidad del acompañamiento familiar</a:t>
            </a:r>
          </a:p>
          <a:p>
            <a:pPr lvl="1" indent="-228600">
              <a:spcBef>
                <a:spcPts val="600"/>
              </a:spcBef>
              <a:buClr>
                <a:srgbClr val="990000">
                  <a:lumMod val="50000"/>
                </a:srgbClr>
              </a:buClr>
              <a:buSzPct val="100000"/>
              <a:buFont typeface="Wingdings 2" pitchFamily="18" charset="2"/>
              <a:buChar char="¡"/>
            </a:pPr>
            <a:r>
              <a:rPr lang="es-ES" dirty="0">
                <a:solidFill>
                  <a:schemeClr val="tx2">
                    <a:lumMod val="50000"/>
                  </a:schemeClr>
                </a:solidFill>
                <a:latin typeface="Arial" panose="020B0604020202020204" pitchFamily="34" charset="0"/>
                <a:cs typeface="Arial" panose="020B0604020202020204" pitchFamily="34" charset="0"/>
              </a:rPr>
              <a:t>Involucramiento de las familias acogedoras</a:t>
            </a:r>
          </a:p>
          <a:p>
            <a:pPr lvl="1" indent="-228600">
              <a:spcBef>
                <a:spcPts val="600"/>
              </a:spcBef>
              <a:buClr>
                <a:srgbClr val="990000">
                  <a:lumMod val="50000"/>
                </a:srgbClr>
              </a:buClr>
              <a:buSzPct val="100000"/>
              <a:buFont typeface="Wingdings 2" pitchFamily="18" charset="2"/>
              <a:buChar char="¡"/>
            </a:pPr>
            <a:r>
              <a:rPr lang="es-ES" dirty="0">
                <a:solidFill>
                  <a:schemeClr val="tx2">
                    <a:lumMod val="50000"/>
                  </a:schemeClr>
                </a:solidFill>
                <a:latin typeface="Arial" panose="020B0604020202020204" pitchFamily="34" charset="0"/>
                <a:cs typeface="Arial" panose="020B0604020202020204" pitchFamily="34" charset="0"/>
              </a:rPr>
              <a:t>a una red amplia de aliados</a:t>
            </a:r>
          </a:p>
          <a:p>
            <a:pPr lvl="1" indent="-228600">
              <a:spcBef>
                <a:spcPts val="600"/>
              </a:spcBef>
              <a:buClr>
                <a:srgbClr val="990000">
                  <a:lumMod val="50000"/>
                </a:srgbClr>
              </a:buClr>
              <a:buSzPct val="100000"/>
              <a:buFont typeface="Wingdings 2" pitchFamily="18" charset="2"/>
              <a:buChar char="¡"/>
            </a:pPr>
            <a:endParaRPr lang="es-MX" dirty="0">
              <a:solidFill>
                <a:schemeClr val="tx2">
                  <a:lumMod val="50000"/>
                </a:schemeClr>
              </a:solidFill>
              <a:latin typeface="Arial" panose="020B0604020202020204" pitchFamily="34" charset="0"/>
              <a:cs typeface="Arial" panose="020B0604020202020204" pitchFamily="34" charset="0"/>
            </a:endParaRPr>
          </a:p>
          <a:p>
            <a:pPr lvl="1" indent="-228600">
              <a:spcBef>
                <a:spcPts val="600"/>
              </a:spcBef>
              <a:buClr>
                <a:srgbClr val="990000">
                  <a:lumMod val="50000"/>
                </a:srgbClr>
              </a:buClr>
              <a:buSzPct val="100000"/>
              <a:buFont typeface="Wingdings 2" pitchFamily="18" charset="2"/>
              <a:buChar char="¡"/>
            </a:pPr>
            <a:endParaRPr lang="es-MX" dirty="0">
              <a:solidFill>
                <a:schemeClr val="tx2">
                  <a:lumMod val="50000"/>
                </a:schemeClr>
              </a:solidFill>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B0157A11-6AD2-4731-A31B-6B6AE33C3ABB}"/>
              </a:ext>
            </a:extLst>
          </p:cNvPr>
          <p:cNvPicPr>
            <a:picLocks noChangeAspect="1"/>
          </p:cNvPicPr>
          <p:nvPr/>
        </p:nvPicPr>
        <p:blipFill>
          <a:blip r:embed="rId3"/>
          <a:stretch>
            <a:fillRect/>
          </a:stretch>
        </p:blipFill>
        <p:spPr>
          <a:xfrm>
            <a:off x="7354570" y="181454"/>
            <a:ext cx="1530229" cy="573074"/>
          </a:xfrm>
          <a:prstGeom prst="rect">
            <a:avLst/>
          </a:prstGeom>
        </p:spPr>
      </p:pic>
      <p:pic>
        <p:nvPicPr>
          <p:cNvPr id="6" name="Imagen 5">
            <a:extLst>
              <a:ext uri="{FF2B5EF4-FFF2-40B4-BE49-F238E27FC236}">
                <a16:creationId xmlns:a16="http://schemas.microsoft.com/office/drawing/2014/main" id="{2A61D6A0-5984-4F82-BA7A-9F72DF3FF8A6}"/>
              </a:ext>
            </a:extLst>
          </p:cNvPr>
          <p:cNvPicPr>
            <a:picLocks noChangeAspect="1"/>
          </p:cNvPicPr>
          <p:nvPr/>
        </p:nvPicPr>
        <p:blipFill>
          <a:blip r:embed="rId4"/>
          <a:stretch>
            <a:fillRect/>
          </a:stretch>
        </p:blipFill>
        <p:spPr>
          <a:xfrm>
            <a:off x="5150774" y="4421600"/>
            <a:ext cx="3993226" cy="2091109"/>
          </a:xfrm>
          <a:prstGeom prst="rect">
            <a:avLst/>
          </a:prstGeom>
        </p:spPr>
      </p:pic>
    </p:spTree>
    <p:extLst>
      <p:ext uri="{BB962C8B-B14F-4D97-AF65-F5344CB8AC3E}">
        <p14:creationId xmlns:p14="http://schemas.microsoft.com/office/powerpoint/2010/main" val="46180829"/>
      </p:ext>
    </p:extLst>
  </p:cSld>
  <p:clrMapOvr>
    <a:masterClrMapping/>
  </p:clrMapOvr>
</p:sld>
</file>

<file path=ppt/theme/theme1.xml><?xml version="1.0" encoding="utf-8"?>
<a:theme xmlns:a="http://schemas.openxmlformats.org/drawingml/2006/main" name="Tema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B3B432E9ACF6B14BAD6E54F68C614D71" ma:contentTypeVersion="14" ma:contentTypeDescription="Crear nuevo documento." ma:contentTypeScope="" ma:versionID="29eaaef064d1008dcff481152d49337d">
  <xsd:schema xmlns:xsd="http://www.w3.org/2001/XMLSchema" xmlns:xs="http://www.w3.org/2001/XMLSchema" xmlns:p="http://schemas.microsoft.com/office/2006/metadata/properties" xmlns:ns3="57fb07a4-a160-42b6-913a-a219a30b2a2b" xmlns:ns4="c71eb554-bb2e-493e-818e-490b2f033d74" targetNamespace="http://schemas.microsoft.com/office/2006/metadata/properties" ma:root="true" ma:fieldsID="28166007959ba3d21f369582dba2582c" ns3:_="" ns4:_="">
    <xsd:import namespace="57fb07a4-a160-42b6-913a-a219a30b2a2b"/>
    <xsd:import namespace="c71eb554-bb2e-493e-818e-490b2f033d7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fb07a4-a160-42b6-913a-a219a30b2a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71eb554-bb2e-493e-818e-490b2f033d74"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SharingHintHash" ma:index="21"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699DD4-7486-4240-AF16-6270E40F98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fb07a4-a160-42b6-913a-a219a30b2a2b"/>
    <ds:schemaRef ds:uri="c71eb554-bb2e-493e-818e-490b2f033d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2C6068-6DD8-41DB-B786-615FE027B324}">
  <ds:schemaRefs>
    <ds:schemaRef ds:uri="http://schemas.microsoft.com/sharepoint/v3/contenttype/forms"/>
  </ds:schemaRefs>
</ds:datastoreItem>
</file>

<file path=customXml/itemProps3.xml><?xml version="1.0" encoding="utf-8"?>
<ds:datastoreItem xmlns:ds="http://schemas.openxmlformats.org/officeDocument/2006/customXml" ds:itemID="{4A06EBFB-DF33-4405-8390-942798B6385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6155</TotalTime>
  <Words>2231</Words>
  <Application>Microsoft Office PowerPoint</Application>
  <PresentationFormat>Presentación en pantalla (4:3)</PresentationFormat>
  <Paragraphs>154</Paragraphs>
  <Slides>15</Slides>
  <Notes>13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15</vt:i4>
      </vt:variant>
    </vt:vector>
  </HeadingPairs>
  <TitlesOfParts>
    <vt:vector size="24" baseType="lpstr">
      <vt:lpstr>Arial</vt:lpstr>
      <vt:lpstr>Calibri</vt:lpstr>
      <vt:lpstr>Century Gothic</vt:lpstr>
      <vt:lpstr>Helvetica</vt:lpstr>
      <vt:lpstr>Helvetica Neue</vt:lpstr>
      <vt:lpstr>roboto</vt:lpstr>
      <vt:lpstr>roboto</vt:lpstr>
      <vt:lpstr>Wingdings 2</vt:lpstr>
      <vt:lpstr>Tema predeterminado</vt:lpstr>
      <vt:lpstr>Presentación de PowerPoint</vt:lpstr>
      <vt:lpstr>Programa de Acogimiento familiar en conjunto con DIF Nacional y otros actores clave  Video: https://www.youtube.com/watch?v=6oMGSY3TWqI </vt:lpstr>
      <vt:lpstr>¿Por qué una familia cariñosa y sensible? </vt:lpstr>
      <vt:lpstr>Continuum de cuidados</vt:lpstr>
      <vt:lpstr>Presentación de PowerPoint</vt:lpstr>
      <vt:lpstr>Presentación de PowerPoint</vt:lpstr>
      <vt:lpstr>Continuum de cuidados</vt:lpstr>
      <vt:lpstr>Beneficios para niñas, niños y adolescentes del cuidado alternativo en familias de acogida</vt:lpstr>
      <vt:lpstr>Aprendizajes clave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Descubriendo el valor de la primera infancia:   El impacto del apego y la sintonía en el desarrollo de niñas y niños de 0 a 6 años</dc:title>
  <dc:creator>Juconi</dc:creator>
  <cp:lastModifiedBy>Rommy Acosta Paredes</cp:lastModifiedBy>
  <cp:revision>227</cp:revision>
  <dcterms:created xsi:type="dcterms:W3CDTF">2017-10-02T18:12:01Z</dcterms:created>
  <dcterms:modified xsi:type="dcterms:W3CDTF">2021-12-09T15:43:08Z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0x010100B3B432E9ACF6B14BAD6E54F68C614D71</vt:lpwstr>
  </property>
</Properties>
</file>