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7" r:id="rId5"/>
    <p:sldId id="297" r:id="rId6"/>
    <p:sldId id="292" r:id="rId7"/>
    <p:sldId id="291" r:id="rId8"/>
    <p:sldId id="290" r:id="rId9"/>
    <p:sldId id="288" r:id="rId10"/>
    <p:sldId id="289" r:id="rId11"/>
    <p:sldId id="258" r:id="rId12"/>
    <p:sldId id="270" r:id="rId13"/>
    <p:sldId id="267" r:id="rId14"/>
    <p:sldId id="306" r:id="rId15"/>
    <p:sldId id="261" r:id="rId16"/>
    <p:sldId id="300" r:id="rId17"/>
    <p:sldId id="301" r:id="rId18"/>
    <p:sldId id="304" r:id="rId19"/>
    <p:sldId id="280" r:id="rId20"/>
    <p:sldId id="307" r:id="rId21"/>
    <p:sldId id="260" r:id="rId2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Cruz Arrieta" initials="PCA" lastIdx="3" clrIdx="0">
    <p:extLst>
      <p:ext uri="{19B8F6BF-5375-455C-9EA6-DF929625EA0E}">
        <p15:presenceInfo xmlns:p15="http://schemas.microsoft.com/office/powerpoint/2012/main" userId="S-1-5-21-1757981266-515967899-682003330-24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9A4"/>
    <a:srgbClr val="990033"/>
    <a:srgbClr val="245C4F"/>
    <a:srgbClr val="009900"/>
    <a:srgbClr val="681930"/>
    <a:srgbClr val="BD955A"/>
    <a:srgbClr val="FFFFCC"/>
    <a:srgbClr val="0099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88330" autoAdjust="0"/>
  </p:normalViewPr>
  <p:slideViewPr>
    <p:cSldViewPr snapToGrid="0" snapToObjects="1">
      <p:cViewPr varScale="1">
        <p:scale>
          <a:sx n="63" d="100"/>
          <a:sy n="63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EF357-1A5B-4D30-A062-73683CE5517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860BDB8-431E-4D9D-8FB3-4BB75E68889B}">
      <dgm:prSet phldrT="[Texto]" custT="1"/>
      <dgm:spPr>
        <a:solidFill>
          <a:srgbClr val="68193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800" b="1" dirty="0">
              <a:solidFill>
                <a:schemeClr val="bg1"/>
              </a:solidFill>
              <a:latin typeface="Montserrat" panose="00000500000000000000" pitchFamily="2" charset="0"/>
            </a:rPr>
            <a:t>Formación y sensibilización de personas servidoras públicas y actores vinculados.</a:t>
          </a:r>
          <a:endParaRPr lang="es-MX" sz="1800" dirty="0">
            <a:solidFill>
              <a:schemeClr val="bg1"/>
            </a:solidFill>
          </a:endParaRPr>
        </a:p>
      </dgm:t>
    </dgm:pt>
    <dgm:pt modelId="{39BFF401-10F3-4464-AD4E-82DE043048C5}" type="parTrans" cxnId="{F1BAD32F-8FC8-496C-BE84-5B0ED7C31AE0}">
      <dgm:prSet/>
      <dgm:spPr/>
      <dgm:t>
        <a:bodyPr/>
        <a:lstStyle/>
        <a:p>
          <a:endParaRPr lang="es-MX"/>
        </a:p>
      </dgm:t>
    </dgm:pt>
    <dgm:pt modelId="{8FF325CE-2396-4318-9716-5DCB0EF5C43F}" type="sibTrans" cxnId="{F1BAD32F-8FC8-496C-BE84-5B0ED7C31AE0}">
      <dgm:prSet/>
      <dgm:spPr/>
      <dgm:t>
        <a:bodyPr/>
        <a:lstStyle/>
        <a:p>
          <a:endParaRPr lang="es-MX"/>
        </a:p>
      </dgm:t>
    </dgm:pt>
    <dgm:pt modelId="{81AD6008-9313-4FBB-9A24-EE584E3F9FD3}">
      <dgm:prSet phldrT="[Texto]" custT="1"/>
      <dgm:spPr>
        <a:solidFill>
          <a:srgbClr val="DFC9A4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800" b="1" dirty="0">
              <a:solidFill>
                <a:schemeClr val="tx1"/>
              </a:solidFill>
              <a:latin typeface="Montserrat" panose="00000500000000000000" pitchFamily="2" charset="0"/>
            </a:rPr>
            <a:t>Instrumentos normativos, modelos, protocolos, metodologías, procedimientos, estudios, investigaciones y diagnósticos.</a:t>
          </a:r>
          <a:endParaRPr lang="es-MX" sz="1800" dirty="0">
            <a:solidFill>
              <a:schemeClr val="tx1"/>
            </a:solidFill>
          </a:endParaRPr>
        </a:p>
      </dgm:t>
    </dgm:pt>
    <dgm:pt modelId="{ADB68E48-863C-4041-9CBA-5A109A496E32}" type="parTrans" cxnId="{EF850BB5-ADE6-45E5-AAF9-F5AD9F6C5ACD}">
      <dgm:prSet/>
      <dgm:spPr/>
      <dgm:t>
        <a:bodyPr/>
        <a:lstStyle/>
        <a:p>
          <a:endParaRPr lang="es-MX"/>
        </a:p>
      </dgm:t>
    </dgm:pt>
    <dgm:pt modelId="{DD2AA15B-F3CC-4394-B4ED-21A8B93A20B4}" type="sibTrans" cxnId="{EF850BB5-ADE6-45E5-AAF9-F5AD9F6C5ACD}">
      <dgm:prSet/>
      <dgm:spPr/>
      <dgm:t>
        <a:bodyPr/>
        <a:lstStyle/>
        <a:p>
          <a:endParaRPr lang="es-MX"/>
        </a:p>
      </dgm:t>
    </dgm:pt>
    <dgm:pt modelId="{E6B3550C-2012-4ADF-A088-2E4CC9E349A7}">
      <dgm:prSet phldrT="[Texto]" custT="1"/>
      <dgm:spPr>
        <a:solidFill>
          <a:srgbClr val="BD955A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800" b="1" dirty="0">
              <a:solidFill>
                <a:schemeClr val="tx1"/>
              </a:solidFill>
              <a:latin typeface="Montserrat" panose="00000500000000000000" pitchFamily="2" charset="0"/>
            </a:rPr>
            <a:t>Acciones a favor de la promoción y difusión de derechos. Mecanismos de Participación.</a:t>
          </a:r>
          <a:endParaRPr lang="es-MX" sz="1800" dirty="0">
            <a:solidFill>
              <a:schemeClr val="tx1"/>
            </a:solidFill>
          </a:endParaRPr>
        </a:p>
      </dgm:t>
    </dgm:pt>
    <dgm:pt modelId="{70E62C29-769C-4AF9-B2EF-EF99AACE16C5}" type="parTrans" cxnId="{1086F106-92FB-49D9-9AE1-69BBC4EF591C}">
      <dgm:prSet/>
      <dgm:spPr/>
      <dgm:t>
        <a:bodyPr/>
        <a:lstStyle/>
        <a:p>
          <a:endParaRPr lang="es-MX"/>
        </a:p>
      </dgm:t>
    </dgm:pt>
    <dgm:pt modelId="{E1B86F98-797A-402B-9D65-61B95C860CE0}" type="sibTrans" cxnId="{1086F106-92FB-49D9-9AE1-69BBC4EF591C}">
      <dgm:prSet/>
      <dgm:spPr/>
      <dgm:t>
        <a:bodyPr/>
        <a:lstStyle/>
        <a:p>
          <a:endParaRPr lang="es-MX"/>
        </a:p>
      </dgm:t>
    </dgm:pt>
    <dgm:pt modelId="{29AA30A8-C39A-4FF9-ADE0-939D5130386C}" type="pres">
      <dgm:prSet presAssocID="{A3EEF357-1A5B-4D30-A062-73683CE5517D}" presName="Name0" presStyleCnt="0">
        <dgm:presLayoutVars>
          <dgm:chMax val="7"/>
          <dgm:chPref val="7"/>
          <dgm:dir/>
        </dgm:presLayoutVars>
      </dgm:prSet>
      <dgm:spPr/>
    </dgm:pt>
    <dgm:pt modelId="{8D6C88BD-A567-40F5-B9FC-245F0D505FAE}" type="pres">
      <dgm:prSet presAssocID="{A3EEF357-1A5B-4D30-A062-73683CE5517D}" presName="Name1" presStyleCnt="0"/>
      <dgm:spPr/>
    </dgm:pt>
    <dgm:pt modelId="{7C213A82-1944-49E0-B98C-E9029C7EC178}" type="pres">
      <dgm:prSet presAssocID="{A3EEF357-1A5B-4D30-A062-73683CE5517D}" presName="cycle" presStyleCnt="0"/>
      <dgm:spPr/>
    </dgm:pt>
    <dgm:pt modelId="{F4B3D7AB-0BF7-4023-9F25-3E6A9559A125}" type="pres">
      <dgm:prSet presAssocID="{A3EEF357-1A5B-4D30-A062-73683CE5517D}" presName="srcNode" presStyleLbl="node1" presStyleIdx="0" presStyleCnt="3"/>
      <dgm:spPr/>
    </dgm:pt>
    <dgm:pt modelId="{D01F6D4C-BF92-466A-9217-51286D494958}" type="pres">
      <dgm:prSet presAssocID="{A3EEF357-1A5B-4D30-A062-73683CE5517D}" presName="conn" presStyleLbl="parChTrans1D2" presStyleIdx="0" presStyleCnt="1"/>
      <dgm:spPr/>
    </dgm:pt>
    <dgm:pt modelId="{51EA6406-C5F1-4194-9790-A6CF16508733}" type="pres">
      <dgm:prSet presAssocID="{A3EEF357-1A5B-4D30-A062-73683CE5517D}" presName="extraNode" presStyleLbl="node1" presStyleIdx="0" presStyleCnt="3"/>
      <dgm:spPr/>
    </dgm:pt>
    <dgm:pt modelId="{C3A9975F-1A4D-4616-8AD0-6BAE52A71361}" type="pres">
      <dgm:prSet presAssocID="{A3EEF357-1A5B-4D30-A062-73683CE5517D}" presName="dstNode" presStyleLbl="node1" presStyleIdx="0" presStyleCnt="3"/>
      <dgm:spPr/>
    </dgm:pt>
    <dgm:pt modelId="{60A04121-0966-4CB9-B557-A0BE3D31CF7D}" type="pres">
      <dgm:prSet presAssocID="{F860BDB8-431E-4D9D-8FB3-4BB75E68889B}" presName="text_1" presStyleLbl="node1" presStyleIdx="0" presStyleCnt="3">
        <dgm:presLayoutVars>
          <dgm:bulletEnabled val="1"/>
        </dgm:presLayoutVars>
      </dgm:prSet>
      <dgm:spPr/>
    </dgm:pt>
    <dgm:pt modelId="{1143275F-F188-4EEF-A9A0-73CA7B0A51CB}" type="pres">
      <dgm:prSet presAssocID="{F860BDB8-431E-4D9D-8FB3-4BB75E68889B}" presName="accent_1" presStyleCnt="0"/>
      <dgm:spPr/>
    </dgm:pt>
    <dgm:pt modelId="{D1A4F1DA-B7C0-4F88-A356-CC2D4CE35CA3}" type="pres">
      <dgm:prSet presAssocID="{F860BDB8-431E-4D9D-8FB3-4BB75E68889B}" presName="accentRepeatNode" presStyleLbl="solidFgAcc1" presStyleIdx="0" presStyleCnt="3"/>
      <dgm:spPr/>
    </dgm:pt>
    <dgm:pt modelId="{3C38C950-037F-48A6-899A-3E66F14380F8}" type="pres">
      <dgm:prSet presAssocID="{81AD6008-9313-4FBB-9A24-EE584E3F9FD3}" presName="text_2" presStyleLbl="node1" presStyleIdx="1" presStyleCnt="3">
        <dgm:presLayoutVars>
          <dgm:bulletEnabled val="1"/>
        </dgm:presLayoutVars>
      </dgm:prSet>
      <dgm:spPr/>
    </dgm:pt>
    <dgm:pt modelId="{7E44A666-D980-40C3-BB23-13AFEE35C3FB}" type="pres">
      <dgm:prSet presAssocID="{81AD6008-9313-4FBB-9A24-EE584E3F9FD3}" presName="accent_2" presStyleCnt="0"/>
      <dgm:spPr/>
    </dgm:pt>
    <dgm:pt modelId="{5FD8A258-D67A-4BD0-B3E5-CE32BA1A7784}" type="pres">
      <dgm:prSet presAssocID="{81AD6008-9313-4FBB-9A24-EE584E3F9FD3}" presName="accentRepeatNode" presStyleLbl="solidFgAcc1" presStyleIdx="1" presStyleCnt="3"/>
      <dgm:spPr/>
    </dgm:pt>
    <dgm:pt modelId="{304FAB8D-77C4-4C14-9426-CF0DE5FC305F}" type="pres">
      <dgm:prSet presAssocID="{E6B3550C-2012-4ADF-A088-2E4CC9E349A7}" presName="text_3" presStyleLbl="node1" presStyleIdx="2" presStyleCnt="3">
        <dgm:presLayoutVars>
          <dgm:bulletEnabled val="1"/>
        </dgm:presLayoutVars>
      </dgm:prSet>
      <dgm:spPr/>
    </dgm:pt>
    <dgm:pt modelId="{189F6F30-B23D-4382-A3D5-FEA1D558AB21}" type="pres">
      <dgm:prSet presAssocID="{E6B3550C-2012-4ADF-A088-2E4CC9E349A7}" presName="accent_3" presStyleCnt="0"/>
      <dgm:spPr/>
    </dgm:pt>
    <dgm:pt modelId="{932165E5-88F7-4764-9ABA-9DFF24412E83}" type="pres">
      <dgm:prSet presAssocID="{E6B3550C-2012-4ADF-A088-2E4CC9E349A7}" presName="accentRepeatNode" presStyleLbl="solidFgAcc1" presStyleIdx="2" presStyleCnt="3"/>
      <dgm:spPr/>
    </dgm:pt>
  </dgm:ptLst>
  <dgm:cxnLst>
    <dgm:cxn modelId="{62C2A803-E63C-42DF-B843-9CFA67002868}" type="presOf" srcId="{F860BDB8-431E-4D9D-8FB3-4BB75E68889B}" destId="{60A04121-0966-4CB9-B557-A0BE3D31CF7D}" srcOrd="0" destOrd="0" presId="urn:microsoft.com/office/officeart/2008/layout/VerticalCurvedList"/>
    <dgm:cxn modelId="{1086F106-92FB-49D9-9AE1-69BBC4EF591C}" srcId="{A3EEF357-1A5B-4D30-A062-73683CE5517D}" destId="{E6B3550C-2012-4ADF-A088-2E4CC9E349A7}" srcOrd="2" destOrd="0" parTransId="{70E62C29-769C-4AF9-B2EF-EF99AACE16C5}" sibTransId="{E1B86F98-797A-402B-9D65-61B95C860CE0}"/>
    <dgm:cxn modelId="{F1BAD32F-8FC8-496C-BE84-5B0ED7C31AE0}" srcId="{A3EEF357-1A5B-4D30-A062-73683CE5517D}" destId="{F860BDB8-431E-4D9D-8FB3-4BB75E68889B}" srcOrd="0" destOrd="0" parTransId="{39BFF401-10F3-4464-AD4E-82DE043048C5}" sibTransId="{8FF325CE-2396-4318-9716-5DCB0EF5C43F}"/>
    <dgm:cxn modelId="{80CD503E-C336-43D2-A336-2F1D7C147547}" type="presOf" srcId="{E6B3550C-2012-4ADF-A088-2E4CC9E349A7}" destId="{304FAB8D-77C4-4C14-9426-CF0DE5FC305F}" srcOrd="0" destOrd="0" presId="urn:microsoft.com/office/officeart/2008/layout/VerticalCurvedList"/>
    <dgm:cxn modelId="{47E2E74E-0B95-452D-879B-9EB034B0FFD0}" type="presOf" srcId="{8FF325CE-2396-4318-9716-5DCB0EF5C43F}" destId="{D01F6D4C-BF92-466A-9217-51286D494958}" srcOrd="0" destOrd="0" presId="urn:microsoft.com/office/officeart/2008/layout/VerticalCurvedList"/>
    <dgm:cxn modelId="{92C0FF58-B99F-42E1-8D5A-6EFBC32BAEB3}" type="presOf" srcId="{A3EEF357-1A5B-4D30-A062-73683CE5517D}" destId="{29AA30A8-C39A-4FF9-ADE0-939D5130386C}" srcOrd="0" destOrd="0" presId="urn:microsoft.com/office/officeart/2008/layout/VerticalCurvedList"/>
    <dgm:cxn modelId="{EF850BB5-ADE6-45E5-AAF9-F5AD9F6C5ACD}" srcId="{A3EEF357-1A5B-4D30-A062-73683CE5517D}" destId="{81AD6008-9313-4FBB-9A24-EE584E3F9FD3}" srcOrd="1" destOrd="0" parTransId="{ADB68E48-863C-4041-9CBA-5A109A496E32}" sibTransId="{DD2AA15B-F3CC-4394-B4ED-21A8B93A20B4}"/>
    <dgm:cxn modelId="{ADFAAEF0-0808-4537-A7A0-5A3319E145BB}" type="presOf" srcId="{81AD6008-9313-4FBB-9A24-EE584E3F9FD3}" destId="{3C38C950-037F-48A6-899A-3E66F14380F8}" srcOrd="0" destOrd="0" presId="urn:microsoft.com/office/officeart/2008/layout/VerticalCurvedList"/>
    <dgm:cxn modelId="{7C33A3F1-A52E-477F-80D4-EECB705456E9}" type="presParOf" srcId="{29AA30A8-C39A-4FF9-ADE0-939D5130386C}" destId="{8D6C88BD-A567-40F5-B9FC-245F0D505FAE}" srcOrd="0" destOrd="0" presId="urn:microsoft.com/office/officeart/2008/layout/VerticalCurvedList"/>
    <dgm:cxn modelId="{66B16E82-D58F-4244-9C7E-BDB42CAD9C26}" type="presParOf" srcId="{8D6C88BD-A567-40F5-B9FC-245F0D505FAE}" destId="{7C213A82-1944-49E0-B98C-E9029C7EC178}" srcOrd="0" destOrd="0" presId="urn:microsoft.com/office/officeart/2008/layout/VerticalCurvedList"/>
    <dgm:cxn modelId="{31D0B34F-4646-4F1F-9C3F-7CCD9B69D8C2}" type="presParOf" srcId="{7C213A82-1944-49E0-B98C-E9029C7EC178}" destId="{F4B3D7AB-0BF7-4023-9F25-3E6A9559A125}" srcOrd="0" destOrd="0" presId="urn:microsoft.com/office/officeart/2008/layout/VerticalCurvedList"/>
    <dgm:cxn modelId="{7EFBB6BC-561D-4492-B982-624F9E8F4FB5}" type="presParOf" srcId="{7C213A82-1944-49E0-B98C-E9029C7EC178}" destId="{D01F6D4C-BF92-466A-9217-51286D494958}" srcOrd="1" destOrd="0" presId="urn:microsoft.com/office/officeart/2008/layout/VerticalCurvedList"/>
    <dgm:cxn modelId="{A08F8022-116C-4914-BBDA-999A7D451375}" type="presParOf" srcId="{7C213A82-1944-49E0-B98C-E9029C7EC178}" destId="{51EA6406-C5F1-4194-9790-A6CF16508733}" srcOrd="2" destOrd="0" presId="urn:microsoft.com/office/officeart/2008/layout/VerticalCurvedList"/>
    <dgm:cxn modelId="{1B3464A3-6077-44D8-8431-CBBA78558864}" type="presParOf" srcId="{7C213A82-1944-49E0-B98C-E9029C7EC178}" destId="{C3A9975F-1A4D-4616-8AD0-6BAE52A71361}" srcOrd="3" destOrd="0" presId="urn:microsoft.com/office/officeart/2008/layout/VerticalCurvedList"/>
    <dgm:cxn modelId="{2A9933AB-B5DE-4CBF-9FA9-D0509D1AE4EE}" type="presParOf" srcId="{8D6C88BD-A567-40F5-B9FC-245F0D505FAE}" destId="{60A04121-0966-4CB9-B557-A0BE3D31CF7D}" srcOrd="1" destOrd="0" presId="urn:microsoft.com/office/officeart/2008/layout/VerticalCurvedList"/>
    <dgm:cxn modelId="{A990BB1F-F057-4635-A443-CF1B79DA76D7}" type="presParOf" srcId="{8D6C88BD-A567-40F5-B9FC-245F0D505FAE}" destId="{1143275F-F188-4EEF-A9A0-73CA7B0A51CB}" srcOrd="2" destOrd="0" presId="urn:microsoft.com/office/officeart/2008/layout/VerticalCurvedList"/>
    <dgm:cxn modelId="{E5245FD0-6CCD-47A8-8C4A-496B5F9E75C8}" type="presParOf" srcId="{1143275F-F188-4EEF-A9A0-73CA7B0A51CB}" destId="{D1A4F1DA-B7C0-4F88-A356-CC2D4CE35CA3}" srcOrd="0" destOrd="0" presId="urn:microsoft.com/office/officeart/2008/layout/VerticalCurvedList"/>
    <dgm:cxn modelId="{A4356A99-ADCB-4FD6-ABB4-BC32392E958B}" type="presParOf" srcId="{8D6C88BD-A567-40F5-B9FC-245F0D505FAE}" destId="{3C38C950-037F-48A6-899A-3E66F14380F8}" srcOrd="3" destOrd="0" presId="urn:microsoft.com/office/officeart/2008/layout/VerticalCurvedList"/>
    <dgm:cxn modelId="{10A88A83-7703-4FA9-A724-C4BAB3CBC3C2}" type="presParOf" srcId="{8D6C88BD-A567-40F5-B9FC-245F0D505FAE}" destId="{7E44A666-D980-40C3-BB23-13AFEE35C3FB}" srcOrd="4" destOrd="0" presId="urn:microsoft.com/office/officeart/2008/layout/VerticalCurvedList"/>
    <dgm:cxn modelId="{8B8CD398-8239-4A65-AA8F-33D843488491}" type="presParOf" srcId="{7E44A666-D980-40C3-BB23-13AFEE35C3FB}" destId="{5FD8A258-D67A-4BD0-B3E5-CE32BA1A7784}" srcOrd="0" destOrd="0" presId="urn:microsoft.com/office/officeart/2008/layout/VerticalCurvedList"/>
    <dgm:cxn modelId="{7648A034-FE7A-4596-B331-4DEB1257114F}" type="presParOf" srcId="{8D6C88BD-A567-40F5-B9FC-245F0D505FAE}" destId="{304FAB8D-77C4-4C14-9426-CF0DE5FC305F}" srcOrd="5" destOrd="0" presId="urn:microsoft.com/office/officeart/2008/layout/VerticalCurvedList"/>
    <dgm:cxn modelId="{AE4410F2-6719-4336-BF14-DFCFA959D8C3}" type="presParOf" srcId="{8D6C88BD-A567-40F5-B9FC-245F0D505FAE}" destId="{189F6F30-B23D-4382-A3D5-FEA1D558AB21}" srcOrd="6" destOrd="0" presId="urn:microsoft.com/office/officeart/2008/layout/VerticalCurvedList"/>
    <dgm:cxn modelId="{BD46FDE6-BB15-4994-9776-CE9942F4CFE5}" type="presParOf" srcId="{189F6F30-B23D-4382-A3D5-FEA1D558AB21}" destId="{932165E5-88F7-4764-9ABA-9DFF24412E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C16E27-5746-490A-A9FE-340B963B69B5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48354D57-8463-4707-8874-2C0342C1A661}">
      <dgm:prSet phldrT="[Texto]" custT="1"/>
      <dgm:spPr/>
      <dgm:t>
        <a:bodyPr/>
        <a:lstStyle/>
        <a:p>
          <a:pPr algn="just"/>
          <a:r>
            <a:rPr lang="es-MX" sz="1600" b="1" dirty="0">
              <a:latin typeface="Montserrat" panose="00000500000000000000" pitchFamily="2" charset="0"/>
            </a:rPr>
            <a:t>1) Protocolo Nacional de Atención Integral a Niñas, Niños y Adolescentes en condición de orfandad por Feminicidio (1)</a:t>
          </a:r>
        </a:p>
      </dgm:t>
    </dgm:pt>
    <dgm:pt modelId="{D2D70A80-CEEC-4835-B075-8054FE73CE89}" type="parTrans" cxnId="{3DB00B5D-9F84-4CB1-A06B-7B45E10819B1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9E1ACB8D-BF59-4D61-9D18-277B7F3B3F1A}" type="sibTrans" cxnId="{3DB00B5D-9F84-4CB1-A06B-7B45E10819B1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E68D5071-10AD-40DE-AEA3-3417BE6C032B}">
      <dgm:prSet phldrT="[Texto]" custT="1"/>
      <dgm:spPr/>
      <dgm:t>
        <a:bodyPr/>
        <a:lstStyle/>
        <a:p>
          <a:pPr algn="just"/>
          <a:r>
            <a:rPr lang="es-MX" sz="1600" b="1" dirty="0">
              <a:latin typeface="Montserrat" panose="00000500000000000000" pitchFamily="2" charset="0"/>
            </a:rPr>
            <a:t>2) Protocolo de Atención Integral para Niñas, Niños y Adolescentes Víctimas de Delito y en condiciones de Vulnerabilidad (2)</a:t>
          </a:r>
        </a:p>
      </dgm:t>
    </dgm:pt>
    <dgm:pt modelId="{DC046F72-71A9-443E-AFAC-7BFBBD942B04}" type="sibTrans" cxnId="{236CDB40-53B6-4D25-ACED-A8763A1E6FC5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0998E6B5-9AA1-42B8-AA8E-717E2E6F79F2}" type="parTrans" cxnId="{236CDB40-53B6-4D25-ACED-A8763A1E6FC5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1CF04DD5-DC3E-4531-A8B3-AA36055FCB44}">
      <dgm:prSet custT="1"/>
      <dgm:spPr/>
      <dgm:t>
        <a:bodyPr/>
        <a:lstStyle/>
        <a:p>
          <a:pPr algn="just"/>
          <a:r>
            <a:rPr lang="es-MX" sz="1600" b="1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4) Guía de Orientaciones para fortalecer el Funcionamiento de los Equipos Multidisciplinarios de las Procuradurías de Protección de Niñas, Niños y Adolescentes en las entidades federativas (4)</a:t>
          </a:r>
          <a:endParaRPr lang="es-MX" sz="1600" b="1" dirty="0">
            <a:latin typeface="Montserrat" panose="00000500000000000000" pitchFamily="2" charset="0"/>
          </a:endParaRPr>
        </a:p>
      </dgm:t>
    </dgm:pt>
    <dgm:pt modelId="{FD03F51A-28CC-4EE4-9D3F-3F556723953E}" type="sibTrans" cxnId="{817D5DDF-4F97-415E-BBB6-52EC2073A183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9F66A8D6-3E65-495F-8A41-86BDB04DB528}" type="parTrans" cxnId="{817D5DDF-4F97-415E-BBB6-52EC2073A183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AD2FC6EF-A823-44DE-A577-0EF93F56BEBD}">
      <dgm:prSet phldrT="[Texto]" custT="1"/>
      <dgm:spPr/>
      <dgm:t>
        <a:bodyPr/>
        <a:lstStyle/>
        <a:p>
          <a:pPr algn="just"/>
          <a:r>
            <a:rPr lang="es-MX" sz="1600" b="1" dirty="0">
              <a:latin typeface="Montserrat" panose="00000500000000000000" pitchFamily="2" charset="0"/>
            </a:rPr>
            <a:t>3) Guía para madres padres y adultos protectores para prevenir el abuso sexual de niñas, niños y adolescentes.  (3)</a:t>
          </a:r>
        </a:p>
      </dgm:t>
    </dgm:pt>
    <dgm:pt modelId="{29B6E4DA-EE65-4E69-AB0D-BD01D24B0946}" type="sibTrans" cxnId="{40559842-9744-4AE7-9D10-3CEF61603082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62817827-5130-4711-8579-45C82C2DD97B}" type="parTrans" cxnId="{40559842-9744-4AE7-9D10-3CEF61603082}">
      <dgm:prSet/>
      <dgm:spPr/>
      <dgm:t>
        <a:bodyPr/>
        <a:lstStyle/>
        <a:p>
          <a:pPr algn="just"/>
          <a:endParaRPr lang="es-MX" sz="1600" b="1">
            <a:solidFill>
              <a:schemeClr val="tx1"/>
            </a:solidFill>
            <a:latin typeface="Montserrat" panose="00000500000000000000" pitchFamily="2" charset="0"/>
          </a:endParaRPr>
        </a:p>
      </dgm:t>
    </dgm:pt>
    <dgm:pt modelId="{8A2B039E-894F-4681-B420-034458B33438}" type="pres">
      <dgm:prSet presAssocID="{BAC16E27-5746-490A-A9FE-340B963B69B5}" presName="linear" presStyleCnt="0">
        <dgm:presLayoutVars>
          <dgm:dir/>
          <dgm:animLvl val="lvl"/>
          <dgm:resizeHandles val="exact"/>
        </dgm:presLayoutVars>
      </dgm:prSet>
      <dgm:spPr/>
    </dgm:pt>
    <dgm:pt modelId="{3035688A-9480-40C5-8626-4B4E780E5730}" type="pres">
      <dgm:prSet presAssocID="{48354D57-8463-4707-8874-2C0342C1A661}" presName="parentLin" presStyleCnt="0"/>
      <dgm:spPr/>
    </dgm:pt>
    <dgm:pt modelId="{25863A8F-7351-4D2E-BF48-75325B9D4059}" type="pres">
      <dgm:prSet presAssocID="{48354D57-8463-4707-8874-2C0342C1A661}" presName="parentLeftMargin" presStyleLbl="node1" presStyleIdx="0" presStyleCnt="4"/>
      <dgm:spPr/>
    </dgm:pt>
    <dgm:pt modelId="{1EE27718-2D98-412C-8ABE-D4A8D8E12420}" type="pres">
      <dgm:prSet presAssocID="{48354D57-8463-4707-8874-2C0342C1A661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8CA193F2-BFA3-477A-9F59-EA909FEE4C0B}" type="pres">
      <dgm:prSet presAssocID="{48354D57-8463-4707-8874-2C0342C1A661}" presName="negativeSpace" presStyleCnt="0"/>
      <dgm:spPr/>
    </dgm:pt>
    <dgm:pt modelId="{2C73A1CB-560B-478D-8B10-EFE9514A0528}" type="pres">
      <dgm:prSet presAssocID="{48354D57-8463-4707-8874-2C0342C1A661}" presName="childText" presStyleLbl="conFgAcc1" presStyleIdx="0" presStyleCnt="4">
        <dgm:presLayoutVars>
          <dgm:bulletEnabled val="1"/>
        </dgm:presLayoutVars>
      </dgm:prSet>
      <dgm:spPr/>
    </dgm:pt>
    <dgm:pt modelId="{86418BE9-2BF5-48C5-8DE0-DEB2B81F48E2}" type="pres">
      <dgm:prSet presAssocID="{9E1ACB8D-BF59-4D61-9D18-277B7F3B3F1A}" presName="spaceBetweenRectangles" presStyleCnt="0"/>
      <dgm:spPr/>
    </dgm:pt>
    <dgm:pt modelId="{CCDA9ADF-25A7-44F6-9AAD-48C737895B95}" type="pres">
      <dgm:prSet presAssocID="{E68D5071-10AD-40DE-AEA3-3417BE6C032B}" presName="parentLin" presStyleCnt="0"/>
      <dgm:spPr/>
    </dgm:pt>
    <dgm:pt modelId="{C0EC4740-5653-44C4-80FF-136144D67036}" type="pres">
      <dgm:prSet presAssocID="{E68D5071-10AD-40DE-AEA3-3417BE6C032B}" presName="parentLeftMargin" presStyleLbl="node1" presStyleIdx="0" presStyleCnt="4"/>
      <dgm:spPr/>
    </dgm:pt>
    <dgm:pt modelId="{84963E24-956C-4C9E-8309-387929455FE4}" type="pres">
      <dgm:prSet presAssocID="{E68D5071-10AD-40DE-AEA3-3417BE6C032B}" presName="parentText" presStyleLbl="node1" presStyleIdx="1" presStyleCnt="4" custScaleX="140802">
        <dgm:presLayoutVars>
          <dgm:chMax val="0"/>
          <dgm:bulletEnabled val="1"/>
        </dgm:presLayoutVars>
      </dgm:prSet>
      <dgm:spPr/>
    </dgm:pt>
    <dgm:pt modelId="{04A70B01-181F-4A90-A246-56164EA78D74}" type="pres">
      <dgm:prSet presAssocID="{E68D5071-10AD-40DE-AEA3-3417BE6C032B}" presName="negativeSpace" presStyleCnt="0"/>
      <dgm:spPr/>
    </dgm:pt>
    <dgm:pt modelId="{D1508A4F-5198-42E1-A178-C2C78E5255AC}" type="pres">
      <dgm:prSet presAssocID="{E68D5071-10AD-40DE-AEA3-3417BE6C032B}" presName="childText" presStyleLbl="conFgAcc1" presStyleIdx="1" presStyleCnt="4">
        <dgm:presLayoutVars>
          <dgm:bulletEnabled val="1"/>
        </dgm:presLayoutVars>
      </dgm:prSet>
      <dgm:spPr/>
    </dgm:pt>
    <dgm:pt modelId="{297ED8B3-19BC-4974-B8A7-6A460DD80D87}" type="pres">
      <dgm:prSet presAssocID="{DC046F72-71A9-443E-AFAC-7BFBBD942B04}" presName="spaceBetweenRectangles" presStyleCnt="0"/>
      <dgm:spPr/>
    </dgm:pt>
    <dgm:pt modelId="{8E06FFA5-6C14-4B42-8534-CDD872C73617}" type="pres">
      <dgm:prSet presAssocID="{AD2FC6EF-A823-44DE-A577-0EF93F56BEBD}" presName="parentLin" presStyleCnt="0"/>
      <dgm:spPr/>
    </dgm:pt>
    <dgm:pt modelId="{38FA2407-4097-4AD0-85F1-D009E8E8730F}" type="pres">
      <dgm:prSet presAssocID="{AD2FC6EF-A823-44DE-A577-0EF93F56BEBD}" presName="parentLeftMargin" presStyleLbl="node1" presStyleIdx="1" presStyleCnt="4"/>
      <dgm:spPr/>
    </dgm:pt>
    <dgm:pt modelId="{6D06215E-732F-49A5-8315-FA0C4D5D0289}" type="pres">
      <dgm:prSet presAssocID="{AD2FC6EF-A823-44DE-A577-0EF93F56BEBD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111F3925-F76A-42E7-A818-FD0321F1AADB}" type="pres">
      <dgm:prSet presAssocID="{AD2FC6EF-A823-44DE-A577-0EF93F56BEBD}" presName="negativeSpace" presStyleCnt="0"/>
      <dgm:spPr/>
    </dgm:pt>
    <dgm:pt modelId="{CC425B8D-8C33-48F7-8120-4D340DEDF4C7}" type="pres">
      <dgm:prSet presAssocID="{AD2FC6EF-A823-44DE-A577-0EF93F56BEBD}" presName="childText" presStyleLbl="conFgAcc1" presStyleIdx="2" presStyleCnt="4">
        <dgm:presLayoutVars>
          <dgm:bulletEnabled val="1"/>
        </dgm:presLayoutVars>
      </dgm:prSet>
      <dgm:spPr/>
    </dgm:pt>
    <dgm:pt modelId="{AAEA4504-0EAE-458A-858E-2C30DB3AFEC0}" type="pres">
      <dgm:prSet presAssocID="{29B6E4DA-EE65-4E69-AB0D-BD01D24B0946}" presName="spaceBetweenRectangles" presStyleCnt="0"/>
      <dgm:spPr/>
    </dgm:pt>
    <dgm:pt modelId="{7AFCB893-ADA8-4FBA-9973-7CD807CEFC8E}" type="pres">
      <dgm:prSet presAssocID="{1CF04DD5-DC3E-4531-A8B3-AA36055FCB44}" presName="parentLin" presStyleCnt="0"/>
      <dgm:spPr/>
    </dgm:pt>
    <dgm:pt modelId="{9183F290-051F-4581-84DE-26237EF7E3DE}" type="pres">
      <dgm:prSet presAssocID="{1CF04DD5-DC3E-4531-A8B3-AA36055FCB44}" presName="parentLeftMargin" presStyleLbl="node1" presStyleIdx="2" presStyleCnt="4"/>
      <dgm:spPr/>
    </dgm:pt>
    <dgm:pt modelId="{FCA44A38-C6DC-44DD-B223-47C2393EA43D}" type="pres">
      <dgm:prSet presAssocID="{1CF04DD5-DC3E-4531-A8B3-AA36055FCB44}" presName="parentText" presStyleLbl="node1" presStyleIdx="3" presStyleCnt="4" custScaleX="142857">
        <dgm:presLayoutVars>
          <dgm:chMax val="0"/>
          <dgm:bulletEnabled val="1"/>
        </dgm:presLayoutVars>
      </dgm:prSet>
      <dgm:spPr/>
    </dgm:pt>
    <dgm:pt modelId="{6D0D7F65-DED9-4395-8956-8B9505C7EAD7}" type="pres">
      <dgm:prSet presAssocID="{1CF04DD5-DC3E-4531-A8B3-AA36055FCB44}" presName="negativeSpace" presStyleCnt="0"/>
      <dgm:spPr/>
    </dgm:pt>
    <dgm:pt modelId="{15F78305-EE13-402F-9268-F9C7A74248A5}" type="pres">
      <dgm:prSet presAssocID="{1CF04DD5-DC3E-4531-A8B3-AA36055FCB4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A4B9A02-B809-40C3-AF7A-599AE9298ED2}" type="presOf" srcId="{E68D5071-10AD-40DE-AEA3-3417BE6C032B}" destId="{84963E24-956C-4C9E-8309-387929455FE4}" srcOrd="1" destOrd="0" presId="urn:microsoft.com/office/officeart/2005/8/layout/list1"/>
    <dgm:cxn modelId="{4FF1CF20-5FC7-4A78-B4DD-9E463A51E770}" type="presOf" srcId="{48354D57-8463-4707-8874-2C0342C1A661}" destId="{1EE27718-2D98-412C-8ABE-D4A8D8E12420}" srcOrd="1" destOrd="0" presId="urn:microsoft.com/office/officeart/2005/8/layout/list1"/>
    <dgm:cxn modelId="{236CDB40-53B6-4D25-ACED-A8763A1E6FC5}" srcId="{BAC16E27-5746-490A-A9FE-340B963B69B5}" destId="{E68D5071-10AD-40DE-AEA3-3417BE6C032B}" srcOrd="1" destOrd="0" parTransId="{0998E6B5-9AA1-42B8-AA8E-717E2E6F79F2}" sibTransId="{DC046F72-71A9-443E-AFAC-7BFBBD942B04}"/>
    <dgm:cxn modelId="{3DB00B5D-9F84-4CB1-A06B-7B45E10819B1}" srcId="{BAC16E27-5746-490A-A9FE-340B963B69B5}" destId="{48354D57-8463-4707-8874-2C0342C1A661}" srcOrd="0" destOrd="0" parTransId="{D2D70A80-CEEC-4835-B075-8054FE73CE89}" sibTransId="{9E1ACB8D-BF59-4D61-9D18-277B7F3B3F1A}"/>
    <dgm:cxn modelId="{40559842-9744-4AE7-9D10-3CEF61603082}" srcId="{BAC16E27-5746-490A-A9FE-340B963B69B5}" destId="{AD2FC6EF-A823-44DE-A577-0EF93F56BEBD}" srcOrd="2" destOrd="0" parTransId="{62817827-5130-4711-8579-45C82C2DD97B}" sibTransId="{29B6E4DA-EE65-4E69-AB0D-BD01D24B0946}"/>
    <dgm:cxn modelId="{948FC568-F787-419F-95F5-6402512C074B}" type="presOf" srcId="{48354D57-8463-4707-8874-2C0342C1A661}" destId="{25863A8F-7351-4D2E-BF48-75325B9D4059}" srcOrd="0" destOrd="0" presId="urn:microsoft.com/office/officeart/2005/8/layout/list1"/>
    <dgm:cxn modelId="{4D8F1754-EE37-48D2-B68C-A456658468FE}" type="presOf" srcId="{E68D5071-10AD-40DE-AEA3-3417BE6C032B}" destId="{C0EC4740-5653-44C4-80FF-136144D67036}" srcOrd="0" destOrd="0" presId="urn:microsoft.com/office/officeart/2005/8/layout/list1"/>
    <dgm:cxn modelId="{03DE3659-24B6-460B-96E6-C5E02DF4A07A}" type="presOf" srcId="{AD2FC6EF-A823-44DE-A577-0EF93F56BEBD}" destId="{38FA2407-4097-4AD0-85F1-D009E8E8730F}" srcOrd="0" destOrd="0" presId="urn:microsoft.com/office/officeart/2005/8/layout/list1"/>
    <dgm:cxn modelId="{3CC4CEA5-2F11-4621-966B-0791F4AAA2FA}" type="presOf" srcId="{BAC16E27-5746-490A-A9FE-340B963B69B5}" destId="{8A2B039E-894F-4681-B420-034458B33438}" srcOrd="0" destOrd="0" presId="urn:microsoft.com/office/officeart/2005/8/layout/list1"/>
    <dgm:cxn modelId="{C60BA5BA-0A0B-416A-A0E5-05ADB3B51EEA}" type="presOf" srcId="{AD2FC6EF-A823-44DE-A577-0EF93F56BEBD}" destId="{6D06215E-732F-49A5-8315-FA0C4D5D0289}" srcOrd="1" destOrd="0" presId="urn:microsoft.com/office/officeart/2005/8/layout/list1"/>
    <dgm:cxn modelId="{817D5DDF-4F97-415E-BBB6-52EC2073A183}" srcId="{BAC16E27-5746-490A-A9FE-340B963B69B5}" destId="{1CF04DD5-DC3E-4531-A8B3-AA36055FCB44}" srcOrd="3" destOrd="0" parTransId="{9F66A8D6-3E65-495F-8A41-86BDB04DB528}" sibTransId="{FD03F51A-28CC-4EE4-9D3F-3F556723953E}"/>
    <dgm:cxn modelId="{3BE603EC-B851-4650-8B04-B2692B56C972}" type="presOf" srcId="{1CF04DD5-DC3E-4531-A8B3-AA36055FCB44}" destId="{9183F290-051F-4581-84DE-26237EF7E3DE}" srcOrd="0" destOrd="0" presId="urn:microsoft.com/office/officeart/2005/8/layout/list1"/>
    <dgm:cxn modelId="{15DBC3FB-38E8-4D7A-BC01-ECE254652329}" type="presOf" srcId="{1CF04DD5-DC3E-4531-A8B3-AA36055FCB44}" destId="{FCA44A38-C6DC-44DD-B223-47C2393EA43D}" srcOrd="1" destOrd="0" presId="urn:microsoft.com/office/officeart/2005/8/layout/list1"/>
    <dgm:cxn modelId="{4899A9E7-4A0E-4096-9627-FA3A99D778D5}" type="presParOf" srcId="{8A2B039E-894F-4681-B420-034458B33438}" destId="{3035688A-9480-40C5-8626-4B4E780E5730}" srcOrd="0" destOrd="0" presId="urn:microsoft.com/office/officeart/2005/8/layout/list1"/>
    <dgm:cxn modelId="{272EA672-05F8-48FE-9849-74FC09215C07}" type="presParOf" srcId="{3035688A-9480-40C5-8626-4B4E780E5730}" destId="{25863A8F-7351-4D2E-BF48-75325B9D4059}" srcOrd="0" destOrd="0" presId="urn:microsoft.com/office/officeart/2005/8/layout/list1"/>
    <dgm:cxn modelId="{C9E8FB8A-FE40-415B-8344-AE65B3F65759}" type="presParOf" srcId="{3035688A-9480-40C5-8626-4B4E780E5730}" destId="{1EE27718-2D98-412C-8ABE-D4A8D8E12420}" srcOrd="1" destOrd="0" presId="urn:microsoft.com/office/officeart/2005/8/layout/list1"/>
    <dgm:cxn modelId="{B98D7BF1-BACA-4A59-B70F-2F4F5FD0BA38}" type="presParOf" srcId="{8A2B039E-894F-4681-B420-034458B33438}" destId="{8CA193F2-BFA3-477A-9F59-EA909FEE4C0B}" srcOrd="1" destOrd="0" presId="urn:microsoft.com/office/officeart/2005/8/layout/list1"/>
    <dgm:cxn modelId="{F405F308-8AC4-4D38-8A7A-CE571EB56D62}" type="presParOf" srcId="{8A2B039E-894F-4681-B420-034458B33438}" destId="{2C73A1CB-560B-478D-8B10-EFE9514A0528}" srcOrd="2" destOrd="0" presId="urn:microsoft.com/office/officeart/2005/8/layout/list1"/>
    <dgm:cxn modelId="{4369B702-00E0-4482-8F54-5F6BD2CB7ADF}" type="presParOf" srcId="{8A2B039E-894F-4681-B420-034458B33438}" destId="{86418BE9-2BF5-48C5-8DE0-DEB2B81F48E2}" srcOrd="3" destOrd="0" presId="urn:microsoft.com/office/officeart/2005/8/layout/list1"/>
    <dgm:cxn modelId="{4A3E1FC2-D0A5-495A-9131-607C5DE4A339}" type="presParOf" srcId="{8A2B039E-894F-4681-B420-034458B33438}" destId="{CCDA9ADF-25A7-44F6-9AAD-48C737895B95}" srcOrd="4" destOrd="0" presId="urn:microsoft.com/office/officeart/2005/8/layout/list1"/>
    <dgm:cxn modelId="{E9C5ADFC-0961-4225-AE6C-48D918464724}" type="presParOf" srcId="{CCDA9ADF-25A7-44F6-9AAD-48C737895B95}" destId="{C0EC4740-5653-44C4-80FF-136144D67036}" srcOrd="0" destOrd="0" presId="urn:microsoft.com/office/officeart/2005/8/layout/list1"/>
    <dgm:cxn modelId="{93A0799F-690D-4AD2-A0CF-86D963F02F6A}" type="presParOf" srcId="{CCDA9ADF-25A7-44F6-9AAD-48C737895B95}" destId="{84963E24-956C-4C9E-8309-387929455FE4}" srcOrd="1" destOrd="0" presId="urn:microsoft.com/office/officeart/2005/8/layout/list1"/>
    <dgm:cxn modelId="{77125D0C-9826-4DD2-BB83-562D6E1F9E2F}" type="presParOf" srcId="{8A2B039E-894F-4681-B420-034458B33438}" destId="{04A70B01-181F-4A90-A246-56164EA78D74}" srcOrd="5" destOrd="0" presId="urn:microsoft.com/office/officeart/2005/8/layout/list1"/>
    <dgm:cxn modelId="{8BB1E232-B918-44E3-AD28-7FCAEF63F78B}" type="presParOf" srcId="{8A2B039E-894F-4681-B420-034458B33438}" destId="{D1508A4F-5198-42E1-A178-C2C78E5255AC}" srcOrd="6" destOrd="0" presId="urn:microsoft.com/office/officeart/2005/8/layout/list1"/>
    <dgm:cxn modelId="{A6D486E1-3FA4-47AD-A1A3-54751C40161D}" type="presParOf" srcId="{8A2B039E-894F-4681-B420-034458B33438}" destId="{297ED8B3-19BC-4974-B8A7-6A460DD80D87}" srcOrd="7" destOrd="0" presId="urn:microsoft.com/office/officeart/2005/8/layout/list1"/>
    <dgm:cxn modelId="{4B2946B0-901F-4FA6-9897-561799E2425A}" type="presParOf" srcId="{8A2B039E-894F-4681-B420-034458B33438}" destId="{8E06FFA5-6C14-4B42-8534-CDD872C73617}" srcOrd="8" destOrd="0" presId="urn:microsoft.com/office/officeart/2005/8/layout/list1"/>
    <dgm:cxn modelId="{4AEFD6FB-9E35-45E2-A01F-850CA5A777D2}" type="presParOf" srcId="{8E06FFA5-6C14-4B42-8534-CDD872C73617}" destId="{38FA2407-4097-4AD0-85F1-D009E8E8730F}" srcOrd="0" destOrd="0" presId="urn:microsoft.com/office/officeart/2005/8/layout/list1"/>
    <dgm:cxn modelId="{768458BE-AE3C-4849-B270-B820752DF737}" type="presParOf" srcId="{8E06FFA5-6C14-4B42-8534-CDD872C73617}" destId="{6D06215E-732F-49A5-8315-FA0C4D5D0289}" srcOrd="1" destOrd="0" presId="urn:microsoft.com/office/officeart/2005/8/layout/list1"/>
    <dgm:cxn modelId="{94A39C6E-379C-4F4C-9B23-87020DCC8401}" type="presParOf" srcId="{8A2B039E-894F-4681-B420-034458B33438}" destId="{111F3925-F76A-42E7-A818-FD0321F1AADB}" srcOrd="9" destOrd="0" presId="urn:microsoft.com/office/officeart/2005/8/layout/list1"/>
    <dgm:cxn modelId="{F7ED632E-F9CA-47FA-BCCA-7FCD1649DC6D}" type="presParOf" srcId="{8A2B039E-894F-4681-B420-034458B33438}" destId="{CC425B8D-8C33-48F7-8120-4D340DEDF4C7}" srcOrd="10" destOrd="0" presId="urn:microsoft.com/office/officeart/2005/8/layout/list1"/>
    <dgm:cxn modelId="{4D5ABD84-69A4-4912-B15F-C9521605E710}" type="presParOf" srcId="{8A2B039E-894F-4681-B420-034458B33438}" destId="{AAEA4504-0EAE-458A-858E-2C30DB3AFEC0}" srcOrd="11" destOrd="0" presId="urn:microsoft.com/office/officeart/2005/8/layout/list1"/>
    <dgm:cxn modelId="{E4F0A273-F3BF-4C48-81D2-D296BC3DCC78}" type="presParOf" srcId="{8A2B039E-894F-4681-B420-034458B33438}" destId="{7AFCB893-ADA8-4FBA-9973-7CD807CEFC8E}" srcOrd="12" destOrd="0" presId="urn:microsoft.com/office/officeart/2005/8/layout/list1"/>
    <dgm:cxn modelId="{EF3DEE50-285C-431A-AD89-15ADB31EF8D8}" type="presParOf" srcId="{7AFCB893-ADA8-4FBA-9973-7CD807CEFC8E}" destId="{9183F290-051F-4581-84DE-26237EF7E3DE}" srcOrd="0" destOrd="0" presId="urn:microsoft.com/office/officeart/2005/8/layout/list1"/>
    <dgm:cxn modelId="{23BB5C6E-BC08-4C03-9EEE-6DDB534E3136}" type="presParOf" srcId="{7AFCB893-ADA8-4FBA-9973-7CD807CEFC8E}" destId="{FCA44A38-C6DC-44DD-B223-47C2393EA43D}" srcOrd="1" destOrd="0" presId="urn:microsoft.com/office/officeart/2005/8/layout/list1"/>
    <dgm:cxn modelId="{F695B22C-730E-48CC-913F-29E5340FBDA4}" type="presParOf" srcId="{8A2B039E-894F-4681-B420-034458B33438}" destId="{6D0D7F65-DED9-4395-8956-8B9505C7EAD7}" srcOrd="13" destOrd="0" presId="urn:microsoft.com/office/officeart/2005/8/layout/list1"/>
    <dgm:cxn modelId="{8B234E07-D722-4D44-90C0-E025A09715F9}" type="presParOf" srcId="{8A2B039E-894F-4681-B420-034458B33438}" destId="{15F78305-EE13-402F-9268-F9C7A74248A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F6D4C-BF92-466A-9217-51286D494958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04121-0966-4CB9-B557-A0BE3D31CF7D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rgbClr val="6819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1800" b="1" kern="1200" dirty="0">
              <a:solidFill>
                <a:schemeClr val="bg1"/>
              </a:solidFill>
              <a:latin typeface="Montserrat" panose="00000500000000000000" pitchFamily="2" charset="0"/>
            </a:rPr>
            <a:t>Formación y sensibilización de personas servidoras públicas y actores vinculados.</a:t>
          </a:r>
          <a:endParaRPr lang="es-MX" sz="1800" kern="1200" dirty="0">
            <a:solidFill>
              <a:schemeClr val="bg1"/>
            </a:solidFill>
          </a:endParaRPr>
        </a:p>
      </dsp:txBody>
      <dsp:txXfrm>
        <a:off x="752110" y="541866"/>
        <a:ext cx="7301111" cy="1083733"/>
      </dsp:txXfrm>
    </dsp:sp>
    <dsp:sp modelId="{D1A4F1DA-B7C0-4F88-A356-CC2D4CE35CA3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8C950-037F-48A6-899A-3E66F14380F8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rgbClr val="DFC9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1800" b="1" kern="1200" dirty="0">
              <a:solidFill>
                <a:schemeClr val="tx1"/>
              </a:solidFill>
              <a:latin typeface="Montserrat" panose="00000500000000000000" pitchFamily="2" charset="0"/>
            </a:rPr>
            <a:t>Instrumentos normativos, modelos, protocolos, metodologías, procedimientos, estudios, investigaciones y diagnósticos.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1146048" y="2167466"/>
        <a:ext cx="6907174" cy="1083733"/>
      </dsp:txXfrm>
    </dsp:sp>
    <dsp:sp modelId="{5FD8A258-D67A-4BD0-B3E5-CE32BA1A7784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FAB8D-77C4-4C14-9426-CF0DE5FC305F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rgbClr val="BD95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1800" b="1" kern="1200" dirty="0">
              <a:solidFill>
                <a:schemeClr val="tx1"/>
              </a:solidFill>
              <a:latin typeface="Montserrat" panose="00000500000000000000" pitchFamily="2" charset="0"/>
            </a:rPr>
            <a:t>Acciones a favor de la promoción y difusión de derechos. Mecanismos de Participación.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752110" y="3793066"/>
        <a:ext cx="7301111" cy="1083733"/>
      </dsp:txXfrm>
    </dsp:sp>
    <dsp:sp modelId="{932165E5-88F7-4764-9ABA-9DFF24412E83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3A1CB-560B-478D-8B10-EFE9514A0528}">
      <dsp:nvSpPr>
        <dsp:cNvPr id="0" name=""/>
        <dsp:cNvSpPr/>
      </dsp:nvSpPr>
      <dsp:spPr>
        <a:xfrm>
          <a:off x="0" y="464699"/>
          <a:ext cx="773097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27718-2D98-412C-8ABE-D4A8D8E12420}">
      <dsp:nvSpPr>
        <dsp:cNvPr id="0" name=""/>
        <dsp:cNvSpPr/>
      </dsp:nvSpPr>
      <dsp:spPr>
        <a:xfrm>
          <a:off x="368051" y="80939"/>
          <a:ext cx="7361031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4549" tIns="0" rIns="204549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Montserrat" panose="00000500000000000000" pitchFamily="2" charset="0"/>
            </a:rPr>
            <a:t>1) Protocolo Nacional de Atención Integral a Niñas, Niños y Adolescentes en condición de orfandad por Feminicidio (1)</a:t>
          </a:r>
        </a:p>
      </dsp:txBody>
      <dsp:txXfrm>
        <a:off x="405518" y="118406"/>
        <a:ext cx="7286097" cy="692586"/>
      </dsp:txXfrm>
    </dsp:sp>
    <dsp:sp modelId="{D1508A4F-5198-42E1-A178-C2C78E5255AC}">
      <dsp:nvSpPr>
        <dsp:cNvPr id="0" name=""/>
        <dsp:cNvSpPr/>
      </dsp:nvSpPr>
      <dsp:spPr>
        <a:xfrm>
          <a:off x="0" y="1644059"/>
          <a:ext cx="773097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63E24-956C-4C9E-8309-387929455FE4}">
      <dsp:nvSpPr>
        <dsp:cNvPr id="0" name=""/>
        <dsp:cNvSpPr/>
      </dsp:nvSpPr>
      <dsp:spPr>
        <a:xfrm>
          <a:off x="372959" y="1260299"/>
          <a:ext cx="7351877" cy="7675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4549" tIns="0" rIns="204549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Montserrat" panose="00000500000000000000" pitchFamily="2" charset="0"/>
            </a:rPr>
            <a:t>2) Protocolo de Atención Integral para Niñas, Niños y Adolescentes Víctimas de Delito y en condiciones de Vulnerabilidad (2)</a:t>
          </a:r>
        </a:p>
      </dsp:txBody>
      <dsp:txXfrm>
        <a:off x="410426" y="1297766"/>
        <a:ext cx="7276943" cy="692586"/>
      </dsp:txXfrm>
    </dsp:sp>
    <dsp:sp modelId="{CC425B8D-8C33-48F7-8120-4D340DEDF4C7}">
      <dsp:nvSpPr>
        <dsp:cNvPr id="0" name=""/>
        <dsp:cNvSpPr/>
      </dsp:nvSpPr>
      <dsp:spPr>
        <a:xfrm>
          <a:off x="0" y="2823419"/>
          <a:ext cx="773097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6215E-732F-49A5-8315-FA0C4D5D0289}">
      <dsp:nvSpPr>
        <dsp:cNvPr id="0" name=""/>
        <dsp:cNvSpPr/>
      </dsp:nvSpPr>
      <dsp:spPr>
        <a:xfrm>
          <a:off x="368051" y="2439659"/>
          <a:ext cx="7361031" cy="7675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4549" tIns="0" rIns="204549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Montserrat" panose="00000500000000000000" pitchFamily="2" charset="0"/>
            </a:rPr>
            <a:t>3) Guía para madres padres y adultos protectores para prevenir el abuso sexual de niñas, niños y adolescentes.  (3)</a:t>
          </a:r>
        </a:p>
      </dsp:txBody>
      <dsp:txXfrm>
        <a:off x="405518" y="2477126"/>
        <a:ext cx="7286097" cy="692586"/>
      </dsp:txXfrm>
    </dsp:sp>
    <dsp:sp modelId="{15F78305-EE13-402F-9268-F9C7A74248A5}">
      <dsp:nvSpPr>
        <dsp:cNvPr id="0" name=""/>
        <dsp:cNvSpPr/>
      </dsp:nvSpPr>
      <dsp:spPr>
        <a:xfrm>
          <a:off x="0" y="4002780"/>
          <a:ext cx="773097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44A38-C6DC-44DD-B223-47C2393EA43D}">
      <dsp:nvSpPr>
        <dsp:cNvPr id="0" name=""/>
        <dsp:cNvSpPr/>
      </dsp:nvSpPr>
      <dsp:spPr>
        <a:xfrm>
          <a:off x="368051" y="3619020"/>
          <a:ext cx="7361031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4549" tIns="0" rIns="204549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4) Guía de Orientaciones para fortalecer el Funcionamiento de los Equipos Multidisciplinarios de las Procuradurías de Protección de Niñas, Niños y Adolescentes en las entidades federativas (4)</a:t>
          </a:r>
          <a:endParaRPr lang="es-MX" sz="1600" b="1" kern="1200" dirty="0">
            <a:latin typeface="Montserrat" panose="00000500000000000000" pitchFamily="2" charset="0"/>
          </a:endParaRPr>
        </a:p>
      </dsp:txBody>
      <dsp:txXfrm>
        <a:off x="405518" y="3656487"/>
        <a:ext cx="7286097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8914-68D8-441E-9832-A9E64F7434E6}" type="datetimeFigureOut">
              <a:rPr lang="es-MX" smtClean="0"/>
              <a:t>09/12/2021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02A9-1A26-4409-B952-4F227F040C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67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09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45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MX" dirty="0"/>
              <a:t>Hidalgo</a:t>
            </a:r>
            <a:r>
              <a:rPr lang="es-MX" baseline="0" dirty="0"/>
              <a:t> 233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CDMX 178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Baja California 164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Jalisco 123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Yucatán 122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Estado de México 113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Coahuila 110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Chiapas 107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Durango 92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Campeche 88</a:t>
            </a:r>
          </a:p>
          <a:p>
            <a:pPr marL="228600" indent="-228600">
              <a:buFont typeface="+mj-lt"/>
              <a:buAutoNum type="arabicPeriod"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73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MX" dirty="0"/>
              <a:t>Baja California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Durango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Estado</a:t>
            </a:r>
            <a:r>
              <a:rPr lang="es-MX" baseline="0" dirty="0"/>
              <a:t> de México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Coahuila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Hidalgo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Morelos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Jalisco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Chiapas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Querétaro 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Ciudad de México</a:t>
            </a:r>
          </a:p>
          <a:p>
            <a:pPr marL="228600" indent="-228600">
              <a:buFont typeface="+mj-lt"/>
              <a:buAutoNum type="arabicPeriod"/>
            </a:pPr>
            <a:r>
              <a:rPr lang="es-MX" baseline="0" dirty="0"/>
              <a:t>Veracruz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6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317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F02A9-1A26-4409-B952-4F227F040C30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636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46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71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441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750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909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352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384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2484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16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7818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944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777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867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13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429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012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" y="-293"/>
            <a:ext cx="12193200" cy="68582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626" y="977462"/>
            <a:ext cx="10515600" cy="780924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1626" y="1825624"/>
            <a:ext cx="10515600" cy="4764361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010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3339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6341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1722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442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168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9469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0171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9410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7363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166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64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5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35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104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46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0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665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231A-DCB5-B148-B031-CAA40780DEC4}" type="datetimeFigureOut">
              <a:rPr lang="es-ES_tradnl" smtClean="0"/>
              <a:t>09/12/2021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62A3-2FD5-0546-9449-CCF6BD12A1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61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tios1.dif.gob.mx/procuraduriaDIF/docs/Guia_Orientaciones_Equipo_multidisciplinario_2019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hyperlink" Target="../Creaci&#243;n%20Impulsores%20de%20la%20Transformaci&#243;n/Convocatoria%20Red%20Nacional%20de%20Impulsores%20de%20la%20Transformaci&#243;n%2021%20VF.pdf" TargetMode="Externa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izbeth.rosas@dif.gob.mx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ristan.urdanivia@dif.gob.mx" TargetMode="External"/><Relationship Id="rId5" Type="http://schemas.openxmlformats.org/officeDocument/2006/relationships/hyperlink" Target="mailto:carlos.torres@dif.gob.mx" TargetMode="Externa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ormacion.virtual.dif.gob.mx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hyperlink" Target="http://sitios1.dif.gob.mx/procuraduriaDIF/docs/Guia_Orientaciones_Equipo_multidisciplinario_2019.pdf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3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293"/>
          </a:xfrm>
          <a:prstGeom prst="rect">
            <a:avLst/>
          </a:prstGeom>
          <a:noFill/>
          <a:ln>
            <a:solidFill>
              <a:srgbClr val="13322B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4960730" y="279401"/>
            <a:ext cx="8225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1200" cap="none" spc="0" normalizeH="0" baseline="0" noProof="0" dirty="0">
              <a:ln>
                <a:noFill/>
              </a:ln>
              <a:solidFill>
                <a:srgbClr val="956251">
                  <a:lumMod val="50000"/>
                </a:srgb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A6398DA-23EC-4E7A-ABD7-4FC750FB13BE}"/>
              </a:ext>
            </a:extLst>
          </p:cNvPr>
          <p:cNvGrpSpPr/>
          <p:nvPr/>
        </p:nvGrpSpPr>
        <p:grpSpPr>
          <a:xfrm>
            <a:off x="970862" y="1004861"/>
            <a:ext cx="11164866" cy="5769309"/>
            <a:chOff x="998998" y="1004861"/>
            <a:chExt cx="11164866" cy="576930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BF5FFDD5-E6A2-4BAA-A52D-51D74908C4F6}"/>
                </a:ext>
              </a:extLst>
            </p:cNvPr>
            <p:cNvGrpSpPr/>
            <p:nvPr/>
          </p:nvGrpSpPr>
          <p:grpSpPr>
            <a:xfrm>
              <a:off x="2265591" y="1362692"/>
              <a:ext cx="8614475" cy="4954368"/>
              <a:chOff x="215617" y="2750044"/>
              <a:chExt cx="3009414" cy="2169875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49212EAE-F63F-4039-8A77-8871F5B6F812}"/>
                  </a:ext>
                </a:extLst>
              </p:cNvPr>
              <p:cNvSpPr/>
              <p:nvPr/>
            </p:nvSpPr>
            <p:spPr>
              <a:xfrm>
                <a:off x="391248" y="2784371"/>
                <a:ext cx="598509" cy="792267"/>
              </a:xfrm>
              <a:custGeom>
                <a:avLst/>
                <a:gdLst>
                  <a:gd name="connsiteX0" fmla="*/ 42465 w 598509"/>
                  <a:gd name="connsiteY0" fmla="*/ 3995 h 792267"/>
                  <a:gd name="connsiteX1" fmla="*/ 386035 w 598509"/>
                  <a:gd name="connsiteY1" fmla="*/ 185545 h 792267"/>
                  <a:gd name="connsiteX2" fmla="*/ 584009 w 598509"/>
                  <a:gd name="connsiteY2" fmla="*/ 201747 h 792267"/>
                  <a:gd name="connsiteX3" fmla="*/ 586007 w 598509"/>
                  <a:gd name="connsiteY3" fmla="*/ 241845 h 792267"/>
                  <a:gd name="connsiteX4" fmla="*/ 591259 w 598509"/>
                  <a:gd name="connsiteY4" fmla="*/ 245322 h 792267"/>
                  <a:gd name="connsiteX5" fmla="*/ 593257 w 598509"/>
                  <a:gd name="connsiteY5" fmla="*/ 287344 h 792267"/>
                  <a:gd name="connsiteX6" fmla="*/ 596734 w 598509"/>
                  <a:gd name="connsiteY6" fmla="*/ 290821 h 792267"/>
                  <a:gd name="connsiteX7" fmla="*/ 598510 w 598509"/>
                  <a:gd name="connsiteY7" fmla="*/ 358070 h 792267"/>
                  <a:gd name="connsiteX8" fmla="*/ 594810 w 598509"/>
                  <a:gd name="connsiteY8" fmla="*/ 401867 h 792267"/>
                  <a:gd name="connsiteX9" fmla="*/ 593257 w 598509"/>
                  <a:gd name="connsiteY9" fmla="*/ 425319 h 792267"/>
                  <a:gd name="connsiteX10" fmla="*/ 584083 w 598509"/>
                  <a:gd name="connsiteY10" fmla="*/ 429018 h 792267"/>
                  <a:gd name="connsiteX11" fmla="*/ 584083 w 598509"/>
                  <a:gd name="connsiteY11" fmla="*/ 492272 h 792267"/>
                  <a:gd name="connsiteX12" fmla="*/ 586081 w 598509"/>
                  <a:gd name="connsiteY12" fmla="*/ 506921 h 792267"/>
                  <a:gd name="connsiteX13" fmla="*/ 580384 w 598509"/>
                  <a:gd name="connsiteY13" fmla="*/ 521347 h 792267"/>
                  <a:gd name="connsiteX14" fmla="*/ 578609 w 598509"/>
                  <a:gd name="connsiteY14" fmla="*/ 546723 h 792267"/>
                  <a:gd name="connsiteX15" fmla="*/ 578609 w 598509"/>
                  <a:gd name="connsiteY15" fmla="*/ 557672 h 792267"/>
                  <a:gd name="connsiteX16" fmla="*/ 527783 w 598509"/>
                  <a:gd name="connsiteY16" fmla="*/ 554195 h 792267"/>
                  <a:gd name="connsiteX17" fmla="*/ 533036 w 598509"/>
                  <a:gd name="connsiteY17" fmla="*/ 577869 h 792267"/>
                  <a:gd name="connsiteX18" fmla="*/ 536735 w 598509"/>
                  <a:gd name="connsiteY18" fmla="*/ 597770 h 792267"/>
                  <a:gd name="connsiteX19" fmla="*/ 545909 w 598509"/>
                  <a:gd name="connsiteY19" fmla="*/ 615969 h 792267"/>
                  <a:gd name="connsiteX20" fmla="*/ 553159 w 598509"/>
                  <a:gd name="connsiteY20" fmla="*/ 630396 h 792267"/>
                  <a:gd name="connsiteX21" fmla="*/ 564108 w 598509"/>
                  <a:gd name="connsiteY21" fmla="*/ 632393 h 792267"/>
                  <a:gd name="connsiteX22" fmla="*/ 565884 w 598509"/>
                  <a:gd name="connsiteY22" fmla="*/ 641345 h 792267"/>
                  <a:gd name="connsiteX23" fmla="*/ 560409 w 598509"/>
                  <a:gd name="connsiteY23" fmla="*/ 644822 h 792267"/>
                  <a:gd name="connsiteX24" fmla="*/ 565884 w 598509"/>
                  <a:gd name="connsiteY24" fmla="*/ 648521 h 792267"/>
                  <a:gd name="connsiteX25" fmla="*/ 567881 w 598509"/>
                  <a:gd name="connsiteY25" fmla="*/ 651998 h 792267"/>
                  <a:gd name="connsiteX26" fmla="*/ 567881 w 598509"/>
                  <a:gd name="connsiteY26" fmla="*/ 670198 h 792267"/>
                  <a:gd name="connsiteX27" fmla="*/ 567881 w 598509"/>
                  <a:gd name="connsiteY27" fmla="*/ 697571 h 792267"/>
                  <a:gd name="connsiteX28" fmla="*/ 565884 w 598509"/>
                  <a:gd name="connsiteY28" fmla="*/ 705043 h 792267"/>
                  <a:gd name="connsiteX29" fmla="*/ 567881 w 598509"/>
                  <a:gd name="connsiteY29" fmla="*/ 710296 h 792267"/>
                  <a:gd name="connsiteX30" fmla="*/ 580384 w 598509"/>
                  <a:gd name="connsiteY30" fmla="*/ 717546 h 792267"/>
                  <a:gd name="connsiteX31" fmla="*/ 571432 w 598509"/>
                  <a:gd name="connsiteY31" fmla="*/ 741220 h 792267"/>
                  <a:gd name="connsiteX32" fmla="*/ 511433 w 598509"/>
                  <a:gd name="connsiteY32" fmla="*/ 786571 h 792267"/>
                  <a:gd name="connsiteX33" fmla="*/ 505959 w 598509"/>
                  <a:gd name="connsiteY33" fmla="*/ 792267 h 792267"/>
                  <a:gd name="connsiteX34" fmla="*/ 502482 w 598509"/>
                  <a:gd name="connsiteY34" fmla="*/ 781318 h 792267"/>
                  <a:gd name="connsiteX35" fmla="*/ 493308 w 598509"/>
                  <a:gd name="connsiteY35" fmla="*/ 785017 h 792267"/>
                  <a:gd name="connsiteX36" fmla="*/ 493308 w 598509"/>
                  <a:gd name="connsiteY36" fmla="*/ 772070 h 792267"/>
                  <a:gd name="connsiteX37" fmla="*/ 487833 w 598509"/>
                  <a:gd name="connsiteY37" fmla="*/ 759345 h 792267"/>
                  <a:gd name="connsiteX38" fmla="*/ 486058 w 598509"/>
                  <a:gd name="connsiteY38" fmla="*/ 753871 h 792267"/>
                  <a:gd name="connsiteX39" fmla="*/ 478586 w 598509"/>
                  <a:gd name="connsiteY39" fmla="*/ 744919 h 792267"/>
                  <a:gd name="connsiteX40" fmla="*/ 471335 w 598509"/>
                  <a:gd name="connsiteY40" fmla="*/ 742922 h 792267"/>
                  <a:gd name="connsiteX41" fmla="*/ 464085 w 598509"/>
                  <a:gd name="connsiteY41" fmla="*/ 742922 h 792267"/>
                  <a:gd name="connsiteX42" fmla="*/ 444184 w 598509"/>
                  <a:gd name="connsiteY42" fmla="*/ 737669 h 792267"/>
                  <a:gd name="connsiteX43" fmla="*/ 436934 w 598509"/>
                  <a:gd name="connsiteY43" fmla="*/ 726720 h 792267"/>
                  <a:gd name="connsiteX44" fmla="*/ 433235 w 598509"/>
                  <a:gd name="connsiteY44" fmla="*/ 719469 h 792267"/>
                  <a:gd name="connsiteX45" fmla="*/ 436934 w 598509"/>
                  <a:gd name="connsiteY45" fmla="*/ 710296 h 792267"/>
                  <a:gd name="connsiteX46" fmla="*/ 433235 w 598509"/>
                  <a:gd name="connsiteY46" fmla="*/ 703046 h 792267"/>
                  <a:gd name="connsiteX47" fmla="*/ 429758 w 598509"/>
                  <a:gd name="connsiteY47" fmla="*/ 695795 h 792267"/>
                  <a:gd name="connsiteX48" fmla="*/ 424061 w 598509"/>
                  <a:gd name="connsiteY48" fmla="*/ 688323 h 792267"/>
                  <a:gd name="connsiteX49" fmla="*/ 416811 w 598509"/>
                  <a:gd name="connsiteY49" fmla="*/ 692022 h 792267"/>
                  <a:gd name="connsiteX50" fmla="*/ 409561 w 598509"/>
                  <a:gd name="connsiteY50" fmla="*/ 692022 h 792267"/>
                  <a:gd name="connsiteX51" fmla="*/ 402311 w 598509"/>
                  <a:gd name="connsiteY51" fmla="*/ 686770 h 792267"/>
                  <a:gd name="connsiteX52" fmla="*/ 395061 w 598509"/>
                  <a:gd name="connsiteY52" fmla="*/ 679297 h 792267"/>
                  <a:gd name="connsiteX53" fmla="*/ 387589 w 598509"/>
                  <a:gd name="connsiteY53" fmla="*/ 673823 h 792267"/>
                  <a:gd name="connsiteX54" fmla="*/ 382336 w 598509"/>
                  <a:gd name="connsiteY54" fmla="*/ 666573 h 792267"/>
                  <a:gd name="connsiteX55" fmla="*/ 386035 w 598509"/>
                  <a:gd name="connsiteY55" fmla="*/ 659323 h 792267"/>
                  <a:gd name="connsiteX56" fmla="*/ 384037 w 598509"/>
                  <a:gd name="connsiteY56" fmla="*/ 651850 h 792267"/>
                  <a:gd name="connsiteX57" fmla="*/ 380338 w 598509"/>
                  <a:gd name="connsiteY57" fmla="*/ 644600 h 792267"/>
                  <a:gd name="connsiteX58" fmla="*/ 375086 w 598509"/>
                  <a:gd name="connsiteY58" fmla="*/ 637350 h 792267"/>
                  <a:gd name="connsiteX59" fmla="*/ 375086 w 598509"/>
                  <a:gd name="connsiteY59" fmla="*/ 630100 h 792267"/>
                  <a:gd name="connsiteX60" fmla="*/ 371387 w 598509"/>
                  <a:gd name="connsiteY60" fmla="*/ 622850 h 792267"/>
                  <a:gd name="connsiteX61" fmla="*/ 364136 w 598509"/>
                  <a:gd name="connsiteY61" fmla="*/ 619151 h 792267"/>
                  <a:gd name="connsiteX62" fmla="*/ 369389 w 598509"/>
                  <a:gd name="connsiteY62" fmla="*/ 611900 h 792267"/>
                  <a:gd name="connsiteX63" fmla="*/ 376861 w 598509"/>
                  <a:gd name="connsiteY63" fmla="*/ 611900 h 792267"/>
                  <a:gd name="connsiteX64" fmla="*/ 378859 w 598509"/>
                  <a:gd name="connsiteY64" fmla="*/ 604650 h 792267"/>
                  <a:gd name="connsiteX65" fmla="*/ 371387 w 598509"/>
                  <a:gd name="connsiteY65" fmla="*/ 597400 h 792267"/>
                  <a:gd name="connsiteX66" fmla="*/ 364136 w 598509"/>
                  <a:gd name="connsiteY66" fmla="*/ 595625 h 792267"/>
                  <a:gd name="connsiteX67" fmla="*/ 356886 w 598509"/>
                  <a:gd name="connsiteY67" fmla="*/ 593627 h 792267"/>
                  <a:gd name="connsiteX68" fmla="*/ 349636 w 598509"/>
                  <a:gd name="connsiteY68" fmla="*/ 591851 h 792267"/>
                  <a:gd name="connsiteX69" fmla="*/ 342386 w 598509"/>
                  <a:gd name="connsiteY69" fmla="*/ 588374 h 792267"/>
                  <a:gd name="connsiteX70" fmla="*/ 333212 w 598509"/>
                  <a:gd name="connsiteY70" fmla="*/ 584675 h 792267"/>
                  <a:gd name="connsiteX71" fmla="*/ 324260 w 598509"/>
                  <a:gd name="connsiteY71" fmla="*/ 577425 h 792267"/>
                  <a:gd name="connsiteX72" fmla="*/ 316788 w 598509"/>
                  <a:gd name="connsiteY72" fmla="*/ 571728 h 792267"/>
                  <a:gd name="connsiteX73" fmla="*/ 311536 w 598509"/>
                  <a:gd name="connsiteY73" fmla="*/ 564478 h 792267"/>
                  <a:gd name="connsiteX74" fmla="*/ 306061 w 598509"/>
                  <a:gd name="connsiteY74" fmla="*/ 557228 h 792267"/>
                  <a:gd name="connsiteX75" fmla="*/ 302362 w 598509"/>
                  <a:gd name="connsiteY75" fmla="*/ 546279 h 792267"/>
                  <a:gd name="connsiteX76" fmla="*/ 300586 w 598509"/>
                  <a:gd name="connsiteY76" fmla="*/ 539029 h 792267"/>
                  <a:gd name="connsiteX77" fmla="*/ 297109 w 598509"/>
                  <a:gd name="connsiteY77" fmla="*/ 531779 h 792267"/>
                  <a:gd name="connsiteX78" fmla="*/ 289637 w 598509"/>
                  <a:gd name="connsiteY78" fmla="*/ 526526 h 792267"/>
                  <a:gd name="connsiteX79" fmla="*/ 282387 w 598509"/>
                  <a:gd name="connsiteY79" fmla="*/ 524528 h 792267"/>
                  <a:gd name="connsiteX80" fmla="*/ 275137 w 598509"/>
                  <a:gd name="connsiteY80" fmla="*/ 519054 h 792267"/>
                  <a:gd name="connsiteX81" fmla="*/ 269662 w 598509"/>
                  <a:gd name="connsiteY81" fmla="*/ 511804 h 792267"/>
                  <a:gd name="connsiteX82" fmla="*/ 267887 w 598509"/>
                  <a:gd name="connsiteY82" fmla="*/ 504553 h 792267"/>
                  <a:gd name="connsiteX83" fmla="*/ 265889 w 598509"/>
                  <a:gd name="connsiteY83" fmla="*/ 497303 h 792267"/>
                  <a:gd name="connsiteX84" fmla="*/ 262190 w 598509"/>
                  <a:gd name="connsiteY84" fmla="*/ 490053 h 792267"/>
                  <a:gd name="connsiteX85" fmla="*/ 258713 w 598509"/>
                  <a:gd name="connsiteY85" fmla="*/ 482803 h 792267"/>
                  <a:gd name="connsiteX86" fmla="*/ 256937 w 598509"/>
                  <a:gd name="connsiteY86" fmla="*/ 475331 h 792267"/>
                  <a:gd name="connsiteX87" fmla="*/ 254940 w 598509"/>
                  <a:gd name="connsiteY87" fmla="*/ 468081 h 792267"/>
                  <a:gd name="connsiteX88" fmla="*/ 247690 w 598509"/>
                  <a:gd name="connsiteY88" fmla="*/ 460830 h 792267"/>
                  <a:gd name="connsiteX89" fmla="*/ 245692 w 598509"/>
                  <a:gd name="connsiteY89" fmla="*/ 453580 h 792267"/>
                  <a:gd name="connsiteX90" fmla="*/ 243917 w 598509"/>
                  <a:gd name="connsiteY90" fmla="*/ 446330 h 792267"/>
                  <a:gd name="connsiteX91" fmla="*/ 243917 w 598509"/>
                  <a:gd name="connsiteY91" fmla="*/ 438858 h 792267"/>
                  <a:gd name="connsiteX92" fmla="*/ 242363 w 598509"/>
                  <a:gd name="connsiteY92" fmla="*/ 432569 h 792267"/>
                  <a:gd name="connsiteX93" fmla="*/ 240588 w 598509"/>
                  <a:gd name="connsiteY93" fmla="*/ 425319 h 792267"/>
                  <a:gd name="connsiteX94" fmla="*/ 236888 w 598509"/>
                  <a:gd name="connsiteY94" fmla="*/ 418069 h 792267"/>
                  <a:gd name="connsiteX95" fmla="*/ 233411 w 598509"/>
                  <a:gd name="connsiteY95" fmla="*/ 410819 h 792267"/>
                  <a:gd name="connsiteX96" fmla="*/ 227715 w 598509"/>
                  <a:gd name="connsiteY96" fmla="*/ 403569 h 792267"/>
                  <a:gd name="connsiteX97" fmla="*/ 224238 w 598509"/>
                  <a:gd name="connsiteY97" fmla="*/ 396097 h 792267"/>
                  <a:gd name="connsiteX98" fmla="*/ 220539 w 598509"/>
                  <a:gd name="connsiteY98" fmla="*/ 388846 h 792267"/>
                  <a:gd name="connsiteX99" fmla="*/ 215286 w 598509"/>
                  <a:gd name="connsiteY99" fmla="*/ 381596 h 792267"/>
                  <a:gd name="connsiteX100" fmla="*/ 211587 w 598509"/>
                  <a:gd name="connsiteY100" fmla="*/ 374346 h 792267"/>
                  <a:gd name="connsiteX101" fmla="*/ 211587 w 598509"/>
                  <a:gd name="connsiteY101" fmla="*/ 367096 h 792267"/>
                  <a:gd name="connsiteX102" fmla="*/ 209589 w 598509"/>
                  <a:gd name="connsiteY102" fmla="*/ 359846 h 792267"/>
                  <a:gd name="connsiteX103" fmla="*/ 207814 w 598509"/>
                  <a:gd name="connsiteY103" fmla="*/ 352374 h 792267"/>
                  <a:gd name="connsiteX104" fmla="*/ 204337 w 598509"/>
                  <a:gd name="connsiteY104" fmla="*/ 345123 h 792267"/>
                  <a:gd name="connsiteX105" fmla="*/ 198640 w 598509"/>
                  <a:gd name="connsiteY105" fmla="*/ 337873 h 792267"/>
                  <a:gd name="connsiteX106" fmla="*/ 197086 w 598509"/>
                  <a:gd name="connsiteY106" fmla="*/ 330623 h 792267"/>
                  <a:gd name="connsiteX107" fmla="*/ 197086 w 598509"/>
                  <a:gd name="connsiteY107" fmla="*/ 323373 h 792267"/>
                  <a:gd name="connsiteX108" fmla="*/ 195089 w 598509"/>
                  <a:gd name="connsiteY108" fmla="*/ 315901 h 792267"/>
                  <a:gd name="connsiteX109" fmla="*/ 195089 w 598509"/>
                  <a:gd name="connsiteY109" fmla="*/ 308651 h 792267"/>
                  <a:gd name="connsiteX110" fmla="*/ 193313 w 598509"/>
                  <a:gd name="connsiteY110" fmla="*/ 301400 h 792267"/>
                  <a:gd name="connsiteX111" fmla="*/ 191316 w 598509"/>
                  <a:gd name="connsiteY111" fmla="*/ 294150 h 792267"/>
                  <a:gd name="connsiteX112" fmla="*/ 186063 w 598509"/>
                  <a:gd name="connsiteY112" fmla="*/ 286900 h 792267"/>
                  <a:gd name="connsiteX113" fmla="*/ 186063 w 598509"/>
                  <a:gd name="connsiteY113" fmla="*/ 279650 h 792267"/>
                  <a:gd name="connsiteX114" fmla="*/ 186063 w 598509"/>
                  <a:gd name="connsiteY114" fmla="*/ 272178 h 792267"/>
                  <a:gd name="connsiteX115" fmla="*/ 184066 w 598509"/>
                  <a:gd name="connsiteY115" fmla="*/ 264928 h 792267"/>
                  <a:gd name="connsiteX116" fmla="*/ 180367 w 598509"/>
                  <a:gd name="connsiteY116" fmla="*/ 257677 h 792267"/>
                  <a:gd name="connsiteX117" fmla="*/ 175114 w 598509"/>
                  <a:gd name="connsiteY117" fmla="*/ 250427 h 792267"/>
                  <a:gd name="connsiteX118" fmla="*/ 173116 w 598509"/>
                  <a:gd name="connsiteY118" fmla="*/ 243177 h 792267"/>
                  <a:gd name="connsiteX119" fmla="*/ 167864 w 598509"/>
                  <a:gd name="connsiteY119" fmla="*/ 235705 h 792267"/>
                  <a:gd name="connsiteX120" fmla="*/ 167864 w 598509"/>
                  <a:gd name="connsiteY120" fmla="*/ 228455 h 792267"/>
                  <a:gd name="connsiteX121" fmla="*/ 167864 w 598509"/>
                  <a:gd name="connsiteY121" fmla="*/ 221204 h 792267"/>
                  <a:gd name="connsiteX122" fmla="*/ 167864 w 598509"/>
                  <a:gd name="connsiteY122" fmla="*/ 213954 h 792267"/>
                  <a:gd name="connsiteX123" fmla="*/ 167864 w 598509"/>
                  <a:gd name="connsiteY123" fmla="*/ 206704 h 792267"/>
                  <a:gd name="connsiteX124" fmla="*/ 173116 w 598509"/>
                  <a:gd name="connsiteY124" fmla="*/ 199454 h 792267"/>
                  <a:gd name="connsiteX125" fmla="*/ 173116 w 598509"/>
                  <a:gd name="connsiteY125" fmla="*/ 191982 h 792267"/>
                  <a:gd name="connsiteX126" fmla="*/ 175114 w 598509"/>
                  <a:gd name="connsiteY126" fmla="*/ 184732 h 792267"/>
                  <a:gd name="connsiteX127" fmla="*/ 176890 w 598509"/>
                  <a:gd name="connsiteY127" fmla="*/ 177481 h 792267"/>
                  <a:gd name="connsiteX128" fmla="*/ 169639 w 598509"/>
                  <a:gd name="connsiteY128" fmla="*/ 172229 h 792267"/>
                  <a:gd name="connsiteX129" fmla="*/ 162167 w 598509"/>
                  <a:gd name="connsiteY129" fmla="*/ 166532 h 792267"/>
                  <a:gd name="connsiteX130" fmla="*/ 154917 w 598509"/>
                  <a:gd name="connsiteY130" fmla="*/ 163055 h 792267"/>
                  <a:gd name="connsiteX131" fmla="*/ 147667 w 598509"/>
                  <a:gd name="connsiteY131" fmla="*/ 161280 h 792267"/>
                  <a:gd name="connsiteX132" fmla="*/ 140417 w 598509"/>
                  <a:gd name="connsiteY132" fmla="*/ 159282 h 792267"/>
                  <a:gd name="connsiteX133" fmla="*/ 133167 w 598509"/>
                  <a:gd name="connsiteY133" fmla="*/ 157506 h 792267"/>
                  <a:gd name="connsiteX134" fmla="*/ 129467 w 598509"/>
                  <a:gd name="connsiteY134" fmla="*/ 143080 h 792267"/>
                  <a:gd name="connsiteX135" fmla="*/ 125990 w 598509"/>
                  <a:gd name="connsiteY135" fmla="*/ 135608 h 792267"/>
                  <a:gd name="connsiteX136" fmla="*/ 122291 w 598509"/>
                  <a:gd name="connsiteY136" fmla="*/ 128358 h 792267"/>
                  <a:gd name="connsiteX137" fmla="*/ 115041 w 598509"/>
                  <a:gd name="connsiteY137" fmla="*/ 124659 h 792267"/>
                  <a:gd name="connsiteX138" fmla="*/ 107791 w 598509"/>
                  <a:gd name="connsiteY138" fmla="*/ 124659 h 792267"/>
                  <a:gd name="connsiteX139" fmla="*/ 100319 w 598509"/>
                  <a:gd name="connsiteY139" fmla="*/ 124659 h 792267"/>
                  <a:gd name="connsiteX140" fmla="*/ 91367 w 598509"/>
                  <a:gd name="connsiteY140" fmla="*/ 126656 h 792267"/>
                  <a:gd name="connsiteX141" fmla="*/ 84117 w 598509"/>
                  <a:gd name="connsiteY141" fmla="*/ 126656 h 792267"/>
                  <a:gd name="connsiteX142" fmla="*/ 76867 w 598509"/>
                  <a:gd name="connsiteY142" fmla="*/ 122957 h 792267"/>
                  <a:gd name="connsiteX143" fmla="*/ 69617 w 598509"/>
                  <a:gd name="connsiteY143" fmla="*/ 117483 h 792267"/>
                  <a:gd name="connsiteX144" fmla="*/ 62366 w 598509"/>
                  <a:gd name="connsiteY144" fmla="*/ 110232 h 792267"/>
                  <a:gd name="connsiteX145" fmla="*/ 54894 w 598509"/>
                  <a:gd name="connsiteY145" fmla="*/ 102760 h 792267"/>
                  <a:gd name="connsiteX146" fmla="*/ 47644 w 598509"/>
                  <a:gd name="connsiteY146" fmla="*/ 97508 h 792267"/>
                  <a:gd name="connsiteX147" fmla="*/ 42169 w 598509"/>
                  <a:gd name="connsiteY147" fmla="*/ 90257 h 792267"/>
                  <a:gd name="connsiteX148" fmla="*/ 35141 w 598509"/>
                  <a:gd name="connsiteY148" fmla="*/ 84561 h 792267"/>
                  <a:gd name="connsiteX149" fmla="*/ 27891 w 598509"/>
                  <a:gd name="connsiteY149" fmla="*/ 81084 h 792267"/>
                  <a:gd name="connsiteX150" fmla="*/ 22194 w 598509"/>
                  <a:gd name="connsiteY150" fmla="*/ 73833 h 792267"/>
                  <a:gd name="connsiteX151" fmla="*/ 14944 w 598509"/>
                  <a:gd name="connsiteY151" fmla="*/ 66583 h 792267"/>
                  <a:gd name="connsiteX152" fmla="*/ 7694 w 598509"/>
                  <a:gd name="connsiteY152" fmla="*/ 62884 h 792267"/>
                  <a:gd name="connsiteX153" fmla="*/ 0 w 598509"/>
                  <a:gd name="connsiteY153" fmla="*/ 60887 h 792267"/>
                  <a:gd name="connsiteX154" fmla="*/ 3699 w 598509"/>
                  <a:gd name="connsiteY154" fmla="*/ 53637 h 792267"/>
                  <a:gd name="connsiteX155" fmla="*/ 9174 w 598509"/>
                  <a:gd name="connsiteY155" fmla="*/ 46386 h 792267"/>
                  <a:gd name="connsiteX156" fmla="*/ 9174 w 598509"/>
                  <a:gd name="connsiteY156" fmla="*/ 39136 h 792267"/>
                  <a:gd name="connsiteX157" fmla="*/ 10949 w 598509"/>
                  <a:gd name="connsiteY157" fmla="*/ 31664 h 792267"/>
                  <a:gd name="connsiteX158" fmla="*/ 10949 w 598509"/>
                  <a:gd name="connsiteY158" fmla="*/ 25450 h 792267"/>
                  <a:gd name="connsiteX159" fmla="*/ 16646 w 598509"/>
                  <a:gd name="connsiteY159" fmla="*/ 18199 h 792267"/>
                  <a:gd name="connsiteX160" fmla="*/ 25598 w 598509"/>
                  <a:gd name="connsiteY160" fmla="*/ 9026 h 792267"/>
                  <a:gd name="connsiteX161" fmla="*/ 32848 w 598509"/>
                  <a:gd name="connsiteY161" fmla="*/ 7250 h 792267"/>
                  <a:gd name="connsiteX162" fmla="*/ 38100 w 598509"/>
                  <a:gd name="connsiteY162" fmla="*/ 0 h 792267"/>
                  <a:gd name="connsiteX163" fmla="*/ 42465 w 598509"/>
                  <a:gd name="connsiteY163" fmla="*/ 3995 h 79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598509" h="792267">
                    <a:moveTo>
                      <a:pt x="42465" y="3995"/>
                    </a:moveTo>
                    <a:lnTo>
                      <a:pt x="386035" y="185545"/>
                    </a:lnTo>
                    <a:lnTo>
                      <a:pt x="584009" y="201747"/>
                    </a:lnTo>
                    <a:lnTo>
                      <a:pt x="586007" y="241845"/>
                    </a:lnTo>
                    <a:lnTo>
                      <a:pt x="591259" y="245322"/>
                    </a:lnTo>
                    <a:lnTo>
                      <a:pt x="593257" y="287344"/>
                    </a:lnTo>
                    <a:lnTo>
                      <a:pt x="596734" y="290821"/>
                    </a:lnTo>
                    <a:lnTo>
                      <a:pt x="598510" y="358070"/>
                    </a:lnTo>
                    <a:lnTo>
                      <a:pt x="594810" y="401867"/>
                    </a:lnTo>
                    <a:lnTo>
                      <a:pt x="593257" y="425319"/>
                    </a:lnTo>
                    <a:lnTo>
                      <a:pt x="584083" y="429018"/>
                    </a:lnTo>
                    <a:lnTo>
                      <a:pt x="584083" y="492272"/>
                    </a:lnTo>
                    <a:lnTo>
                      <a:pt x="586081" y="506921"/>
                    </a:lnTo>
                    <a:lnTo>
                      <a:pt x="580384" y="521347"/>
                    </a:lnTo>
                    <a:lnTo>
                      <a:pt x="578609" y="546723"/>
                    </a:lnTo>
                    <a:lnTo>
                      <a:pt x="578609" y="557672"/>
                    </a:lnTo>
                    <a:lnTo>
                      <a:pt x="527783" y="554195"/>
                    </a:lnTo>
                    <a:lnTo>
                      <a:pt x="533036" y="577869"/>
                    </a:lnTo>
                    <a:lnTo>
                      <a:pt x="536735" y="597770"/>
                    </a:lnTo>
                    <a:lnTo>
                      <a:pt x="545909" y="615969"/>
                    </a:lnTo>
                    <a:lnTo>
                      <a:pt x="553159" y="630396"/>
                    </a:lnTo>
                    <a:lnTo>
                      <a:pt x="564108" y="632393"/>
                    </a:lnTo>
                    <a:lnTo>
                      <a:pt x="565884" y="641345"/>
                    </a:lnTo>
                    <a:lnTo>
                      <a:pt x="560409" y="644822"/>
                    </a:lnTo>
                    <a:lnTo>
                      <a:pt x="565884" y="648521"/>
                    </a:lnTo>
                    <a:lnTo>
                      <a:pt x="567881" y="651998"/>
                    </a:lnTo>
                    <a:lnTo>
                      <a:pt x="567881" y="670198"/>
                    </a:lnTo>
                    <a:lnTo>
                      <a:pt x="567881" y="697571"/>
                    </a:lnTo>
                    <a:lnTo>
                      <a:pt x="565884" y="705043"/>
                    </a:lnTo>
                    <a:lnTo>
                      <a:pt x="567881" y="710296"/>
                    </a:lnTo>
                    <a:lnTo>
                      <a:pt x="580384" y="717546"/>
                    </a:lnTo>
                    <a:lnTo>
                      <a:pt x="571432" y="741220"/>
                    </a:lnTo>
                    <a:lnTo>
                      <a:pt x="511433" y="786571"/>
                    </a:lnTo>
                    <a:lnTo>
                      <a:pt x="505959" y="792267"/>
                    </a:lnTo>
                    <a:lnTo>
                      <a:pt x="502482" y="781318"/>
                    </a:lnTo>
                    <a:lnTo>
                      <a:pt x="493308" y="785017"/>
                    </a:lnTo>
                    <a:lnTo>
                      <a:pt x="493308" y="772070"/>
                    </a:lnTo>
                    <a:lnTo>
                      <a:pt x="487833" y="759345"/>
                    </a:lnTo>
                    <a:lnTo>
                      <a:pt x="486058" y="753871"/>
                    </a:lnTo>
                    <a:lnTo>
                      <a:pt x="478586" y="744919"/>
                    </a:lnTo>
                    <a:lnTo>
                      <a:pt x="471335" y="742922"/>
                    </a:lnTo>
                    <a:lnTo>
                      <a:pt x="464085" y="742922"/>
                    </a:lnTo>
                    <a:lnTo>
                      <a:pt x="444184" y="737669"/>
                    </a:lnTo>
                    <a:lnTo>
                      <a:pt x="436934" y="726720"/>
                    </a:lnTo>
                    <a:lnTo>
                      <a:pt x="433235" y="719469"/>
                    </a:lnTo>
                    <a:lnTo>
                      <a:pt x="436934" y="710296"/>
                    </a:lnTo>
                    <a:lnTo>
                      <a:pt x="433235" y="703046"/>
                    </a:lnTo>
                    <a:lnTo>
                      <a:pt x="429758" y="695795"/>
                    </a:lnTo>
                    <a:lnTo>
                      <a:pt x="424061" y="688323"/>
                    </a:lnTo>
                    <a:lnTo>
                      <a:pt x="416811" y="692022"/>
                    </a:lnTo>
                    <a:lnTo>
                      <a:pt x="409561" y="692022"/>
                    </a:lnTo>
                    <a:lnTo>
                      <a:pt x="402311" y="686770"/>
                    </a:lnTo>
                    <a:lnTo>
                      <a:pt x="395061" y="679297"/>
                    </a:lnTo>
                    <a:lnTo>
                      <a:pt x="387589" y="673823"/>
                    </a:lnTo>
                    <a:lnTo>
                      <a:pt x="382336" y="666573"/>
                    </a:lnTo>
                    <a:lnTo>
                      <a:pt x="386035" y="659323"/>
                    </a:lnTo>
                    <a:lnTo>
                      <a:pt x="384037" y="651850"/>
                    </a:lnTo>
                    <a:lnTo>
                      <a:pt x="380338" y="644600"/>
                    </a:lnTo>
                    <a:lnTo>
                      <a:pt x="375086" y="637350"/>
                    </a:lnTo>
                    <a:lnTo>
                      <a:pt x="375086" y="630100"/>
                    </a:lnTo>
                    <a:lnTo>
                      <a:pt x="371387" y="622850"/>
                    </a:lnTo>
                    <a:lnTo>
                      <a:pt x="364136" y="619151"/>
                    </a:lnTo>
                    <a:lnTo>
                      <a:pt x="369389" y="611900"/>
                    </a:lnTo>
                    <a:lnTo>
                      <a:pt x="376861" y="611900"/>
                    </a:lnTo>
                    <a:lnTo>
                      <a:pt x="378859" y="604650"/>
                    </a:lnTo>
                    <a:lnTo>
                      <a:pt x="371387" y="597400"/>
                    </a:lnTo>
                    <a:lnTo>
                      <a:pt x="364136" y="595625"/>
                    </a:lnTo>
                    <a:lnTo>
                      <a:pt x="356886" y="593627"/>
                    </a:lnTo>
                    <a:lnTo>
                      <a:pt x="349636" y="591851"/>
                    </a:lnTo>
                    <a:lnTo>
                      <a:pt x="342386" y="588374"/>
                    </a:lnTo>
                    <a:lnTo>
                      <a:pt x="333212" y="584675"/>
                    </a:lnTo>
                    <a:lnTo>
                      <a:pt x="324260" y="577425"/>
                    </a:lnTo>
                    <a:lnTo>
                      <a:pt x="316788" y="571728"/>
                    </a:lnTo>
                    <a:lnTo>
                      <a:pt x="311536" y="564478"/>
                    </a:lnTo>
                    <a:lnTo>
                      <a:pt x="306061" y="557228"/>
                    </a:lnTo>
                    <a:lnTo>
                      <a:pt x="302362" y="546279"/>
                    </a:lnTo>
                    <a:lnTo>
                      <a:pt x="300586" y="539029"/>
                    </a:lnTo>
                    <a:lnTo>
                      <a:pt x="297109" y="531779"/>
                    </a:lnTo>
                    <a:lnTo>
                      <a:pt x="289637" y="526526"/>
                    </a:lnTo>
                    <a:lnTo>
                      <a:pt x="282387" y="524528"/>
                    </a:lnTo>
                    <a:lnTo>
                      <a:pt x="275137" y="519054"/>
                    </a:lnTo>
                    <a:lnTo>
                      <a:pt x="269662" y="511804"/>
                    </a:lnTo>
                    <a:lnTo>
                      <a:pt x="267887" y="504553"/>
                    </a:lnTo>
                    <a:lnTo>
                      <a:pt x="265889" y="497303"/>
                    </a:lnTo>
                    <a:lnTo>
                      <a:pt x="262190" y="490053"/>
                    </a:lnTo>
                    <a:lnTo>
                      <a:pt x="258713" y="482803"/>
                    </a:lnTo>
                    <a:lnTo>
                      <a:pt x="256937" y="475331"/>
                    </a:lnTo>
                    <a:lnTo>
                      <a:pt x="254940" y="468081"/>
                    </a:lnTo>
                    <a:lnTo>
                      <a:pt x="247690" y="460830"/>
                    </a:lnTo>
                    <a:lnTo>
                      <a:pt x="245692" y="453580"/>
                    </a:lnTo>
                    <a:lnTo>
                      <a:pt x="243917" y="446330"/>
                    </a:lnTo>
                    <a:lnTo>
                      <a:pt x="243917" y="438858"/>
                    </a:lnTo>
                    <a:lnTo>
                      <a:pt x="242363" y="432569"/>
                    </a:lnTo>
                    <a:lnTo>
                      <a:pt x="240588" y="425319"/>
                    </a:lnTo>
                    <a:lnTo>
                      <a:pt x="236888" y="418069"/>
                    </a:lnTo>
                    <a:lnTo>
                      <a:pt x="233411" y="410819"/>
                    </a:lnTo>
                    <a:lnTo>
                      <a:pt x="227715" y="403569"/>
                    </a:lnTo>
                    <a:lnTo>
                      <a:pt x="224238" y="396097"/>
                    </a:lnTo>
                    <a:lnTo>
                      <a:pt x="220539" y="388846"/>
                    </a:lnTo>
                    <a:lnTo>
                      <a:pt x="215286" y="381596"/>
                    </a:lnTo>
                    <a:lnTo>
                      <a:pt x="211587" y="374346"/>
                    </a:lnTo>
                    <a:lnTo>
                      <a:pt x="211587" y="367096"/>
                    </a:lnTo>
                    <a:lnTo>
                      <a:pt x="209589" y="359846"/>
                    </a:lnTo>
                    <a:lnTo>
                      <a:pt x="207814" y="352374"/>
                    </a:lnTo>
                    <a:lnTo>
                      <a:pt x="204337" y="345123"/>
                    </a:lnTo>
                    <a:lnTo>
                      <a:pt x="198640" y="337873"/>
                    </a:lnTo>
                    <a:lnTo>
                      <a:pt x="197086" y="330623"/>
                    </a:lnTo>
                    <a:lnTo>
                      <a:pt x="197086" y="323373"/>
                    </a:lnTo>
                    <a:lnTo>
                      <a:pt x="195089" y="315901"/>
                    </a:lnTo>
                    <a:lnTo>
                      <a:pt x="195089" y="308651"/>
                    </a:lnTo>
                    <a:lnTo>
                      <a:pt x="193313" y="301400"/>
                    </a:lnTo>
                    <a:lnTo>
                      <a:pt x="191316" y="294150"/>
                    </a:lnTo>
                    <a:lnTo>
                      <a:pt x="186063" y="286900"/>
                    </a:lnTo>
                    <a:lnTo>
                      <a:pt x="186063" y="279650"/>
                    </a:lnTo>
                    <a:lnTo>
                      <a:pt x="186063" y="272178"/>
                    </a:lnTo>
                    <a:lnTo>
                      <a:pt x="184066" y="264928"/>
                    </a:lnTo>
                    <a:lnTo>
                      <a:pt x="180367" y="257677"/>
                    </a:lnTo>
                    <a:lnTo>
                      <a:pt x="175114" y="250427"/>
                    </a:lnTo>
                    <a:lnTo>
                      <a:pt x="173116" y="243177"/>
                    </a:lnTo>
                    <a:lnTo>
                      <a:pt x="167864" y="235705"/>
                    </a:lnTo>
                    <a:lnTo>
                      <a:pt x="167864" y="228455"/>
                    </a:lnTo>
                    <a:lnTo>
                      <a:pt x="167864" y="221204"/>
                    </a:lnTo>
                    <a:lnTo>
                      <a:pt x="167864" y="213954"/>
                    </a:lnTo>
                    <a:lnTo>
                      <a:pt x="167864" y="206704"/>
                    </a:lnTo>
                    <a:lnTo>
                      <a:pt x="173116" y="199454"/>
                    </a:lnTo>
                    <a:lnTo>
                      <a:pt x="173116" y="191982"/>
                    </a:lnTo>
                    <a:lnTo>
                      <a:pt x="175114" y="184732"/>
                    </a:lnTo>
                    <a:lnTo>
                      <a:pt x="176890" y="177481"/>
                    </a:lnTo>
                    <a:lnTo>
                      <a:pt x="169639" y="172229"/>
                    </a:lnTo>
                    <a:lnTo>
                      <a:pt x="162167" y="166532"/>
                    </a:lnTo>
                    <a:lnTo>
                      <a:pt x="154917" y="163055"/>
                    </a:lnTo>
                    <a:lnTo>
                      <a:pt x="147667" y="161280"/>
                    </a:lnTo>
                    <a:lnTo>
                      <a:pt x="140417" y="159282"/>
                    </a:lnTo>
                    <a:lnTo>
                      <a:pt x="133167" y="157506"/>
                    </a:lnTo>
                    <a:lnTo>
                      <a:pt x="129467" y="143080"/>
                    </a:lnTo>
                    <a:lnTo>
                      <a:pt x="125990" y="135608"/>
                    </a:lnTo>
                    <a:lnTo>
                      <a:pt x="122291" y="128358"/>
                    </a:lnTo>
                    <a:lnTo>
                      <a:pt x="115041" y="124659"/>
                    </a:lnTo>
                    <a:lnTo>
                      <a:pt x="107791" y="124659"/>
                    </a:lnTo>
                    <a:lnTo>
                      <a:pt x="100319" y="124659"/>
                    </a:lnTo>
                    <a:lnTo>
                      <a:pt x="91367" y="126656"/>
                    </a:lnTo>
                    <a:lnTo>
                      <a:pt x="84117" y="126656"/>
                    </a:lnTo>
                    <a:lnTo>
                      <a:pt x="76867" y="122957"/>
                    </a:lnTo>
                    <a:lnTo>
                      <a:pt x="69617" y="117483"/>
                    </a:lnTo>
                    <a:lnTo>
                      <a:pt x="62366" y="110232"/>
                    </a:lnTo>
                    <a:lnTo>
                      <a:pt x="54894" y="102760"/>
                    </a:lnTo>
                    <a:lnTo>
                      <a:pt x="47644" y="97508"/>
                    </a:lnTo>
                    <a:lnTo>
                      <a:pt x="42169" y="90257"/>
                    </a:lnTo>
                    <a:lnTo>
                      <a:pt x="35141" y="84561"/>
                    </a:lnTo>
                    <a:lnTo>
                      <a:pt x="27891" y="81084"/>
                    </a:lnTo>
                    <a:lnTo>
                      <a:pt x="22194" y="73833"/>
                    </a:lnTo>
                    <a:lnTo>
                      <a:pt x="14944" y="66583"/>
                    </a:lnTo>
                    <a:lnTo>
                      <a:pt x="7694" y="62884"/>
                    </a:lnTo>
                    <a:lnTo>
                      <a:pt x="0" y="60887"/>
                    </a:lnTo>
                    <a:lnTo>
                      <a:pt x="3699" y="53637"/>
                    </a:lnTo>
                    <a:lnTo>
                      <a:pt x="9174" y="46386"/>
                    </a:lnTo>
                    <a:lnTo>
                      <a:pt x="9174" y="39136"/>
                    </a:lnTo>
                    <a:lnTo>
                      <a:pt x="10949" y="31664"/>
                    </a:lnTo>
                    <a:lnTo>
                      <a:pt x="10949" y="25450"/>
                    </a:lnTo>
                    <a:lnTo>
                      <a:pt x="16646" y="18199"/>
                    </a:lnTo>
                    <a:lnTo>
                      <a:pt x="25598" y="9026"/>
                    </a:lnTo>
                    <a:lnTo>
                      <a:pt x="32848" y="7250"/>
                    </a:lnTo>
                    <a:lnTo>
                      <a:pt x="38100" y="0"/>
                    </a:lnTo>
                    <a:lnTo>
                      <a:pt x="42465" y="399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37CE4CD3-9E83-4D08-BA2D-CC80DB7EB72C}"/>
                  </a:ext>
                </a:extLst>
              </p:cNvPr>
              <p:cNvSpPr/>
              <p:nvPr/>
            </p:nvSpPr>
            <p:spPr>
              <a:xfrm>
                <a:off x="918958" y="2937438"/>
                <a:ext cx="560261" cy="729604"/>
              </a:xfrm>
              <a:custGeom>
                <a:avLst/>
                <a:gdLst>
                  <a:gd name="connsiteX0" fmla="*/ 52601 w 560261"/>
                  <a:gd name="connsiteY0" fmla="*/ 564552 h 729604"/>
                  <a:gd name="connsiteX1" fmla="*/ 40098 w 560261"/>
                  <a:gd name="connsiteY1" fmla="*/ 557302 h 729604"/>
                  <a:gd name="connsiteX2" fmla="*/ 38100 w 560261"/>
                  <a:gd name="connsiteY2" fmla="*/ 552049 h 729604"/>
                  <a:gd name="connsiteX3" fmla="*/ 40098 w 560261"/>
                  <a:gd name="connsiteY3" fmla="*/ 544577 h 729604"/>
                  <a:gd name="connsiteX4" fmla="*/ 40098 w 560261"/>
                  <a:gd name="connsiteY4" fmla="*/ 517204 h 729604"/>
                  <a:gd name="connsiteX5" fmla="*/ 40098 w 560261"/>
                  <a:gd name="connsiteY5" fmla="*/ 499005 h 729604"/>
                  <a:gd name="connsiteX6" fmla="*/ 38100 w 560261"/>
                  <a:gd name="connsiteY6" fmla="*/ 495528 h 729604"/>
                  <a:gd name="connsiteX7" fmla="*/ 32626 w 560261"/>
                  <a:gd name="connsiteY7" fmla="*/ 491829 h 729604"/>
                  <a:gd name="connsiteX8" fmla="*/ 38100 w 560261"/>
                  <a:gd name="connsiteY8" fmla="*/ 488351 h 729604"/>
                  <a:gd name="connsiteX9" fmla="*/ 36325 w 560261"/>
                  <a:gd name="connsiteY9" fmla="*/ 479400 h 729604"/>
                  <a:gd name="connsiteX10" fmla="*/ 25376 w 560261"/>
                  <a:gd name="connsiteY10" fmla="*/ 477402 h 729604"/>
                  <a:gd name="connsiteX11" fmla="*/ 18125 w 560261"/>
                  <a:gd name="connsiteY11" fmla="*/ 462976 h 729604"/>
                  <a:gd name="connsiteX12" fmla="*/ 8952 w 560261"/>
                  <a:gd name="connsiteY12" fmla="*/ 444776 h 729604"/>
                  <a:gd name="connsiteX13" fmla="*/ 5253 w 560261"/>
                  <a:gd name="connsiteY13" fmla="*/ 424875 h 729604"/>
                  <a:gd name="connsiteX14" fmla="*/ 0 w 560261"/>
                  <a:gd name="connsiteY14" fmla="*/ 401201 h 729604"/>
                  <a:gd name="connsiteX15" fmla="*/ 50825 w 560261"/>
                  <a:gd name="connsiteY15" fmla="*/ 404678 h 729604"/>
                  <a:gd name="connsiteX16" fmla="*/ 50825 w 560261"/>
                  <a:gd name="connsiteY16" fmla="*/ 393729 h 729604"/>
                  <a:gd name="connsiteX17" fmla="*/ 52601 w 560261"/>
                  <a:gd name="connsiteY17" fmla="*/ 368354 h 729604"/>
                  <a:gd name="connsiteX18" fmla="*/ 58297 w 560261"/>
                  <a:gd name="connsiteY18" fmla="*/ 353927 h 729604"/>
                  <a:gd name="connsiteX19" fmla="*/ 56300 w 560261"/>
                  <a:gd name="connsiteY19" fmla="*/ 339279 h 729604"/>
                  <a:gd name="connsiteX20" fmla="*/ 56300 w 560261"/>
                  <a:gd name="connsiteY20" fmla="*/ 276025 h 729604"/>
                  <a:gd name="connsiteX21" fmla="*/ 65474 w 560261"/>
                  <a:gd name="connsiteY21" fmla="*/ 272326 h 729604"/>
                  <a:gd name="connsiteX22" fmla="*/ 67027 w 560261"/>
                  <a:gd name="connsiteY22" fmla="*/ 248874 h 729604"/>
                  <a:gd name="connsiteX23" fmla="*/ 70726 w 560261"/>
                  <a:gd name="connsiteY23" fmla="*/ 205077 h 729604"/>
                  <a:gd name="connsiteX24" fmla="*/ 68951 w 560261"/>
                  <a:gd name="connsiteY24" fmla="*/ 137827 h 729604"/>
                  <a:gd name="connsiteX25" fmla="*/ 65474 w 560261"/>
                  <a:gd name="connsiteY25" fmla="*/ 134350 h 729604"/>
                  <a:gd name="connsiteX26" fmla="*/ 63476 w 560261"/>
                  <a:gd name="connsiteY26" fmla="*/ 92329 h 729604"/>
                  <a:gd name="connsiteX27" fmla="*/ 58223 w 560261"/>
                  <a:gd name="connsiteY27" fmla="*/ 88852 h 729604"/>
                  <a:gd name="connsiteX28" fmla="*/ 56226 w 560261"/>
                  <a:gd name="connsiteY28" fmla="*/ 48754 h 729604"/>
                  <a:gd name="connsiteX29" fmla="*/ 65400 w 560261"/>
                  <a:gd name="connsiteY29" fmla="*/ 50751 h 729604"/>
                  <a:gd name="connsiteX30" fmla="*/ 121477 w 560261"/>
                  <a:gd name="connsiteY30" fmla="*/ 52527 h 729604"/>
                  <a:gd name="connsiteX31" fmla="*/ 123475 w 560261"/>
                  <a:gd name="connsiteY31" fmla="*/ 0 h 729604"/>
                  <a:gd name="connsiteX32" fmla="*/ 257899 w 560261"/>
                  <a:gd name="connsiteY32" fmla="*/ 3699 h 729604"/>
                  <a:gd name="connsiteX33" fmla="*/ 265371 w 560261"/>
                  <a:gd name="connsiteY33" fmla="*/ 12429 h 729604"/>
                  <a:gd name="connsiteX34" fmla="*/ 272621 w 560261"/>
                  <a:gd name="connsiteY34" fmla="*/ 19901 h 729604"/>
                  <a:gd name="connsiteX35" fmla="*/ 278096 w 560261"/>
                  <a:gd name="connsiteY35" fmla="*/ 27151 h 729604"/>
                  <a:gd name="connsiteX36" fmla="*/ 283349 w 560261"/>
                  <a:gd name="connsiteY36" fmla="*/ 34401 h 729604"/>
                  <a:gd name="connsiteX37" fmla="*/ 289045 w 560261"/>
                  <a:gd name="connsiteY37" fmla="*/ 41652 h 729604"/>
                  <a:gd name="connsiteX38" fmla="*/ 296295 w 560261"/>
                  <a:gd name="connsiteY38" fmla="*/ 47348 h 729604"/>
                  <a:gd name="connsiteX39" fmla="*/ 298071 w 560261"/>
                  <a:gd name="connsiteY39" fmla="*/ 54598 h 729604"/>
                  <a:gd name="connsiteX40" fmla="*/ 303546 w 560261"/>
                  <a:gd name="connsiteY40" fmla="*/ 61848 h 729604"/>
                  <a:gd name="connsiteX41" fmla="*/ 311018 w 560261"/>
                  <a:gd name="connsiteY41" fmla="*/ 67101 h 729604"/>
                  <a:gd name="connsiteX42" fmla="*/ 318268 w 560261"/>
                  <a:gd name="connsiteY42" fmla="*/ 74351 h 729604"/>
                  <a:gd name="connsiteX43" fmla="*/ 325518 w 560261"/>
                  <a:gd name="connsiteY43" fmla="*/ 80048 h 729604"/>
                  <a:gd name="connsiteX44" fmla="*/ 329217 w 560261"/>
                  <a:gd name="connsiteY44" fmla="*/ 89000 h 729604"/>
                  <a:gd name="connsiteX45" fmla="*/ 336467 w 560261"/>
                  <a:gd name="connsiteY45" fmla="*/ 96250 h 729604"/>
                  <a:gd name="connsiteX46" fmla="*/ 341720 w 560261"/>
                  <a:gd name="connsiteY46" fmla="*/ 103500 h 729604"/>
                  <a:gd name="connsiteX47" fmla="*/ 345419 w 560261"/>
                  <a:gd name="connsiteY47" fmla="*/ 110750 h 729604"/>
                  <a:gd name="connsiteX48" fmla="*/ 352669 w 560261"/>
                  <a:gd name="connsiteY48" fmla="*/ 118222 h 729604"/>
                  <a:gd name="connsiteX49" fmla="*/ 359920 w 560261"/>
                  <a:gd name="connsiteY49" fmla="*/ 123475 h 729604"/>
                  <a:gd name="connsiteX50" fmla="*/ 367170 w 560261"/>
                  <a:gd name="connsiteY50" fmla="*/ 128950 h 729604"/>
                  <a:gd name="connsiteX51" fmla="*/ 374420 w 560261"/>
                  <a:gd name="connsiteY51" fmla="*/ 134424 h 729604"/>
                  <a:gd name="connsiteX52" fmla="*/ 381892 w 560261"/>
                  <a:gd name="connsiteY52" fmla="*/ 137901 h 729604"/>
                  <a:gd name="connsiteX53" fmla="*/ 389142 w 560261"/>
                  <a:gd name="connsiteY53" fmla="*/ 143598 h 729604"/>
                  <a:gd name="connsiteX54" fmla="*/ 396392 w 560261"/>
                  <a:gd name="connsiteY54" fmla="*/ 150848 h 729604"/>
                  <a:gd name="connsiteX55" fmla="*/ 398168 w 560261"/>
                  <a:gd name="connsiteY55" fmla="*/ 158098 h 729604"/>
                  <a:gd name="connsiteX56" fmla="*/ 401645 w 560261"/>
                  <a:gd name="connsiteY56" fmla="*/ 165348 h 729604"/>
                  <a:gd name="connsiteX57" fmla="*/ 401645 w 560261"/>
                  <a:gd name="connsiteY57" fmla="*/ 172599 h 729604"/>
                  <a:gd name="connsiteX58" fmla="*/ 403643 w 560261"/>
                  <a:gd name="connsiteY58" fmla="*/ 180071 h 729604"/>
                  <a:gd name="connsiteX59" fmla="*/ 407342 w 560261"/>
                  <a:gd name="connsiteY59" fmla="*/ 187321 h 729604"/>
                  <a:gd name="connsiteX60" fmla="*/ 409117 w 560261"/>
                  <a:gd name="connsiteY60" fmla="*/ 194571 h 729604"/>
                  <a:gd name="connsiteX61" fmla="*/ 414592 w 560261"/>
                  <a:gd name="connsiteY61" fmla="*/ 201821 h 729604"/>
                  <a:gd name="connsiteX62" fmla="*/ 418291 w 560261"/>
                  <a:gd name="connsiteY62" fmla="*/ 209072 h 729604"/>
                  <a:gd name="connsiteX63" fmla="*/ 419845 w 560261"/>
                  <a:gd name="connsiteY63" fmla="*/ 216322 h 729604"/>
                  <a:gd name="connsiteX64" fmla="*/ 418291 w 560261"/>
                  <a:gd name="connsiteY64" fmla="*/ 223794 h 729604"/>
                  <a:gd name="connsiteX65" fmla="*/ 419845 w 560261"/>
                  <a:gd name="connsiteY65" fmla="*/ 231044 h 729604"/>
                  <a:gd name="connsiteX66" fmla="*/ 421842 w 560261"/>
                  <a:gd name="connsiteY66" fmla="*/ 238294 h 729604"/>
                  <a:gd name="connsiteX67" fmla="*/ 423618 w 560261"/>
                  <a:gd name="connsiteY67" fmla="*/ 245544 h 729604"/>
                  <a:gd name="connsiteX68" fmla="*/ 425615 w 560261"/>
                  <a:gd name="connsiteY68" fmla="*/ 252795 h 729604"/>
                  <a:gd name="connsiteX69" fmla="*/ 429092 w 560261"/>
                  <a:gd name="connsiteY69" fmla="*/ 260267 h 729604"/>
                  <a:gd name="connsiteX70" fmla="*/ 432791 w 560261"/>
                  <a:gd name="connsiteY70" fmla="*/ 267517 h 729604"/>
                  <a:gd name="connsiteX71" fmla="*/ 438044 w 560261"/>
                  <a:gd name="connsiteY71" fmla="*/ 274767 h 729604"/>
                  <a:gd name="connsiteX72" fmla="*/ 447218 w 560261"/>
                  <a:gd name="connsiteY72" fmla="*/ 282017 h 729604"/>
                  <a:gd name="connsiteX73" fmla="*/ 454690 w 560261"/>
                  <a:gd name="connsiteY73" fmla="*/ 280242 h 729604"/>
                  <a:gd name="connsiteX74" fmla="*/ 459942 w 560261"/>
                  <a:gd name="connsiteY74" fmla="*/ 287492 h 729604"/>
                  <a:gd name="connsiteX75" fmla="*/ 467193 w 560261"/>
                  <a:gd name="connsiteY75" fmla="*/ 292966 h 729604"/>
                  <a:gd name="connsiteX76" fmla="*/ 474443 w 560261"/>
                  <a:gd name="connsiteY76" fmla="*/ 300217 h 729604"/>
                  <a:gd name="connsiteX77" fmla="*/ 481693 w 560261"/>
                  <a:gd name="connsiteY77" fmla="*/ 303916 h 729604"/>
                  <a:gd name="connsiteX78" fmla="*/ 489165 w 560261"/>
                  <a:gd name="connsiteY78" fmla="*/ 305691 h 729604"/>
                  <a:gd name="connsiteX79" fmla="*/ 498339 w 560261"/>
                  <a:gd name="connsiteY79" fmla="*/ 309390 h 729604"/>
                  <a:gd name="connsiteX80" fmla="*/ 501816 w 560261"/>
                  <a:gd name="connsiteY80" fmla="*/ 316641 h 729604"/>
                  <a:gd name="connsiteX81" fmla="*/ 509066 w 560261"/>
                  <a:gd name="connsiteY81" fmla="*/ 320340 h 729604"/>
                  <a:gd name="connsiteX82" fmla="*/ 516538 w 560261"/>
                  <a:gd name="connsiteY82" fmla="*/ 322115 h 729604"/>
                  <a:gd name="connsiteX83" fmla="*/ 523788 w 560261"/>
                  <a:gd name="connsiteY83" fmla="*/ 327590 h 729604"/>
                  <a:gd name="connsiteX84" fmla="*/ 529041 w 560261"/>
                  <a:gd name="connsiteY84" fmla="*/ 334840 h 729604"/>
                  <a:gd name="connsiteX85" fmla="*/ 536291 w 560261"/>
                  <a:gd name="connsiteY85" fmla="*/ 338539 h 729604"/>
                  <a:gd name="connsiteX86" fmla="*/ 543763 w 560261"/>
                  <a:gd name="connsiteY86" fmla="*/ 340093 h 729604"/>
                  <a:gd name="connsiteX87" fmla="*/ 551014 w 560261"/>
                  <a:gd name="connsiteY87" fmla="*/ 342090 h 729604"/>
                  <a:gd name="connsiteX88" fmla="*/ 558264 w 560261"/>
                  <a:gd name="connsiteY88" fmla="*/ 343866 h 729604"/>
                  <a:gd name="connsiteX89" fmla="*/ 560261 w 560261"/>
                  <a:gd name="connsiteY89" fmla="*/ 349562 h 729604"/>
                  <a:gd name="connsiteX90" fmla="*/ 481841 w 560261"/>
                  <a:gd name="connsiteY90" fmla="*/ 474591 h 729604"/>
                  <a:gd name="connsiteX91" fmla="*/ 501964 w 560261"/>
                  <a:gd name="connsiteY91" fmla="*/ 618041 h 729604"/>
                  <a:gd name="connsiteX92" fmla="*/ 494714 w 560261"/>
                  <a:gd name="connsiteY92" fmla="*/ 614342 h 729604"/>
                  <a:gd name="connsiteX93" fmla="*/ 487463 w 560261"/>
                  <a:gd name="connsiteY93" fmla="*/ 612788 h 729604"/>
                  <a:gd name="connsiteX94" fmla="*/ 480213 w 560261"/>
                  <a:gd name="connsiteY94" fmla="*/ 605538 h 729604"/>
                  <a:gd name="connsiteX95" fmla="*/ 472963 w 560261"/>
                  <a:gd name="connsiteY95" fmla="*/ 599841 h 729604"/>
                  <a:gd name="connsiteX96" fmla="*/ 465491 w 560261"/>
                  <a:gd name="connsiteY96" fmla="*/ 599841 h 729604"/>
                  <a:gd name="connsiteX97" fmla="*/ 458241 w 560261"/>
                  <a:gd name="connsiteY97" fmla="*/ 598066 h 729604"/>
                  <a:gd name="connsiteX98" fmla="*/ 450991 w 560261"/>
                  <a:gd name="connsiteY98" fmla="*/ 599841 h 729604"/>
                  <a:gd name="connsiteX99" fmla="*/ 443740 w 560261"/>
                  <a:gd name="connsiteY99" fmla="*/ 603541 h 729604"/>
                  <a:gd name="connsiteX100" fmla="*/ 440041 w 560261"/>
                  <a:gd name="connsiteY100" fmla="*/ 610791 h 729604"/>
                  <a:gd name="connsiteX101" fmla="*/ 438044 w 560261"/>
                  <a:gd name="connsiteY101" fmla="*/ 618041 h 729604"/>
                  <a:gd name="connsiteX102" fmla="*/ 432791 w 560261"/>
                  <a:gd name="connsiteY102" fmla="*/ 625291 h 729604"/>
                  <a:gd name="connsiteX103" fmla="*/ 430794 w 560261"/>
                  <a:gd name="connsiteY103" fmla="*/ 632541 h 729604"/>
                  <a:gd name="connsiteX104" fmla="*/ 427095 w 560261"/>
                  <a:gd name="connsiteY104" fmla="*/ 640013 h 729604"/>
                  <a:gd name="connsiteX105" fmla="*/ 421842 w 560261"/>
                  <a:gd name="connsiteY105" fmla="*/ 647264 h 729604"/>
                  <a:gd name="connsiteX106" fmla="*/ 416367 w 560261"/>
                  <a:gd name="connsiteY106" fmla="*/ 654514 h 729604"/>
                  <a:gd name="connsiteX107" fmla="*/ 409117 w 560261"/>
                  <a:gd name="connsiteY107" fmla="*/ 654514 h 729604"/>
                  <a:gd name="connsiteX108" fmla="*/ 401645 w 560261"/>
                  <a:gd name="connsiteY108" fmla="*/ 649261 h 729604"/>
                  <a:gd name="connsiteX109" fmla="*/ 396392 w 560261"/>
                  <a:gd name="connsiteY109" fmla="*/ 641789 h 729604"/>
                  <a:gd name="connsiteX110" fmla="*/ 389142 w 560261"/>
                  <a:gd name="connsiteY110" fmla="*/ 638312 h 729604"/>
                  <a:gd name="connsiteX111" fmla="*/ 381892 w 560261"/>
                  <a:gd name="connsiteY111" fmla="*/ 638312 h 729604"/>
                  <a:gd name="connsiteX112" fmla="*/ 372940 w 560261"/>
                  <a:gd name="connsiteY112" fmla="*/ 640087 h 729604"/>
                  <a:gd name="connsiteX113" fmla="*/ 365468 w 560261"/>
                  <a:gd name="connsiteY113" fmla="*/ 636388 h 729604"/>
                  <a:gd name="connsiteX114" fmla="*/ 358218 w 560261"/>
                  <a:gd name="connsiteY114" fmla="*/ 634613 h 729604"/>
                  <a:gd name="connsiteX115" fmla="*/ 350968 w 560261"/>
                  <a:gd name="connsiteY115" fmla="*/ 636388 h 729604"/>
                  <a:gd name="connsiteX116" fmla="*/ 343718 w 560261"/>
                  <a:gd name="connsiteY116" fmla="*/ 636388 h 729604"/>
                  <a:gd name="connsiteX117" fmla="*/ 336467 w 560261"/>
                  <a:gd name="connsiteY117" fmla="*/ 638386 h 729604"/>
                  <a:gd name="connsiteX118" fmla="*/ 329217 w 560261"/>
                  <a:gd name="connsiteY118" fmla="*/ 636388 h 729604"/>
                  <a:gd name="connsiteX119" fmla="*/ 321745 w 560261"/>
                  <a:gd name="connsiteY119" fmla="*/ 632689 h 729604"/>
                  <a:gd name="connsiteX120" fmla="*/ 314495 w 560261"/>
                  <a:gd name="connsiteY120" fmla="*/ 623737 h 729604"/>
                  <a:gd name="connsiteX121" fmla="*/ 309020 w 560261"/>
                  <a:gd name="connsiteY121" fmla="*/ 616487 h 729604"/>
                  <a:gd name="connsiteX122" fmla="*/ 301548 w 560261"/>
                  <a:gd name="connsiteY122" fmla="*/ 613010 h 729604"/>
                  <a:gd name="connsiteX123" fmla="*/ 294298 w 560261"/>
                  <a:gd name="connsiteY123" fmla="*/ 611013 h 729604"/>
                  <a:gd name="connsiteX124" fmla="*/ 287048 w 560261"/>
                  <a:gd name="connsiteY124" fmla="*/ 609237 h 729604"/>
                  <a:gd name="connsiteX125" fmla="*/ 279798 w 560261"/>
                  <a:gd name="connsiteY125" fmla="*/ 601987 h 729604"/>
                  <a:gd name="connsiteX126" fmla="*/ 272548 w 560261"/>
                  <a:gd name="connsiteY126" fmla="*/ 596512 h 729604"/>
                  <a:gd name="connsiteX127" fmla="*/ 265297 w 560261"/>
                  <a:gd name="connsiteY127" fmla="*/ 596512 h 729604"/>
                  <a:gd name="connsiteX128" fmla="*/ 257825 w 560261"/>
                  <a:gd name="connsiteY128" fmla="*/ 598288 h 729604"/>
                  <a:gd name="connsiteX129" fmla="*/ 250575 w 560261"/>
                  <a:gd name="connsiteY129" fmla="*/ 600063 h 729604"/>
                  <a:gd name="connsiteX130" fmla="*/ 247098 w 560261"/>
                  <a:gd name="connsiteY130" fmla="*/ 607314 h 729604"/>
                  <a:gd name="connsiteX131" fmla="*/ 247098 w 560261"/>
                  <a:gd name="connsiteY131" fmla="*/ 614564 h 729604"/>
                  <a:gd name="connsiteX132" fmla="*/ 247098 w 560261"/>
                  <a:gd name="connsiteY132" fmla="*/ 622036 h 729604"/>
                  <a:gd name="connsiteX133" fmla="*/ 247098 w 560261"/>
                  <a:gd name="connsiteY133" fmla="*/ 629286 h 729604"/>
                  <a:gd name="connsiteX134" fmla="*/ 241623 w 560261"/>
                  <a:gd name="connsiteY134" fmla="*/ 636536 h 729604"/>
                  <a:gd name="connsiteX135" fmla="*/ 234373 w 560261"/>
                  <a:gd name="connsiteY135" fmla="*/ 638534 h 729604"/>
                  <a:gd name="connsiteX136" fmla="*/ 227123 w 560261"/>
                  <a:gd name="connsiteY136" fmla="*/ 642011 h 729604"/>
                  <a:gd name="connsiteX137" fmla="*/ 221426 w 560261"/>
                  <a:gd name="connsiteY137" fmla="*/ 649483 h 729604"/>
                  <a:gd name="connsiteX138" fmla="*/ 221426 w 560261"/>
                  <a:gd name="connsiteY138" fmla="*/ 656733 h 729604"/>
                  <a:gd name="connsiteX139" fmla="*/ 223424 w 560261"/>
                  <a:gd name="connsiteY139" fmla="*/ 663983 h 729604"/>
                  <a:gd name="connsiteX140" fmla="*/ 223424 w 560261"/>
                  <a:gd name="connsiteY140" fmla="*/ 671234 h 729604"/>
                  <a:gd name="connsiteX141" fmla="*/ 217949 w 560261"/>
                  <a:gd name="connsiteY141" fmla="*/ 678484 h 729604"/>
                  <a:gd name="connsiteX142" fmla="*/ 212253 w 560261"/>
                  <a:gd name="connsiteY142" fmla="*/ 685956 h 729604"/>
                  <a:gd name="connsiteX143" fmla="*/ 212253 w 560261"/>
                  <a:gd name="connsiteY143" fmla="*/ 693206 h 729604"/>
                  <a:gd name="connsiteX144" fmla="*/ 214250 w 560261"/>
                  <a:gd name="connsiteY144" fmla="*/ 702158 h 729604"/>
                  <a:gd name="connsiteX145" fmla="*/ 214250 w 560261"/>
                  <a:gd name="connsiteY145" fmla="*/ 709408 h 729604"/>
                  <a:gd name="connsiteX146" fmla="*/ 210773 w 560261"/>
                  <a:gd name="connsiteY146" fmla="*/ 716658 h 729604"/>
                  <a:gd name="connsiteX147" fmla="*/ 207074 w 560261"/>
                  <a:gd name="connsiteY147" fmla="*/ 723908 h 729604"/>
                  <a:gd name="connsiteX148" fmla="*/ 199824 w 560261"/>
                  <a:gd name="connsiteY148" fmla="*/ 727607 h 729604"/>
                  <a:gd name="connsiteX149" fmla="*/ 190650 w 560261"/>
                  <a:gd name="connsiteY149" fmla="*/ 729605 h 729604"/>
                  <a:gd name="connsiteX150" fmla="*/ 183400 w 560261"/>
                  <a:gd name="connsiteY150" fmla="*/ 727607 h 729604"/>
                  <a:gd name="connsiteX151" fmla="*/ 174448 w 560261"/>
                  <a:gd name="connsiteY151" fmla="*/ 725832 h 729604"/>
                  <a:gd name="connsiteX152" fmla="*/ 166976 w 560261"/>
                  <a:gd name="connsiteY152" fmla="*/ 725832 h 729604"/>
                  <a:gd name="connsiteX153" fmla="*/ 159726 w 560261"/>
                  <a:gd name="connsiteY153" fmla="*/ 725832 h 729604"/>
                  <a:gd name="connsiteX154" fmla="*/ 156249 w 560261"/>
                  <a:gd name="connsiteY154" fmla="*/ 718582 h 729604"/>
                  <a:gd name="connsiteX155" fmla="*/ 156249 w 560261"/>
                  <a:gd name="connsiteY155" fmla="*/ 711331 h 729604"/>
                  <a:gd name="connsiteX156" fmla="*/ 156249 w 560261"/>
                  <a:gd name="connsiteY156" fmla="*/ 703859 h 729604"/>
                  <a:gd name="connsiteX157" fmla="*/ 148777 w 560261"/>
                  <a:gd name="connsiteY157" fmla="*/ 698385 h 729604"/>
                  <a:gd name="connsiteX158" fmla="*/ 141526 w 560261"/>
                  <a:gd name="connsiteY158" fmla="*/ 693132 h 729604"/>
                  <a:gd name="connsiteX159" fmla="*/ 141526 w 560261"/>
                  <a:gd name="connsiteY159" fmla="*/ 683958 h 729604"/>
                  <a:gd name="connsiteX160" fmla="*/ 145225 w 560261"/>
                  <a:gd name="connsiteY160" fmla="*/ 676486 h 729604"/>
                  <a:gd name="connsiteX161" fmla="*/ 137975 w 560261"/>
                  <a:gd name="connsiteY161" fmla="*/ 671234 h 729604"/>
                  <a:gd name="connsiteX162" fmla="*/ 130503 w 560261"/>
                  <a:gd name="connsiteY162" fmla="*/ 667756 h 729604"/>
                  <a:gd name="connsiteX163" fmla="*/ 123253 w 560261"/>
                  <a:gd name="connsiteY163" fmla="*/ 667756 h 729604"/>
                  <a:gd name="connsiteX164" fmla="*/ 116003 w 560261"/>
                  <a:gd name="connsiteY164" fmla="*/ 665759 h 729604"/>
                  <a:gd name="connsiteX165" fmla="*/ 112304 w 560261"/>
                  <a:gd name="connsiteY165" fmla="*/ 658509 h 729604"/>
                  <a:gd name="connsiteX166" fmla="*/ 112304 w 560261"/>
                  <a:gd name="connsiteY166" fmla="*/ 651037 h 729604"/>
                  <a:gd name="connsiteX167" fmla="*/ 112304 w 560261"/>
                  <a:gd name="connsiteY167" fmla="*/ 643786 h 729604"/>
                  <a:gd name="connsiteX168" fmla="*/ 110528 w 560261"/>
                  <a:gd name="connsiteY168" fmla="*/ 636536 h 729604"/>
                  <a:gd name="connsiteX169" fmla="*/ 110528 w 560261"/>
                  <a:gd name="connsiteY169" fmla="*/ 629286 h 729604"/>
                  <a:gd name="connsiteX170" fmla="*/ 112304 w 560261"/>
                  <a:gd name="connsiteY170" fmla="*/ 622036 h 729604"/>
                  <a:gd name="connsiteX171" fmla="*/ 112304 w 560261"/>
                  <a:gd name="connsiteY171" fmla="*/ 614564 h 729604"/>
                  <a:gd name="connsiteX172" fmla="*/ 108827 w 560261"/>
                  <a:gd name="connsiteY172" fmla="*/ 607314 h 729604"/>
                  <a:gd name="connsiteX173" fmla="*/ 105128 w 560261"/>
                  <a:gd name="connsiteY173" fmla="*/ 600063 h 729604"/>
                  <a:gd name="connsiteX174" fmla="*/ 103130 w 560261"/>
                  <a:gd name="connsiteY174" fmla="*/ 592813 h 729604"/>
                  <a:gd name="connsiteX175" fmla="*/ 97877 w 560261"/>
                  <a:gd name="connsiteY175" fmla="*/ 585563 h 729604"/>
                  <a:gd name="connsiteX176" fmla="*/ 94178 w 560261"/>
                  <a:gd name="connsiteY176" fmla="*/ 578313 h 729604"/>
                  <a:gd name="connsiteX177" fmla="*/ 86928 w 560261"/>
                  <a:gd name="connsiteY177" fmla="*/ 572838 h 729604"/>
                  <a:gd name="connsiteX178" fmla="*/ 79678 w 560261"/>
                  <a:gd name="connsiteY178" fmla="*/ 572838 h 729604"/>
                  <a:gd name="connsiteX179" fmla="*/ 72428 w 560261"/>
                  <a:gd name="connsiteY179" fmla="*/ 572838 h 729604"/>
                  <a:gd name="connsiteX180" fmla="*/ 65178 w 560261"/>
                  <a:gd name="connsiteY180" fmla="*/ 572838 h 729604"/>
                  <a:gd name="connsiteX181" fmla="*/ 57927 w 560261"/>
                  <a:gd name="connsiteY181" fmla="*/ 567364 h 729604"/>
                  <a:gd name="connsiteX182" fmla="*/ 52601 w 560261"/>
                  <a:gd name="connsiteY182" fmla="*/ 564552 h 72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560261" h="729604">
                    <a:moveTo>
                      <a:pt x="52601" y="564552"/>
                    </a:moveTo>
                    <a:lnTo>
                      <a:pt x="40098" y="557302"/>
                    </a:lnTo>
                    <a:lnTo>
                      <a:pt x="38100" y="552049"/>
                    </a:lnTo>
                    <a:lnTo>
                      <a:pt x="40098" y="544577"/>
                    </a:lnTo>
                    <a:lnTo>
                      <a:pt x="40098" y="517204"/>
                    </a:lnTo>
                    <a:lnTo>
                      <a:pt x="40098" y="499005"/>
                    </a:lnTo>
                    <a:lnTo>
                      <a:pt x="38100" y="495528"/>
                    </a:lnTo>
                    <a:lnTo>
                      <a:pt x="32626" y="491829"/>
                    </a:lnTo>
                    <a:lnTo>
                      <a:pt x="38100" y="488351"/>
                    </a:lnTo>
                    <a:lnTo>
                      <a:pt x="36325" y="479400"/>
                    </a:lnTo>
                    <a:lnTo>
                      <a:pt x="25376" y="477402"/>
                    </a:lnTo>
                    <a:lnTo>
                      <a:pt x="18125" y="462976"/>
                    </a:lnTo>
                    <a:lnTo>
                      <a:pt x="8952" y="444776"/>
                    </a:lnTo>
                    <a:lnTo>
                      <a:pt x="5253" y="424875"/>
                    </a:lnTo>
                    <a:lnTo>
                      <a:pt x="0" y="401201"/>
                    </a:lnTo>
                    <a:lnTo>
                      <a:pt x="50825" y="404678"/>
                    </a:lnTo>
                    <a:lnTo>
                      <a:pt x="50825" y="393729"/>
                    </a:lnTo>
                    <a:lnTo>
                      <a:pt x="52601" y="368354"/>
                    </a:lnTo>
                    <a:lnTo>
                      <a:pt x="58297" y="353927"/>
                    </a:lnTo>
                    <a:lnTo>
                      <a:pt x="56300" y="339279"/>
                    </a:lnTo>
                    <a:lnTo>
                      <a:pt x="56300" y="276025"/>
                    </a:lnTo>
                    <a:lnTo>
                      <a:pt x="65474" y="272326"/>
                    </a:lnTo>
                    <a:lnTo>
                      <a:pt x="67027" y="248874"/>
                    </a:lnTo>
                    <a:lnTo>
                      <a:pt x="70726" y="205077"/>
                    </a:lnTo>
                    <a:lnTo>
                      <a:pt x="68951" y="137827"/>
                    </a:lnTo>
                    <a:lnTo>
                      <a:pt x="65474" y="134350"/>
                    </a:lnTo>
                    <a:lnTo>
                      <a:pt x="63476" y="92329"/>
                    </a:lnTo>
                    <a:lnTo>
                      <a:pt x="58223" y="88852"/>
                    </a:lnTo>
                    <a:lnTo>
                      <a:pt x="56226" y="48754"/>
                    </a:lnTo>
                    <a:lnTo>
                      <a:pt x="65400" y="50751"/>
                    </a:lnTo>
                    <a:lnTo>
                      <a:pt x="121477" y="52527"/>
                    </a:lnTo>
                    <a:lnTo>
                      <a:pt x="123475" y="0"/>
                    </a:lnTo>
                    <a:lnTo>
                      <a:pt x="257899" y="3699"/>
                    </a:lnTo>
                    <a:lnTo>
                      <a:pt x="265371" y="12429"/>
                    </a:lnTo>
                    <a:lnTo>
                      <a:pt x="272621" y="19901"/>
                    </a:lnTo>
                    <a:lnTo>
                      <a:pt x="278096" y="27151"/>
                    </a:lnTo>
                    <a:lnTo>
                      <a:pt x="283349" y="34401"/>
                    </a:lnTo>
                    <a:lnTo>
                      <a:pt x="289045" y="41652"/>
                    </a:lnTo>
                    <a:lnTo>
                      <a:pt x="296295" y="47348"/>
                    </a:lnTo>
                    <a:lnTo>
                      <a:pt x="298071" y="54598"/>
                    </a:lnTo>
                    <a:lnTo>
                      <a:pt x="303546" y="61848"/>
                    </a:lnTo>
                    <a:lnTo>
                      <a:pt x="311018" y="67101"/>
                    </a:lnTo>
                    <a:lnTo>
                      <a:pt x="318268" y="74351"/>
                    </a:lnTo>
                    <a:lnTo>
                      <a:pt x="325518" y="80048"/>
                    </a:lnTo>
                    <a:lnTo>
                      <a:pt x="329217" y="89000"/>
                    </a:lnTo>
                    <a:lnTo>
                      <a:pt x="336467" y="96250"/>
                    </a:lnTo>
                    <a:lnTo>
                      <a:pt x="341720" y="103500"/>
                    </a:lnTo>
                    <a:lnTo>
                      <a:pt x="345419" y="110750"/>
                    </a:lnTo>
                    <a:lnTo>
                      <a:pt x="352669" y="118222"/>
                    </a:lnTo>
                    <a:lnTo>
                      <a:pt x="359920" y="123475"/>
                    </a:lnTo>
                    <a:lnTo>
                      <a:pt x="367170" y="128950"/>
                    </a:lnTo>
                    <a:lnTo>
                      <a:pt x="374420" y="134424"/>
                    </a:lnTo>
                    <a:lnTo>
                      <a:pt x="381892" y="137901"/>
                    </a:lnTo>
                    <a:lnTo>
                      <a:pt x="389142" y="143598"/>
                    </a:lnTo>
                    <a:lnTo>
                      <a:pt x="396392" y="150848"/>
                    </a:lnTo>
                    <a:lnTo>
                      <a:pt x="398168" y="158098"/>
                    </a:lnTo>
                    <a:lnTo>
                      <a:pt x="401645" y="165348"/>
                    </a:lnTo>
                    <a:lnTo>
                      <a:pt x="401645" y="172599"/>
                    </a:lnTo>
                    <a:lnTo>
                      <a:pt x="403643" y="180071"/>
                    </a:lnTo>
                    <a:lnTo>
                      <a:pt x="407342" y="187321"/>
                    </a:lnTo>
                    <a:lnTo>
                      <a:pt x="409117" y="194571"/>
                    </a:lnTo>
                    <a:lnTo>
                      <a:pt x="414592" y="201821"/>
                    </a:lnTo>
                    <a:lnTo>
                      <a:pt x="418291" y="209072"/>
                    </a:lnTo>
                    <a:lnTo>
                      <a:pt x="419845" y="216322"/>
                    </a:lnTo>
                    <a:lnTo>
                      <a:pt x="418291" y="223794"/>
                    </a:lnTo>
                    <a:lnTo>
                      <a:pt x="419845" y="231044"/>
                    </a:lnTo>
                    <a:lnTo>
                      <a:pt x="421842" y="238294"/>
                    </a:lnTo>
                    <a:lnTo>
                      <a:pt x="423618" y="245544"/>
                    </a:lnTo>
                    <a:lnTo>
                      <a:pt x="425615" y="252795"/>
                    </a:lnTo>
                    <a:lnTo>
                      <a:pt x="429092" y="260267"/>
                    </a:lnTo>
                    <a:lnTo>
                      <a:pt x="432791" y="267517"/>
                    </a:lnTo>
                    <a:lnTo>
                      <a:pt x="438044" y="274767"/>
                    </a:lnTo>
                    <a:lnTo>
                      <a:pt x="447218" y="282017"/>
                    </a:lnTo>
                    <a:lnTo>
                      <a:pt x="454690" y="280242"/>
                    </a:lnTo>
                    <a:lnTo>
                      <a:pt x="459942" y="287492"/>
                    </a:lnTo>
                    <a:lnTo>
                      <a:pt x="467193" y="292966"/>
                    </a:lnTo>
                    <a:lnTo>
                      <a:pt x="474443" y="300217"/>
                    </a:lnTo>
                    <a:lnTo>
                      <a:pt x="481693" y="303916"/>
                    </a:lnTo>
                    <a:lnTo>
                      <a:pt x="489165" y="305691"/>
                    </a:lnTo>
                    <a:lnTo>
                      <a:pt x="498339" y="309390"/>
                    </a:lnTo>
                    <a:lnTo>
                      <a:pt x="501816" y="316641"/>
                    </a:lnTo>
                    <a:lnTo>
                      <a:pt x="509066" y="320340"/>
                    </a:lnTo>
                    <a:lnTo>
                      <a:pt x="516538" y="322115"/>
                    </a:lnTo>
                    <a:lnTo>
                      <a:pt x="523788" y="327590"/>
                    </a:lnTo>
                    <a:lnTo>
                      <a:pt x="529041" y="334840"/>
                    </a:lnTo>
                    <a:lnTo>
                      <a:pt x="536291" y="338539"/>
                    </a:lnTo>
                    <a:lnTo>
                      <a:pt x="543763" y="340093"/>
                    </a:lnTo>
                    <a:lnTo>
                      <a:pt x="551014" y="342090"/>
                    </a:lnTo>
                    <a:lnTo>
                      <a:pt x="558264" y="343866"/>
                    </a:lnTo>
                    <a:lnTo>
                      <a:pt x="560261" y="349562"/>
                    </a:lnTo>
                    <a:lnTo>
                      <a:pt x="481841" y="474591"/>
                    </a:lnTo>
                    <a:lnTo>
                      <a:pt x="501964" y="618041"/>
                    </a:lnTo>
                    <a:lnTo>
                      <a:pt x="494714" y="614342"/>
                    </a:lnTo>
                    <a:lnTo>
                      <a:pt x="487463" y="612788"/>
                    </a:lnTo>
                    <a:lnTo>
                      <a:pt x="480213" y="605538"/>
                    </a:lnTo>
                    <a:lnTo>
                      <a:pt x="472963" y="599841"/>
                    </a:lnTo>
                    <a:lnTo>
                      <a:pt x="465491" y="599841"/>
                    </a:lnTo>
                    <a:lnTo>
                      <a:pt x="458241" y="598066"/>
                    </a:lnTo>
                    <a:lnTo>
                      <a:pt x="450991" y="599841"/>
                    </a:lnTo>
                    <a:lnTo>
                      <a:pt x="443740" y="603541"/>
                    </a:lnTo>
                    <a:lnTo>
                      <a:pt x="440041" y="610791"/>
                    </a:lnTo>
                    <a:lnTo>
                      <a:pt x="438044" y="618041"/>
                    </a:lnTo>
                    <a:lnTo>
                      <a:pt x="432791" y="625291"/>
                    </a:lnTo>
                    <a:lnTo>
                      <a:pt x="430794" y="632541"/>
                    </a:lnTo>
                    <a:lnTo>
                      <a:pt x="427095" y="640013"/>
                    </a:lnTo>
                    <a:lnTo>
                      <a:pt x="421842" y="647264"/>
                    </a:lnTo>
                    <a:lnTo>
                      <a:pt x="416367" y="654514"/>
                    </a:lnTo>
                    <a:lnTo>
                      <a:pt x="409117" y="654514"/>
                    </a:lnTo>
                    <a:lnTo>
                      <a:pt x="401645" y="649261"/>
                    </a:lnTo>
                    <a:lnTo>
                      <a:pt x="396392" y="641789"/>
                    </a:lnTo>
                    <a:lnTo>
                      <a:pt x="389142" y="638312"/>
                    </a:lnTo>
                    <a:lnTo>
                      <a:pt x="381892" y="638312"/>
                    </a:lnTo>
                    <a:lnTo>
                      <a:pt x="372940" y="640087"/>
                    </a:lnTo>
                    <a:lnTo>
                      <a:pt x="365468" y="636388"/>
                    </a:lnTo>
                    <a:lnTo>
                      <a:pt x="358218" y="634613"/>
                    </a:lnTo>
                    <a:lnTo>
                      <a:pt x="350968" y="636388"/>
                    </a:lnTo>
                    <a:lnTo>
                      <a:pt x="343718" y="636388"/>
                    </a:lnTo>
                    <a:lnTo>
                      <a:pt x="336467" y="638386"/>
                    </a:lnTo>
                    <a:lnTo>
                      <a:pt x="329217" y="636388"/>
                    </a:lnTo>
                    <a:lnTo>
                      <a:pt x="321745" y="632689"/>
                    </a:lnTo>
                    <a:lnTo>
                      <a:pt x="314495" y="623737"/>
                    </a:lnTo>
                    <a:lnTo>
                      <a:pt x="309020" y="616487"/>
                    </a:lnTo>
                    <a:lnTo>
                      <a:pt x="301548" y="613010"/>
                    </a:lnTo>
                    <a:lnTo>
                      <a:pt x="294298" y="611013"/>
                    </a:lnTo>
                    <a:lnTo>
                      <a:pt x="287048" y="609237"/>
                    </a:lnTo>
                    <a:lnTo>
                      <a:pt x="279798" y="601987"/>
                    </a:lnTo>
                    <a:lnTo>
                      <a:pt x="272548" y="596512"/>
                    </a:lnTo>
                    <a:lnTo>
                      <a:pt x="265297" y="596512"/>
                    </a:lnTo>
                    <a:lnTo>
                      <a:pt x="257825" y="598288"/>
                    </a:lnTo>
                    <a:lnTo>
                      <a:pt x="250575" y="600063"/>
                    </a:lnTo>
                    <a:lnTo>
                      <a:pt x="247098" y="607314"/>
                    </a:lnTo>
                    <a:lnTo>
                      <a:pt x="247098" y="614564"/>
                    </a:lnTo>
                    <a:lnTo>
                      <a:pt x="247098" y="622036"/>
                    </a:lnTo>
                    <a:lnTo>
                      <a:pt x="247098" y="629286"/>
                    </a:lnTo>
                    <a:lnTo>
                      <a:pt x="241623" y="636536"/>
                    </a:lnTo>
                    <a:lnTo>
                      <a:pt x="234373" y="638534"/>
                    </a:lnTo>
                    <a:lnTo>
                      <a:pt x="227123" y="642011"/>
                    </a:lnTo>
                    <a:lnTo>
                      <a:pt x="221426" y="649483"/>
                    </a:lnTo>
                    <a:lnTo>
                      <a:pt x="221426" y="656733"/>
                    </a:lnTo>
                    <a:lnTo>
                      <a:pt x="223424" y="663983"/>
                    </a:lnTo>
                    <a:lnTo>
                      <a:pt x="223424" y="671234"/>
                    </a:lnTo>
                    <a:lnTo>
                      <a:pt x="217949" y="678484"/>
                    </a:lnTo>
                    <a:lnTo>
                      <a:pt x="212253" y="685956"/>
                    </a:lnTo>
                    <a:lnTo>
                      <a:pt x="212253" y="693206"/>
                    </a:lnTo>
                    <a:lnTo>
                      <a:pt x="214250" y="702158"/>
                    </a:lnTo>
                    <a:lnTo>
                      <a:pt x="214250" y="709408"/>
                    </a:lnTo>
                    <a:lnTo>
                      <a:pt x="210773" y="716658"/>
                    </a:lnTo>
                    <a:lnTo>
                      <a:pt x="207074" y="723908"/>
                    </a:lnTo>
                    <a:lnTo>
                      <a:pt x="199824" y="727607"/>
                    </a:lnTo>
                    <a:lnTo>
                      <a:pt x="190650" y="729605"/>
                    </a:lnTo>
                    <a:lnTo>
                      <a:pt x="183400" y="727607"/>
                    </a:lnTo>
                    <a:lnTo>
                      <a:pt x="174448" y="725832"/>
                    </a:lnTo>
                    <a:lnTo>
                      <a:pt x="166976" y="725832"/>
                    </a:lnTo>
                    <a:lnTo>
                      <a:pt x="159726" y="725832"/>
                    </a:lnTo>
                    <a:lnTo>
                      <a:pt x="156249" y="718582"/>
                    </a:lnTo>
                    <a:lnTo>
                      <a:pt x="156249" y="711331"/>
                    </a:lnTo>
                    <a:lnTo>
                      <a:pt x="156249" y="703859"/>
                    </a:lnTo>
                    <a:lnTo>
                      <a:pt x="148777" y="698385"/>
                    </a:lnTo>
                    <a:lnTo>
                      <a:pt x="141526" y="693132"/>
                    </a:lnTo>
                    <a:lnTo>
                      <a:pt x="141526" y="683958"/>
                    </a:lnTo>
                    <a:lnTo>
                      <a:pt x="145225" y="676486"/>
                    </a:lnTo>
                    <a:lnTo>
                      <a:pt x="137975" y="671234"/>
                    </a:lnTo>
                    <a:lnTo>
                      <a:pt x="130503" y="667756"/>
                    </a:lnTo>
                    <a:lnTo>
                      <a:pt x="123253" y="667756"/>
                    </a:lnTo>
                    <a:lnTo>
                      <a:pt x="116003" y="665759"/>
                    </a:lnTo>
                    <a:lnTo>
                      <a:pt x="112304" y="658509"/>
                    </a:lnTo>
                    <a:lnTo>
                      <a:pt x="112304" y="651037"/>
                    </a:lnTo>
                    <a:lnTo>
                      <a:pt x="112304" y="643786"/>
                    </a:lnTo>
                    <a:lnTo>
                      <a:pt x="110528" y="636536"/>
                    </a:lnTo>
                    <a:lnTo>
                      <a:pt x="110528" y="629286"/>
                    </a:lnTo>
                    <a:lnTo>
                      <a:pt x="112304" y="622036"/>
                    </a:lnTo>
                    <a:lnTo>
                      <a:pt x="112304" y="614564"/>
                    </a:lnTo>
                    <a:lnTo>
                      <a:pt x="108827" y="607314"/>
                    </a:lnTo>
                    <a:lnTo>
                      <a:pt x="105128" y="600063"/>
                    </a:lnTo>
                    <a:lnTo>
                      <a:pt x="103130" y="592813"/>
                    </a:lnTo>
                    <a:lnTo>
                      <a:pt x="97877" y="585563"/>
                    </a:lnTo>
                    <a:lnTo>
                      <a:pt x="94178" y="578313"/>
                    </a:lnTo>
                    <a:lnTo>
                      <a:pt x="86928" y="572838"/>
                    </a:lnTo>
                    <a:lnTo>
                      <a:pt x="79678" y="572838"/>
                    </a:lnTo>
                    <a:lnTo>
                      <a:pt x="72428" y="572838"/>
                    </a:lnTo>
                    <a:lnTo>
                      <a:pt x="65178" y="572838"/>
                    </a:lnTo>
                    <a:lnTo>
                      <a:pt x="57927" y="567364"/>
                    </a:lnTo>
                    <a:lnTo>
                      <a:pt x="52601" y="56455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09A5EDED-EB2D-4C61-8948-51D6C1FD0578}"/>
                  </a:ext>
                </a:extLst>
              </p:cNvPr>
              <p:cNvSpPr/>
              <p:nvPr/>
            </p:nvSpPr>
            <p:spPr>
              <a:xfrm>
                <a:off x="1399837" y="3184980"/>
                <a:ext cx="404012" cy="631505"/>
              </a:xfrm>
              <a:custGeom>
                <a:avLst/>
                <a:gdLst>
                  <a:gd name="connsiteX0" fmla="*/ 265815 w 404012"/>
                  <a:gd name="connsiteY0" fmla="*/ 604132 h 631505"/>
                  <a:gd name="connsiteX1" fmla="*/ 287714 w 404012"/>
                  <a:gd name="connsiteY1" fmla="*/ 631505 h 631505"/>
                  <a:gd name="connsiteX2" fmla="*/ 313089 w 404012"/>
                  <a:gd name="connsiteY2" fmla="*/ 631505 h 631505"/>
                  <a:gd name="connsiteX3" fmla="*/ 311314 w 404012"/>
                  <a:gd name="connsiteY3" fmla="*/ 562333 h 631505"/>
                  <a:gd name="connsiteX4" fmla="*/ 320265 w 404012"/>
                  <a:gd name="connsiteY4" fmla="*/ 551606 h 631505"/>
                  <a:gd name="connsiteX5" fmla="*/ 327516 w 404012"/>
                  <a:gd name="connsiteY5" fmla="*/ 547907 h 631505"/>
                  <a:gd name="connsiteX6" fmla="*/ 334766 w 404012"/>
                  <a:gd name="connsiteY6" fmla="*/ 547907 h 631505"/>
                  <a:gd name="connsiteX7" fmla="*/ 342238 w 404012"/>
                  <a:gd name="connsiteY7" fmla="*/ 547907 h 631505"/>
                  <a:gd name="connsiteX8" fmla="*/ 349488 w 404012"/>
                  <a:gd name="connsiteY8" fmla="*/ 547907 h 631505"/>
                  <a:gd name="connsiteX9" fmla="*/ 356738 w 404012"/>
                  <a:gd name="connsiteY9" fmla="*/ 549682 h 631505"/>
                  <a:gd name="connsiteX10" fmla="*/ 365912 w 404012"/>
                  <a:gd name="connsiteY10" fmla="*/ 551680 h 631505"/>
                  <a:gd name="connsiteX11" fmla="*/ 374864 w 404012"/>
                  <a:gd name="connsiteY11" fmla="*/ 553233 h 631505"/>
                  <a:gd name="connsiteX12" fmla="*/ 382114 w 404012"/>
                  <a:gd name="connsiteY12" fmla="*/ 551680 h 631505"/>
                  <a:gd name="connsiteX13" fmla="*/ 380338 w 404012"/>
                  <a:gd name="connsiteY13" fmla="*/ 544207 h 631505"/>
                  <a:gd name="connsiteX14" fmla="*/ 371165 w 404012"/>
                  <a:gd name="connsiteY14" fmla="*/ 540730 h 631505"/>
                  <a:gd name="connsiteX15" fmla="*/ 363914 w 404012"/>
                  <a:gd name="connsiteY15" fmla="*/ 537031 h 631505"/>
                  <a:gd name="connsiteX16" fmla="*/ 356664 w 404012"/>
                  <a:gd name="connsiteY16" fmla="*/ 533554 h 631505"/>
                  <a:gd name="connsiteX17" fmla="*/ 349414 w 404012"/>
                  <a:gd name="connsiteY17" fmla="*/ 529855 h 631505"/>
                  <a:gd name="connsiteX18" fmla="*/ 342164 w 404012"/>
                  <a:gd name="connsiteY18" fmla="*/ 522605 h 631505"/>
                  <a:gd name="connsiteX19" fmla="*/ 334692 w 404012"/>
                  <a:gd name="connsiteY19" fmla="*/ 515355 h 631505"/>
                  <a:gd name="connsiteX20" fmla="*/ 329439 w 404012"/>
                  <a:gd name="connsiteY20" fmla="*/ 508104 h 631505"/>
                  <a:gd name="connsiteX21" fmla="*/ 323965 w 404012"/>
                  <a:gd name="connsiteY21" fmla="*/ 500632 h 631505"/>
                  <a:gd name="connsiteX22" fmla="*/ 320265 w 404012"/>
                  <a:gd name="connsiteY22" fmla="*/ 493382 h 631505"/>
                  <a:gd name="connsiteX23" fmla="*/ 316566 w 404012"/>
                  <a:gd name="connsiteY23" fmla="*/ 485910 h 631505"/>
                  <a:gd name="connsiteX24" fmla="*/ 305839 w 404012"/>
                  <a:gd name="connsiteY24" fmla="*/ 476958 h 631505"/>
                  <a:gd name="connsiteX25" fmla="*/ 304063 w 404012"/>
                  <a:gd name="connsiteY25" fmla="*/ 469708 h 631505"/>
                  <a:gd name="connsiteX26" fmla="*/ 304063 w 404012"/>
                  <a:gd name="connsiteY26" fmla="*/ 462458 h 631505"/>
                  <a:gd name="connsiteX27" fmla="*/ 302066 w 404012"/>
                  <a:gd name="connsiteY27" fmla="*/ 454986 h 631505"/>
                  <a:gd name="connsiteX28" fmla="*/ 298367 w 404012"/>
                  <a:gd name="connsiteY28" fmla="*/ 447736 h 631505"/>
                  <a:gd name="connsiteX29" fmla="*/ 298367 w 404012"/>
                  <a:gd name="connsiteY29" fmla="*/ 440485 h 631505"/>
                  <a:gd name="connsiteX30" fmla="*/ 293114 w 404012"/>
                  <a:gd name="connsiteY30" fmla="*/ 433235 h 631505"/>
                  <a:gd name="connsiteX31" fmla="*/ 285864 w 404012"/>
                  <a:gd name="connsiteY31" fmla="*/ 431238 h 631505"/>
                  <a:gd name="connsiteX32" fmla="*/ 278614 w 404012"/>
                  <a:gd name="connsiteY32" fmla="*/ 429462 h 631505"/>
                  <a:gd name="connsiteX33" fmla="*/ 268774 w 404012"/>
                  <a:gd name="connsiteY33" fmla="*/ 407342 h 631505"/>
                  <a:gd name="connsiteX34" fmla="*/ 280168 w 404012"/>
                  <a:gd name="connsiteY34" fmla="*/ 400535 h 631505"/>
                  <a:gd name="connsiteX35" fmla="*/ 300290 w 404012"/>
                  <a:gd name="connsiteY35" fmla="*/ 378637 h 631505"/>
                  <a:gd name="connsiteX36" fmla="*/ 309242 w 404012"/>
                  <a:gd name="connsiteY36" fmla="*/ 374938 h 631505"/>
                  <a:gd name="connsiteX37" fmla="*/ 316492 w 404012"/>
                  <a:gd name="connsiteY37" fmla="*/ 374938 h 631505"/>
                  <a:gd name="connsiteX38" fmla="*/ 323965 w 404012"/>
                  <a:gd name="connsiteY38" fmla="*/ 373162 h 631505"/>
                  <a:gd name="connsiteX39" fmla="*/ 329439 w 404012"/>
                  <a:gd name="connsiteY39" fmla="*/ 365690 h 631505"/>
                  <a:gd name="connsiteX40" fmla="*/ 336689 w 404012"/>
                  <a:gd name="connsiteY40" fmla="*/ 360438 h 631505"/>
                  <a:gd name="connsiteX41" fmla="*/ 340388 w 404012"/>
                  <a:gd name="connsiteY41" fmla="*/ 353187 h 631505"/>
                  <a:gd name="connsiteX42" fmla="*/ 343866 w 404012"/>
                  <a:gd name="connsiteY42" fmla="*/ 345937 h 631505"/>
                  <a:gd name="connsiteX43" fmla="*/ 334692 w 404012"/>
                  <a:gd name="connsiteY43" fmla="*/ 332990 h 631505"/>
                  <a:gd name="connsiteX44" fmla="*/ 319822 w 404012"/>
                  <a:gd name="connsiteY44" fmla="*/ 319822 h 631505"/>
                  <a:gd name="connsiteX45" fmla="*/ 309316 w 404012"/>
                  <a:gd name="connsiteY45" fmla="*/ 329439 h 631505"/>
                  <a:gd name="connsiteX46" fmla="*/ 307541 w 404012"/>
                  <a:gd name="connsiteY46" fmla="*/ 307541 h 631505"/>
                  <a:gd name="connsiteX47" fmla="*/ 329439 w 404012"/>
                  <a:gd name="connsiteY47" fmla="*/ 289563 h 631505"/>
                  <a:gd name="connsiteX48" fmla="*/ 336689 w 404012"/>
                  <a:gd name="connsiteY48" fmla="*/ 287566 h 631505"/>
                  <a:gd name="connsiteX49" fmla="*/ 343939 w 404012"/>
                  <a:gd name="connsiteY49" fmla="*/ 284089 h 631505"/>
                  <a:gd name="connsiteX50" fmla="*/ 349414 w 404012"/>
                  <a:gd name="connsiteY50" fmla="*/ 276839 h 631505"/>
                  <a:gd name="connsiteX51" fmla="*/ 347639 w 404012"/>
                  <a:gd name="connsiteY51" fmla="*/ 269366 h 631505"/>
                  <a:gd name="connsiteX52" fmla="*/ 351338 w 404012"/>
                  <a:gd name="connsiteY52" fmla="*/ 262116 h 631505"/>
                  <a:gd name="connsiteX53" fmla="*/ 358588 w 404012"/>
                  <a:gd name="connsiteY53" fmla="*/ 254866 h 631505"/>
                  <a:gd name="connsiteX54" fmla="*/ 363840 w 404012"/>
                  <a:gd name="connsiteY54" fmla="*/ 247616 h 631505"/>
                  <a:gd name="connsiteX55" fmla="*/ 371091 w 404012"/>
                  <a:gd name="connsiteY55" fmla="*/ 247616 h 631505"/>
                  <a:gd name="connsiteX56" fmla="*/ 378341 w 404012"/>
                  <a:gd name="connsiteY56" fmla="*/ 251093 h 631505"/>
                  <a:gd name="connsiteX57" fmla="*/ 385813 w 404012"/>
                  <a:gd name="connsiteY57" fmla="*/ 253090 h 631505"/>
                  <a:gd name="connsiteX58" fmla="*/ 393063 w 404012"/>
                  <a:gd name="connsiteY58" fmla="*/ 247616 h 631505"/>
                  <a:gd name="connsiteX59" fmla="*/ 400313 w 404012"/>
                  <a:gd name="connsiteY59" fmla="*/ 242363 h 631505"/>
                  <a:gd name="connsiteX60" fmla="*/ 404012 w 404012"/>
                  <a:gd name="connsiteY60" fmla="*/ 234891 h 631505"/>
                  <a:gd name="connsiteX61" fmla="*/ 404012 w 404012"/>
                  <a:gd name="connsiteY61" fmla="*/ 227641 h 631505"/>
                  <a:gd name="connsiteX62" fmla="*/ 400313 w 404012"/>
                  <a:gd name="connsiteY62" fmla="*/ 220391 h 631505"/>
                  <a:gd name="connsiteX63" fmla="*/ 396614 w 404012"/>
                  <a:gd name="connsiteY63" fmla="*/ 213140 h 631505"/>
                  <a:gd name="connsiteX64" fmla="*/ 393137 w 404012"/>
                  <a:gd name="connsiteY64" fmla="*/ 205890 h 631505"/>
                  <a:gd name="connsiteX65" fmla="*/ 385887 w 404012"/>
                  <a:gd name="connsiteY65" fmla="*/ 198418 h 631505"/>
                  <a:gd name="connsiteX66" fmla="*/ 373162 w 404012"/>
                  <a:gd name="connsiteY66" fmla="*/ 192944 h 631505"/>
                  <a:gd name="connsiteX67" fmla="*/ 367688 w 404012"/>
                  <a:gd name="connsiteY67" fmla="*/ 185693 h 631505"/>
                  <a:gd name="connsiteX68" fmla="*/ 363988 w 404012"/>
                  <a:gd name="connsiteY68" fmla="*/ 178443 h 631505"/>
                  <a:gd name="connsiteX69" fmla="*/ 360289 w 404012"/>
                  <a:gd name="connsiteY69" fmla="*/ 170971 h 631505"/>
                  <a:gd name="connsiteX70" fmla="*/ 356812 w 404012"/>
                  <a:gd name="connsiteY70" fmla="*/ 163721 h 631505"/>
                  <a:gd name="connsiteX71" fmla="*/ 353113 w 404012"/>
                  <a:gd name="connsiteY71" fmla="*/ 156471 h 631505"/>
                  <a:gd name="connsiteX72" fmla="*/ 349636 w 404012"/>
                  <a:gd name="connsiteY72" fmla="*/ 149221 h 631505"/>
                  <a:gd name="connsiteX73" fmla="*/ 342386 w 404012"/>
                  <a:gd name="connsiteY73" fmla="*/ 143968 h 631505"/>
                  <a:gd name="connsiteX74" fmla="*/ 342386 w 404012"/>
                  <a:gd name="connsiteY74" fmla="*/ 136496 h 631505"/>
                  <a:gd name="connsiteX75" fmla="*/ 340610 w 404012"/>
                  <a:gd name="connsiteY75" fmla="*/ 129246 h 631505"/>
                  <a:gd name="connsiteX76" fmla="*/ 334914 w 404012"/>
                  <a:gd name="connsiteY76" fmla="*/ 121995 h 631505"/>
                  <a:gd name="connsiteX77" fmla="*/ 331437 w 404012"/>
                  <a:gd name="connsiteY77" fmla="*/ 114745 h 631505"/>
                  <a:gd name="connsiteX78" fmla="*/ 327738 w 404012"/>
                  <a:gd name="connsiteY78" fmla="*/ 107495 h 631505"/>
                  <a:gd name="connsiteX79" fmla="*/ 325962 w 404012"/>
                  <a:gd name="connsiteY79" fmla="*/ 100245 h 631505"/>
                  <a:gd name="connsiteX80" fmla="*/ 322485 w 404012"/>
                  <a:gd name="connsiteY80" fmla="*/ 92773 h 631505"/>
                  <a:gd name="connsiteX81" fmla="*/ 320487 w 404012"/>
                  <a:gd name="connsiteY81" fmla="*/ 85523 h 631505"/>
                  <a:gd name="connsiteX82" fmla="*/ 318712 w 404012"/>
                  <a:gd name="connsiteY82" fmla="*/ 78272 h 631505"/>
                  <a:gd name="connsiteX83" fmla="*/ 311462 w 404012"/>
                  <a:gd name="connsiteY83" fmla="*/ 71022 h 631505"/>
                  <a:gd name="connsiteX84" fmla="*/ 304211 w 404012"/>
                  <a:gd name="connsiteY84" fmla="*/ 63772 h 631505"/>
                  <a:gd name="connsiteX85" fmla="*/ 298515 w 404012"/>
                  <a:gd name="connsiteY85" fmla="*/ 56300 h 631505"/>
                  <a:gd name="connsiteX86" fmla="*/ 291265 w 404012"/>
                  <a:gd name="connsiteY86" fmla="*/ 49050 h 631505"/>
                  <a:gd name="connsiteX87" fmla="*/ 284015 w 404012"/>
                  <a:gd name="connsiteY87" fmla="*/ 41800 h 631505"/>
                  <a:gd name="connsiteX88" fmla="*/ 276764 w 404012"/>
                  <a:gd name="connsiteY88" fmla="*/ 38100 h 631505"/>
                  <a:gd name="connsiteX89" fmla="*/ 269514 w 404012"/>
                  <a:gd name="connsiteY89" fmla="*/ 36325 h 631505"/>
                  <a:gd name="connsiteX90" fmla="*/ 262042 w 404012"/>
                  <a:gd name="connsiteY90" fmla="*/ 32626 h 631505"/>
                  <a:gd name="connsiteX91" fmla="*/ 258565 w 404012"/>
                  <a:gd name="connsiteY91" fmla="*/ 25376 h 631505"/>
                  <a:gd name="connsiteX92" fmla="*/ 251315 w 404012"/>
                  <a:gd name="connsiteY92" fmla="*/ 20123 h 631505"/>
                  <a:gd name="connsiteX93" fmla="*/ 245840 w 404012"/>
                  <a:gd name="connsiteY93" fmla="*/ 12651 h 631505"/>
                  <a:gd name="connsiteX94" fmla="*/ 238590 w 404012"/>
                  <a:gd name="connsiteY94" fmla="*/ 9174 h 631505"/>
                  <a:gd name="connsiteX95" fmla="*/ 231340 w 404012"/>
                  <a:gd name="connsiteY95" fmla="*/ 9174 h 631505"/>
                  <a:gd name="connsiteX96" fmla="*/ 222166 w 404012"/>
                  <a:gd name="connsiteY96" fmla="*/ 5475 h 631505"/>
                  <a:gd name="connsiteX97" fmla="*/ 214916 w 404012"/>
                  <a:gd name="connsiteY97" fmla="*/ 5475 h 631505"/>
                  <a:gd name="connsiteX98" fmla="*/ 205964 w 404012"/>
                  <a:gd name="connsiteY98" fmla="*/ 5475 h 631505"/>
                  <a:gd name="connsiteX99" fmla="*/ 196790 w 404012"/>
                  <a:gd name="connsiteY99" fmla="*/ 5475 h 631505"/>
                  <a:gd name="connsiteX100" fmla="*/ 189318 w 404012"/>
                  <a:gd name="connsiteY100" fmla="*/ 5475 h 631505"/>
                  <a:gd name="connsiteX101" fmla="*/ 182068 w 404012"/>
                  <a:gd name="connsiteY101" fmla="*/ 5475 h 631505"/>
                  <a:gd name="connsiteX102" fmla="*/ 174818 w 404012"/>
                  <a:gd name="connsiteY102" fmla="*/ 1998 h 631505"/>
                  <a:gd name="connsiteX103" fmla="*/ 167568 w 404012"/>
                  <a:gd name="connsiteY103" fmla="*/ 0 h 631505"/>
                  <a:gd name="connsiteX104" fmla="*/ 160318 w 404012"/>
                  <a:gd name="connsiteY104" fmla="*/ 5475 h 631505"/>
                  <a:gd name="connsiteX105" fmla="*/ 152845 w 404012"/>
                  <a:gd name="connsiteY105" fmla="*/ 9174 h 631505"/>
                  <a:gd name="connsiteX106" fmla="*/ 145595 w 404012"/>
                  <a:gd name="connsiteY106" fmla="*/ 7176 h 631505"/>
                  <a:gd name="connsiteX107" fmla="*/ 138345 w 404012"/>
                  <a:gd name="connsiteY107" fmla="*/ 5401 h 631505"/>
                  <a:gd name="connsiteX108" fmla="*/ 131095 w 404012"/>
                  <a:gd name="connsiteY108" fmla="*/ 7176 h 631505"/>
                  <a:gd name="connsiteX109" fmla="*/ 124067 w 404012"/>
                  <a:gd name="connsiteY109" fmla="*/ 12651 h 631505"/>
                  <a:gd name="connsiteX110" fmla="*/ 118370 w 404012"/>
                  <a:gd name="connsiteY110" fmla="*/ 20123 h 631505"/>
                  <a:gd name="connsiteX111" fmla="*/ 116817 w 404012"/>
                  <a:gd name="connsiteY111" fmla="*/ 27373 h 631505"/>
                  <a:gd name="connsiteX112" fmla="*/ 114819 w 404012"/>
                  <a:gd name="connsiteY112" fmla="*/ 34623 h 631505"/>
                  <a:gd name="connsiteX113" fmla="*/ 114819 w 404012"/>
                  <a:gd name="connsiteY113" fmla="*/ 41874 h 631505"/>
                  <a:gd name="connsiteX114" fmla="*/ 113044 w 404012"/>
                  <a:gd name="connsiteY114" fmla="*/ 49124 h 631505"/>
                  <a:gd name="connsiteX115" fmla="*/ 109344 w 404012"/>
                  <a:gd name="connsiteY115" fmla="*/ 56374 h 631505"/>
                  <a:gd name="connsiteX116" fmla="*/ 107569 w 404012"/>
                  <a:gd name="connsiteY116" fmla="*/ 63846 h 631505"/>
                  <a:gd name="connsiteX117" fmla="*/ 100097 w 404012"/>
                  <a:gd name="connsiteY117" fmla="*/ 71096 h 631505"/>
                  <a:gd name="connsiteX118" fmla="*/ 98543 w 404012"/>
                  <a:gd name="connsiteY118" fmla="*/ 78346 h 631505"/>
                  <a:gd name="connsiteX119" fmla="*/ 94844 w 404012"/>
                  <a:gd name="connsiteY119" fmla="*/ 85597 h 631505"/>
                  <a:gd name="connsiteX120" fmla="*/ 89369 w 404012"/>
                  <a:gd name="connsiteY120" fmla="*/ 92847 h 631505"/>
                  <a:gd name="connsiteX121" fmla="*/ 81897 w 404012"/>
                  <a:gd name="connsiteY121" fmla="*/ 96546 h 631505"/>
                  <a:gd name="connsiteX122" fmla="*/ 78420 w 404012"/>
                  <a:gd name="connsiteY122" fmla="*/ 100245 h 631505"/>
                  <a:gd name="connsiteX123" fmla="*/ 0 w 404012"/>
                  <a:gd name="connsiteY123" fmla="*/ 225273 h 631505"/>
                  <a:gd name="connsiteX124" fmla="*/ 20123 w 404012"/>
                  <a:gd name="connsiteY124" fmla="*/ 368723 h 631505"/>
                  <a:gd name="connsiteX125" fmla="*/ 27373 w 404012"/>
                  <a:gd name="connsiteY125" fmla="*/ 372423 h 631505"/>
                  <a:gd name="connsiteX126" fmla="*/ 33070 w 404012"/>
                  <a:gd name="connsiteY126" fmla="*/ 379673 h 631505"/>
                  <a:gd name="connsiteX127" fmla="*/ 38322 w 404012"/>
                  <a:gd name="connsiteY127" fmla="*/ 386923 h 631505"/>
                  <a:gd name="connsiteX128" fmla="*/ 45572 w 404012"/>
                  <a:gd name="connsiteY128" fmla="*/ 390622 h 631505"/>
                  <a:gd name="connsiteX129" fmla="*/ 51269 w 404012"/>
                  <a:gd name="connsiteY129" fmla="*/ 397872 h 631505"/>
                  <a:gd name="connsiteX130" fmla="*/ 56522 w 404012"/>
                  <a:gd name="connsiteY130" fmla="*/ 405122 h 631505"/>
                  <a:gd name="connsiteX131" fmla="*/ 60221 w 404012"/>
                  <a:gd name="connsiteY131" fmla="*/ 412372 h 631505"/>
                  <a:gd name="connsiteX132" fmla="*/ 60221 w 404012"/>
                  <a:gd name="connsiteY132" fmla="*/ 421546 h 631505"/>
                  <a:gd name="connsiteX133" fmla="*/ 58445 w 404012"/>
                  <a:gd name="connsiteY133" fmla="*/ 428796 h 631505"/>
                  <a:gd name="connsiteX134" fmla="*/ 56448 w 404012"/>
                  <a:gd name="connsiteY134" fmla="*/ 436269 h 631505"/>
                  <a:gd name="connsiteX135" fmla="*/ 54672 w 404012"/>
                  <a:gd name="connsiteY135" fmla="*/ 443519 h 631505"/>
                  <a:gd name="connsiteX136" fmla="*/ 52897 w 404012"/>
                  <a:gd name="connsiteY136" fmla="*/ 450769 h 631505"/>
                  <a:gd name="connsiteX137" fmla="*/ 51121 w 404012"/>
                  <a:gd name="connsiteY137" fmla="*/ 459721 h 631505"/>
                  <a:gd name="connsiteX138" fmla="*/ 52897 w 404012"/>
                  <a:gd name="connsiteY138" fmla="*/ 466971 h 631505"/>
                  <a:gd name="connsiteX139" fmla="*/ 54672 w 404012"/>
                  <a:gd name="connsiteY139" fmla="*/ 476144 h 631505"/>
                  <a:gd name="connsiteX140" fmla="*/ 54672 w 404012"/>
                  <a:gd name="connsiteY140" fmla="*/ 483395 h 631505"/>
                  <a:gd name="connsiteX141" fmla="*/ 51195 w 404012"/>
                  <a:gd name="connsiteY141" fmla="*/ 490645 h 631505"/>
                  <a:gd name="connsiteX142" fmla="*/ 45499 w 404012"/>
                  <a:gd name="connsiteY142" fmla="*/ 498117 h 631505"/>
                  <a:gd name="connsiteX143" fmla="*/ 40246 w 404012"/>
                  <a:gd name="connsiteY143" fmla="*/ 505367 h 631505"/>
                  <a:gd name="connsiteX144" fmla="*/ 38248 w 404012"/>
                  <a:gd name="connsiteY144" fmla="*/ 512617 h 631505"/>
                  <a:gd name="connsiteX145" fmla="*/ 34771 w 404012"/>
                  <a:gd name="connsiteY145" fmla="*/ 519867 h 631505"/>
                  <a:gd name="connsiteX146" fmla="*/ 32996 w 404012"/>
                  <a:gd name="connsiteY146" fmla="*/ 527118 h 631505"/>
                  <a:gd name="connsiteX147" fmla="*/ 32996 w 404012"/>
                  <a:gd name="connsiteY147" fmla="*/ 534368 h 631505"/>
                  <a:gd name="connsiteX148" fmla="*/ 36695 w 404012"/>
                  <a:gd name="connsiteY148" fmla="*/ 541840 h 631505"/>
                  <a:gd name="connsiteX149" fmla="*/ 41947 w 404012"/>
                  <a:gd name="connsiteY149" fmla="*/ 552567 h 631505"/>
                  <a:gd name="connsiteX150" fmla="*/ 49198 w 404012"/>
                  <a:gd name="connsiteY150" fmla="*/ 558264 h 631505"/>
                  <a:gd name="connsiteX151" fmla="*/ 54672 w 404012"/>
                  <a:gd name="connsiteY151" fmla="*/ 565514 h 631505"/>
                  <a:gd name="connsiteX152" fmla="*/ 56448 w 404012"/>
                  <a:gd name="connsiteY152" fmla="*/ 572764 h 631505"/>
                  <a:gd name="connsiteX153" fmla="*/ 63698 w 404012"/>
                  <a:gd name="connsiteY153" fmla="*/ 580014 h 631505"/>
                  <a:gd name="connsiteX154" fmla="*/ 71170 w 404012"/>
                  <a:gd name="connsiteY154" fmla="*/ 583714 h 631505"/>
                  <a:gd name="connsiteX155" fmla="*/ 78420 w 404012"/>
                  <a:gd name="connsiteY155" fmla="*/ 585489 h 631505"/>
                  <a:gd name="connsiteX156" fmla="*/ 85670 w 404012"/>
                  <a:gd name="connsiteY156" fmla="*/ 588966 h 631505"/>
                  <a:gd name="connsiteX157" fmla="*/ 94844 w 404012"/>
                  <a:gd name="connsiteY157" fmla="*/ 592665 h 631505"/>
                  <a:gd name="connsiteX158" fmla="*/ 102094 w 404012"/>
                  <a:gd name="connsiteY158" fmla="*/ 592665 h 631505"/>
                  <a:gd name="connsiteX159" fmla="*/ 109344 w 404012"/>
                  <a:gd name="connsiteY159" fmla="*/ 587413 h 631505"/>
                  <a:gd name="connsiteX160" fmla="*/ 113044 w 404012"/>
                  <a:gd name="connsiteY160" fmla="*/ 579941 h 631505"/>
                  <a:gd name="connsiteX161" fmla="*/ 116743 w 404012"/>
                  <a:gd name="connsiteY161" fmla="*/ 572690 h 631505"/>
                  <a:gd name="connsiteX162" fmla="*/ 116743 w 404012"/>
                  <a:gd name="connsiteY162" fmla="*/ 565440 h 631505"/>
                  <a:gd name="connsiteX163" fmla="*/ 121995 w 404012"/>
                  <a:gd name="connsiteY163" fmla="*/ 558190 h 631505"/>
                  <a:gd name="connsiteX164" fmla="*/ 129245 w 404012"/>
                  <a:gd name="connsiteY164" fmla="*/ 556192 h 631505"/>
                  <a:gd name="connsiteX165" fmla="*/ 136496 w 404012"/>
                  <a:gd name="connsiteY165" fmla="*/ 552493 h 631505"/>
                  <a:gd name="connsiteX166" fmla="*/ 143968 w 404012"/>
                  <a:gd name="connsiteY166" fmla="*/ 550940 h 631505"/>
                  <a:gd name="connsiteX167" fmla="*/ 151218 w 404012"/>
                  <a:gd name="connsiteY167" fmla="*/ 550940 h 631505"/>
                  <a:gd name="connsiteX168" fmla="*/ 158468 w 404012"/>
                  <a:gd name="connsiteY168" fmla="*/ 550940 h 631505"/>
                  <a:gd name="connsiteX169" fmla="*/ 165718 w 404012"/>
                  <a:gd name="connsiteY169" fmla="*/ 550940 h 631505"/>
                  <a:gd name="connsiteX170" fmla="*/ 172968 w 404012"/>
                  <a:gd name="connsiteY170" fmla="*/ 554417 h 631505"/>
                  <a:gd name="connsiteX171" fmla="*/ 180441 w 404012"/>
                  <a:gd name="connsiteY171" fmla="*/ 558116 h 631505"/>
                  <a:gd name="connsiteX172" fmla="*/ 189170 w 404012"/>
                  <a:gd name="connsiteY172" fmla="*/ 559891 h 631505"/>
                  <a:gd name="connsiteX173" fmla="*/ 196642 w 404012"/>
                  <a:gd name="connsiteY173" fmla="*/ 563369 h 631505"/>
                  <a:gd name="connsiteX174" fmla="*/ 203893 w 404012"/>
                  <a:gd name="connsiteY174" fmla="*/ 567068 h 631505"/>
                  <a:gd name="connsiteX175" fmla="*/ 207370 w 404012"/>
                  <a:gd name="connsiteY175" fmla="*/ 574318 h 631505"/>
                  <a:gd name="connsiteX176" fmla="*/ 213066 w 404012"/>
                  <a:gd name="connsiteY176" fmla="*/ 581568 h 631505"/>
                  <a:gd name="connsiteX177" fmla="*/ 220317 w 404012"/>
                  <a:gd name="connsiteY177" fmla="*/ 587265 h 631505"/>
                  <a:gd name="connsiteX178" fmla="*/ 229268 w 404012"/>
                  <a:gd name="connsiteY178" fmla="*/ 590742 h 631505"/>
                  <a:gd name="connsiteX179" fmla="*/ 236518 w 404012"/>
                  <a:gd name="connsiteY179" fmla="*/ 592517 h 631505"/>
                  <a:gd name="connsiteX180" fmla="*/ 238516 w 404012"/>
                  <a:gd name="connsiteY180" fmla="*/ 599767 h 631505"/>
                  <a:gd name="connsiteX181" fmla="*/ 243769 w 404012"/>
                  <a:gd name="connsiteY181" fmla="*/ 607018 h 631505"/>
                  <a:gd name="connsiteX182" fmla="*/ 251241 w 404012"/>
                  <a:gd name="connsiteY182" fmla="*/ 607018 h 631505"/>
                  <a:gd name="connsiteX183" fmla="*/ 258491 w 404012"/>
                  <a:gd name="connsiteY183" fmla="*/ 605242 h 631505"/>
                  <a:gd name="connsiteX184" fmla="*/ 265815 w 404012"/>
                  <a:gd name="connsiteY184" fmla="*/ 604132 h 63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404012" h="631505">
                    <a:moveTo>
                      <a:pt x="265815" y="604132"/>
                    </a:moveTo>
                    <a:lnTo>
                      <a:pt x="287714" y="631505"/>
                    </a:lnTo>
                    <a:lnTo>
                      <a:pt x="313089" y="631505"/>
                    </a:lnTo>
                    <a:lnTo>
                      <a:pt x="311314" y="562333"/>
                    </a:lnTo>
                    <a:lnTo>
                      <a:pt x="320265" y="551606"/>
                    </a:lnTo>
                    <a:lnTo>
                      <a:pt x="327516" y="547907"/>
                    </a:lnTo>
                    <a:lnTo>
                      <a:pt x="334766" y="547907"/>
                    </a:lnTo>
                    <a:lnTo>
                      <a:pt x="342238" y="547907"/>
                    </a:lnTo>
                    <a:lnTo>
                      <a:pt x="349488" y="547907"/>
                    </a:lnTo>
                    <a:lnTo>
                      <a:pt x="356738" y="549682"/>
                    </a:lnTo>
                    <a:lnTo>
                      <a:pt x="365912" y="551680"/>
                    </a:lnTo>
                    <a:lnTo>
                      <a:pt x="374864" y="553233"/>
                    </a:lnTo>
                    <a:lnTo>
                      <a:pt x="382114" y="551680"/>
                    </a:lnTo>
                    <a:lnTo>
                      <a:pt x="380338" y="544207"/>
                    </a:lnTo>
                    <a:lnTo>
                      <a:pt x="371165" y="540730"/>
                    </a:lnTo>
                    <a:lnTo>
                      <a:pt x="363914" y="537031"/>
                    </a:lnTo>
                    <a:lnTo>
                      <a:pt x="356664" y="533554"/>
                    </a:lnTo>
                    <a:lnTo>
                      <a:pt x="349414" y="529855"/>
                    </a:lnTo>
                    <a:lnTo>
                      <a:pt x="342164" y="522605"/>
                    </a:lnTo>
                    <a:lnTo>
                      <a:pt x="334692" y="515355"/>
                    </a:lnTo>
                    <a:lnTo>
                      <a:pt x="329439" y="508104"/>
                    </a:lnTo>
                    <a:lnTo>
                      <a:pt x="323965" y="500632"/>
                    </a:lnTo>
                    <a:lnTo>
                      <a:pt x="320265" y="493382"/>
                    </a:lnTo>
                    <a:lnTo>
                      <a:pt x="316566" y="485910"/>
                    </a:lnTo>
                    <a:lnTo>
                      <a:pt x="305839" y="476958"/>
                    </a:lnTo>
                    <a:lnTo>
                      <a:pt x="304063" y="469708"/>
                    </a:lnTo>
                    <a:lnTo>
                      <a:pt x="304063" y="462458"/>
                    </a:lnTo>
                    <a:lnTo>
                      <a:pt x="302066" y="454986"/>
                    </a:lnTo>
                    <a:lnTo>
                      <a:pt x="298367" y="447736"/>
                    </a:lnTo>
                    <a:lnTo>
                      <a:pt x="298367" y="440485"/>
                    </a:lnTo>
                    <a:lnTo>
                      <a:pt x="293114" y="433235"/>
                    </a:lnTo>
                    <a:lnTo>
                      <a:pt x="285864" y="431238"/>
                    </a:lnTo>
                    <a:lnTo>
                      <a:pt x="278614" y="429462"/>
                    </a:lnTo>
                    <a:lnTo>
                      <a:pt x="268774" y="407342"/>
                    </a:lnTo>
                    <a:lnTo>
                      <a:pt x="280168" y="400535"/>
                    </a:lnTo>
                    <a:lnTo>
                      <a:pt x="300290" y="378637"/>
                    </a:lnTo>
                    <a:lnTo>
                      <a:pt x="309242" y="374938"/>
                    </a:lnTo>
                    <a:lnTo>
                      <a:pt x="316492" y="374938"/>
                    </a:lnTo>
                    <a:lnTo>
                      <a:pt x="323965" y="373162"/>
                    </a:lnTo>
                    <a:lnTo>
                      <a:pt x="329439" y="365690"/>
                    </a:lnTo>
                    <a:lnTo>
                      <a:pt x="336689" y="360438"/>
                    </a:lnTo>
                    <a:lnTo>
                      <a:pt x="340388" y="353187"/>
                    </a:lnTo>
                    <a:lnTo>
                      <a:pt x="343866" y="345937"/>
                    </a:lnTo>
                    <a:lnTo>
                      <a:pt x="334692" y="332990"/>
                    </a:lnTo>
                    <a:lnTo>
                      <a:pt x="319822" y="319822"/>
                    </a:lnTo>
                    <a:lnTo>
                      <a:pt x="309316" y="329439"/>
                    </a:lnTo>
                    <a:lnTo>
                      <a:pt x="307541" y="307541"/>
                    </a:lnTo>
                    <a:lnTo>
                      <a:pt x="329439" y="289563"/>
                    </a:lnTo>
                    <a:lnTo>
                      <a:pt x="336689" y="287566"/>
                    </a:lnTo>
                    <a:lnTo>
                      <a:pt x="343939" y="284089"/>
                    </a:lnTo>
                    <a:lnTo>
                      <a:pt x="349414" y="276839"/>
                    </a:lnTo>
                    <a:lnTo>
                      <a:pt x="347639" y="269366"/>
                    </a:lnTo>
                    <a:lnTo>
                      <a:pt x="351338" y="262116"/>
                    </a:lnTo>
                    <a:lnTo>
                      <a:pt x="358588" y="254866"/>
                    </a:lnTo>
                    <a:lnTo>
                      <a:pt x="363840" y="247616"/>
                    </a:lnTo>
                    <a:lnTo>
                      <a:pt x="371091" y="247616"/>
                    </a:lnTo>
                    <a:lnTo>
                      <a:pt x="378341" y="251093"/>
                    </a:lnTo>
                    <a:lnTo>
                      <a:pt x="385813" y="253090"/>
                    </a:lnTo>
                    <a:lnTo>
                      <a:pt x="393063" y="247616"/>
                    </a:lnTo>
                    <a:lnTo>
                      <a:pt x="400313" y="242363"/>
                    </a:lnTo>
                    <a:lnTo>
                      <a:pt x="404012" y="234891"/>
                    </a:lnTo>
                    <a:lnTo>
                      <a:pt x="404012" y="227641"/>
                    </a:lnTo>
                    <a:lnTo>
                      <a:pt x="400313" y="220391"/>
                    </a:lnTo>
                    <a:lnTo>
                      <a:pt x="396614" y="213140"/>
                    </a:lnTo>
                    <a:lnTo>
                      <a:pt x="393137" y="205890"/>
                    </a:lnTo>
                    <a:lnTo>
                      <a:pt x="385887" y="198418"/>
                    </a:lnTo>
                    <a:lnTo>
                      <a:pt x="373162" y="192944"/>
                    </a:lnTo>
                    <a:lnTo>
                      <a:pt x="367688" y="185693"/>
                    </a:lnTo>
                    <a:lnTo>
                      <a:pt x="363988" y="178443"/>
                    </a:lnTo>
                    <a:lnTo>
                      <a:pt x="360289" y="170971"/>
                    </a:lnTo>
                    <a:lnTo>
                      <a:pt x="356812" y="163721"/>
                    </a:lnTo>
                    <a:lnTo>
                      <a:pt x="353113" y="156471"/>
                    </a:lnTo>
                    <a:lnTo>
                      <a:pt x="349636" y="149221"/>
                    </a:lnTo>
                    <a:lnTo>
                      <a:pt x="342386" y="143968"/>
                    </a:lnTo>
                    <a:lnTo>
                      <a:pt x="342386" y="136496"/>
                    </a:lnTo>
                    <a:lnTo>
                      <a:pt x="340610" y="129246"/>
                    </a:lnTo>
                    <a:lnTo>
                      <a:pt x="334914" y="121995"/>
                    </a:lnTo>
                    <a:lnTo>
                      <a:pt x="331437" y="114745"/>
                    </a:lnTo>
                    <a:lnTo>
                      <a:pt x="327738" y="107495"/>
                    </a:lnTo>
                    <a:lnTo>
                      <a:pt x="325962" y="100245"/>
                    </a:lnTo>
                    <a:lnTo>
                      <a:pt x="322485" y="92773"/>
                    </a:lnTo>
                    <a:lnTo>
                      <a:pt x="320487" y="85523"/>
                    </a:lnTo>
                    <a:lnTo>
                      <a:pt x="318712" y="78272"/>
                    </a:lnTo>
                    <a:lnTo>
                      <a:pt x="311462" y="71022"/>
                    </a:lnTo>
                    <a:lnTo>
                      <a:pt x="304211" y="63772"/>
                    </a:lnTo>
                    <a:lnTo>
                      <a:pt x="298515" y="56300"/>
                    </a:lnTo>
                    <a:lnTo>
                      <a:pt x="291265" y="49050"/>
                    </a:lnTo>
                    <a:lnTo>
                      <a:pt x="284015" y="41800"/>
                    </a:lnTo>
                    <a:lnTo>
                      <a:pt x="276764" y="38100"/>
                    </a:lnTo>
                    <a:lnTo>
                      <a:pt x="269514" y="36325"/>
                    </a:lnTo>
                    <a:lnTo>
                      <a:pt x="262042" y="32626"/>
                    </a:lnTo>
                    <a:lnTo>
                      <a:pt x="258565" y="25376"/>
                    </a:lnTo>
                    <a:lnTo>
                      <a:pt x="251315" y="20123"/>
                    </a:lnTo>
                    <a:lnTo>
                      <a:pt x="245840" y="12651"/>
                    </a:lnTo>
                    <a:lnTo>
                      <a:pt x="238590" y="9174"/>
                    </a:lnTo>
                    <a:lnTo>
                      <a:pt x="231340" y="9174"/>
                    </a:lnTo>
                    <a:lnTo>
                      <a:pt x="222166" y="5475"/>
                    </a:lnTo>
                    <a:lnTo>
                      <a:pt x="214916" y="5475"/>
                    </a:lnTo>
                    <a:lnTo>
                      <a:pt x="205964" y="5475"/>
                    </a:lnTo>
                    <a:lnTo>
                      <a:pt x="196790" y="5475"/>
                    </a:lnTo>
                    <a:lnTo>
                      <a:pt x="189318" y="5475"/>
                    </a:lnTo>
                    <a:lnTo>
                      <a:pt x="182068" y="5475"/>
                    </a:lnTo>
                    <a:lnTo>
                      <a:pt x="174818" y="1998"/>
                    </a:lnTo>
                    <a:lnTo>
                      <a:pt x="167568" y="0"/>
                    </a:lnTo>
                    <a:lnTo>
                      <a:pt x="160318" y="5475"/>
                    </a:lnTo>
                    <a:lnTo>
                      <a:pt x="152845" y="9174"/>
                    </a:lnTo>
                    <a:lnTo>
                      <a:pt x="145595" y="7176"/>
                    </a:lnTo>
                    <a:lnTo>
                      <a:pt x="138345" y="5401"/>
                    </a:lnTo>
                    <a:lnTo>
                      <a:pt x="131095" y="7176"/>
                    </a:lnTo>
                    <a:lnTo>
                      <a:pt x="124067" y="12651"/>
                    </a:lnTo>
                    <a:lnTo>
                      <a:pt x="118370" y="20123"/>
                    </a:lnTo>
                    <a:lnTo>
                      <a:pt x="116817" y="27373"/>
                    </a:lnTo>
                    <a:lnTo>
                      <a:pt x="114819" y="34623"/>
                    </a:lnTo>
                    <a:lnTo>
                      <a:pt x="114819" y="41874"/>
                    </a:lnTo>
                    <a:lnTo>
                      <a:pt x="113044" y="49124"/>
                    </a:lnTo>
                    <a:lnTo>
                      <a:pt x="109344" y="56374"/>
                    </a:lnTo>
                    <a:lnTo>
                      <a:pt x="107569" y="63846"/>
                    </a:lnTo>
                    <a:lnTo>
                      <a:pt x="100097" y="71096"/>
                    </a:lnTo>
                    <a:lnTo>
                      <a:pt x="98543" y="78346"/>
                    </a:lnTo>
                    <a:lnTo>
                      <a:pt x="94844" y="85597"/>
                    </a:lnTo>
                    <a:lnTo>
                      <a:pt x="89369" y="92847"/>
                    </a:lnTo>
                    <a:lnTo>
                      <a:pt x="81897" y="96546"/>
                    </a:lnTo>
                    <a:lnTo>
                      <a:pt x="78420" y="100245"/>
                    </a:lnTo>
                    <a:lnTo>
                      <a:pt x="0" y="225273"/>
                    </a:lnTo>
                    <a:lnTo>
                      <a:pt x="20123" y="368723"/>
                    </a:lnTo>
                    <a:lnTo>
                      <a:pt x="27373" y="372423"/>
                    </a:lnTo>
                    <a:lnTo>
                      <a:pt x="33070" y="379673"/>
                    </a:lnTo>
                    <a:lnTo>
                      <a:pt x="38322" y="386923"/>
                    </a:lnTo>
                    <a:lnTo>
                      <a:pt x="45572" y="390622"/>
                    </a:lnTo>
                    <a:lnTo>
                      <a:pt x="51269" y="397872"/>
                    </a:lnTo>
                    <a:lnTo>
                      <a:pt x="56522" y="405122"/>
                    </a:lnTo>
                    <a:lnTo>
                      <a:pt x="60221" y="412372"/>
                    </a:lnTo>
                    <a:lnTo>
                      <a:pt x="60221" y="421546"/>
                    </a:lnTo>
                    <a:lnTo>
                      <a:pt x="58445" y="428796"/>
                    </a:lnTo>
                    <a:lnTo>
                      <a:pt x="56448" y="436269"/>
                    </a:lnTo>
                    <a:lnTo>
                      <a:pt x="54672" y="443519"/>
                    </a:lnTo>
                    <a:lnTo>
                      <a:pt x="52897" y="450769"/>
                    </a:lnTo>
                    <a:lnTo>
                      <a:pt x="51121" y="459721"/>
                    </a:lnTo>
                    <a:lnTo>
                      <a:pt x="52897" y="466971"/>
                    </a:lnTo>
                    <a:lnTo>
                      <a:pt x="54672" y="476144"/>
                    </a:lnTo>
                    <a:lnTo>
                      <a:pt x="54672" y="483395"/>
                    </a:lnTo>
                    <a:lnTo>
                      <a:pt x="51195" y="490645"/>
                    </a:lnTo>
                    <a:lnTo>
                      <a:pt x="45499" y="498117"/>
                    </a:lnTo>
                    <a:lnTo>
                      <a:pt x="40246" y="505367"/>
                    </a:lnTo>
                    <a:lnTo>
                      <a:pt x="38248" y="512617"/>
                    </a:lnTo>
                    <a:lnTo>
                      <a:pt x="34771" y="519867"/>
                    </a:lnTo>
                    <a:lnTo>
                      <a:pt x="32996" y="527118"/>
                    </a:lnTo>
                    <a:lnTo>
                      <a:pt x="32996" y="534368"/>
                    </a:lnTo>
                    <a:lnTo>
                      <a:pt x="36695" y="541840"/>
                    </a:lnTo>
                    <a:lnTo>
                      <a:pt x="41947" y="552567"/>
                    </a:lnTo>
                    <a:lnTo>
                      <a:pt x="49198" y="558264"/>
                    </a:lnTo>
                    <a:lnTo>
                      <a:pt x="54672" y="565514"/>
                    </a:lnTo>
                    <a:lnTo>
                      <a:pt x="56448" y="572764"/>
                    </a:lnTo>
                    <a:lnTo>
                      <a:pt x="63698" y="580014"/>
                    </a:lnTo>
                    <a:lnTo>
                      <a:pt x="71170" y="583714"/>
                    </a:lnTo>
                    <a:lnTo>
                      <a:pt x="78420" y="585489"/>
                    </a:lnTo>
                    <a:lnTo>
                      <a:pt x="85670" y="588966"/>
                    </a:lnTo>
                    <a:lnTo>
                      <a:pt x="94844" y="592665"/>
                    </a:lnTo>
                    <a:lnTo>
                      <a:pt x="102094" y="592665"/>
                    </a:lnTo>
                    <a:lnTo>
                      <a:pt x="109344" y="587413"/>
                    </a:lnTo>
                    <a:lnTo>
                      <a:pt x="113044" y="579941"/>
                    </a:lnTo>
                    <a:lnTo>
                      <a:pt x="116743" y="572690"/>
                    </a:lnTo>
                    <a:lnTo>
                      <a:pt x="116743" y="565440"/>
                    </a:lnTo>
                    <a:lnTo>
                      <a:pt x="121995" y="558190"/>
                    </a:lnTo>
                    <a:lnTo>
                      <a:pt x="129245" y="556192"/>
                    </a:lnTo>
                    <a:lnTo>
                      <a:pt x="136496" y="552493"/>
                    </a:lnTo>
                    <a:lnTo>
                      <a:pt x="143968" y="550940"/>
                    </a:lnTo>
                    <a:lnTo>
                      <a:pt x="151218" y="550940"/>
                    </a:lnTo>
                    <a:lnTo>
                      <a:pt x="158468" y="550940"/>
                    </a:lnTo>
                    <a:lnTo>
                      <a:pt x="165718" y="550940"/>
                    </a:lnTo>
                    <a:lnTo>
                      <a:pt x="172968" y="554417"/>
                    </a:lnTo>
                    <a:lnTo>
                      <a:pt x="180441" y="558116"/>
                    </a:lnTo>
                    <a:lnTo>
                      <a:pt x="189170" y="559891"/>
                    </a:lnTo>
                    <a:lnTo>
                      <a:pt x="196642" y="563369"/>
                    </a:lnTo>
                    <a:lnTo>
                      <a:pt x="203893" y="567068"/>
                    </a:lnTo>
                    <a:lnTo>
                      <a:pt x="207370" y="574318"/>
                    </a:lnTo>
                    <a:lnTo>
                      <a:pt x="213066" y="581568"/>
                    </a:lnTo>
                    <a:lnTo>
                      <a:pt x="220317" y="587265"/>
                    </a:lnTo>
                    <a:lnTo>
                      <a:pt x="229268" y="590742"/>
                    </a:lnTo>
                    <a:lnTo>
                      <a:pt x="236518" y="592517"/>
                    </a:lnTo>
                    <a:lnTo>
                      <a:pt x="238516" y="599767"/>
                    </a:lnTo>
                    <a:lnTo>
                      <a:pt x="243769" y="607018"/>
                    </a:lnTo>
                    <a:lnTo>
                      <a:pt x="251241" y="607018"/>
                    </a:lnTo>
                    <a:lnTo>
                      <a:pt x="258491" y="605242"/>
                    </a:lnTo>
                    <a:lnTo>
                      <a:pt x="265815" y="60413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D910A47F-8BEE-4AD8-8AB3-F9B26052FA5F}"/>
                  </a:ext>
                </a:extLst>
              </p:cNvPr>
              <p:cNvSpPr/>
              <p:nvPr/>
            </p:nvSpPr>
            <p:spPr>
              <a:xfrm>
                <a:off x="862510" y="3501621"/>
                <a:ext cx="371460" cy="544207"/>
              </a:xfrm>
              <a:custGeom>
                <a:avLst/>
                <a:gdLst>
                  <a:gd name="connsiteX0" fmla="*/ 216322 w 371460"/>
                  <a:gd name="connsiteY0" fmla="*/ 160244 h 544207"/>
                  <a:gd name="connsiteX1" fmla="*/ 212844 w 371460"/>
                  <a:gd name="connsiteY1" fmla="*/ 152994 h 544207"/>
                  <a:gd name="connsiteX2" fmla="*/ 212844 w 371460"/>
                  <a:gd name="connsiteY2" fmla="*/ 145743 h 544207"/>
                  <a:gd name="connsiteX3" fmla="*/ 212844 w 371460"/>
                  <a:gd name="connsiteY3" fmla="*/ 138271 h 544207"/>
                  <a:gd name="connsiteX4" fmla="*/ 205372 w 371460"/>
                  <a:gd name="connsiteY4" fmla="*/ 132797 h 544207"/>
                  <a:gd name="connsiteX5" fmla="*/ 198122 w 371460"/>
                  <a:gd name="connsiteY5" fmla="*/ 127544 h 544207"/>
                  <a:gd name="connsiteX6" fmla="*/ 198122 w 371460"/>
                  <a:gd name="connsiteY6" fmla="*/ 118370 h 544207"/>
                  <a:gd name="connsiteX7" fmla="*/ 201821 w 371460"/>
                  <a:gd name="connsiteY7" fmla="*/ 110898 h 544207"/>
                  <a:gd name="connsiteX8" fmla="*/ 194571 w 371460"/>
                  <a:gd name="connsiteY8" fmla="*/ 105645 h 544207"/>
                  <a:gd name="connsiteX9" fmla="*/ 187099 w 371460"/>
                  <a:gd name="connsiteY9" fmla="*/ 102168 h 544207"/>
                  <a:gd name="connsiteX10" fmla="*/ 179849 w 371460"/>
                  <a:gd name="connsiteY10" fmla="*/ 102168 h 544207"/>
                  <a:gd name="connsiteX11" fmla="*/ 172599 w 371460"/>
                  <a:gd name="connsiteY11" fmla="*/ 100171 h 544207"/>
                  <a:gd name="connsiteX12" fmla="*/ 168899 w 371460"/>
                  <a:gd name="connsiteY12" fmla="*/ 92921 h 544207"/>
                  <a:gd name="connsiteX13" fmla="*/ 168899 w 371460"/>
                  <a:gd name="connsiteY13" fmla="*/ 85449 h 544207"/>
                  <a:gd name="connsiteX14" fmla="*/ 168899 w 371460"/>
                  <a:gd name="connsiteY14" fmla="*/ 78198 h 544207"/>
                  <a:gd name="connsiteX15" fmla="*/ 167124 w 371460"/>
                  <a:gd name="connsiteY15" fmla="*/ 70948 h 544207"/>
                  <a:gd name="connsiteX16" fmla="*/ 167124 w 371460"/>
                  <a:gd name="connsiteY16" fmla="*/ 63698 h 544207"/>
                  <a:gd name="connsiteX17" fmla="*/ 168899 w 371460"/>
                  <a:gd name="connsiteY17" fmla="*/ 56448 h 544207"/>
                  <a:gd name="connsiteX18" fmla="*/ 168899 w 371460"/>
                  <a:gd name="connsiteY18" fmla="*/ 48976 h 544207"/>
                  <a:gd name="connsiteX19" fmla="*/ 165422 w 371460"/>
                  <a:gd name="connsiteY19" fmla="*/ 41726 h 544207"/>
                  <a:gd name="connsiteX20" fmla="*/ 161723 w 371460"/>
                  <a:gd name="connsiteY20" fmla="*/ 34475 h 544207"/>
                  <a:gd name="connsiteX21" fmla="*/ 159726 w 371460"/>
                  <a:gd name="connsiteY21" fmla="*/ 27225 h 544207"/>
                  <a:gd name="connsiteX22" fmla="*/ 154473 w 371460"/>
                  <a:gd name="connsiteY22" fmla="*/ 19975 h 544207"/>
                  <a:gd name="connsiteX23" fmla="*/ 150774 w 371460"/>
                  <a:gd name="connsiteY23" fmla="*/ 12725 h 544207"/>
                  <a:gd name="connsiteX24" fmla="*/ 143524 w 371460"/>
                  <a:gd name="connsiteY24" fmla="*/ 7250 h 544207"/>
                  <a:gd name="connsiteX25" fmla="*/ 136274 w 371460"/>
                  <a:gd name="connsiteY25" fmla="*/ 7250 h 544207"/>
                  <a:gd name="connsiteX26" fmla="*/ 129024 w 371460"/>
                  <a:gd name="connsiteY26" fmla="*/ 7250 h 544207"/>
                  <a:gd name="connsiteX27" fmla="*/ 121773 w 371460"/>
                  <a:gd name="connsiteY27" fmla="*/ 7250 h 544207"/>
                  <a:gd name="connsiteX28" fmla="*/ 114523 w 371460"/>
                  <a:gd name="connsiteY28" fmla="*/ 1776 h 544207"/>
                  <a:gd name="connsiteX29" fmla="*/ 108827 w 371460"/>
                  <a:gd name="connsiteY29" fmla="*/ 0 h 544207"/>
                  <a:gd name="connsiteX30" fmla="*/ 99875 w 371460"/>
                  <a:gd name="connsiteY30" fmla="*/ 23674 h 544207"/>
                  <a:gd name="connsiteX31" fmla="*/ 39876 w 371460"/>
                  <a:gd name="connsiteY31" fmla="*/ 69025 h 544207"/>
                  <a:gd name="connsiteX32" fmla="*/ 34401 w 371460"/>
                  <a:gd name="connsiteY32" fmla="*/ 74721 h 544207"/>
                  <a:gd name="connsiteX33" fmla="*/ 30924 w 371460"/>
                  <a:gd name="connsiteY33" fmla="*/ 81971 h 544207"/>
                  <a:gd name="connsiteX34" fmla="*/ 23674 w 371460"/>
                  <a:gd name="connsiteY34" fmla="*/ 81971 h 544207"/>
                  <a:gd name="connsiteX35" fmla="*/ 16202 w 371460"/>
                  <a:gd name="connsiteY35" fmla="*/ 81971 h 544207"/>
                  <a:gd name="connsiteX36" fmla="*/ 14648 w 371460"/>
                  <a:gd name="connsiteY36" fmla="*/ 89222 h 544207"/>
                  <a:gd name="connsiteX37" fmla="*/ 12651 w 371460"/>
                  <a:gd name="connsiteY37" fmla="*/ 96472 h 544207"/>
                  <a:gd name="connsiteX38" fmla="*/ 8952 w 371460"/>
                  <a:gd name="connsiteY38" fmla="*/ 103722 h 544207"/>
                  <a:gd name="connsiteX39" fmla="*/ 5475 w 371460"/>
                  <a:gd name="connsiteY39" fmla="*/ 111194 h 544207"/>
                  <a:gd name="connsiteX40" fmla="*/ 0 w 371460"/>
                  <a:gd name="connsiteY40" fmla="*/ 118444 h 544207"/>
                  <a:gd name="connsiteX41" fmla="*/ 1776 w 371460"/>
                  <a:gd name="connsiteY41" fmla="*/ 125694 h 544207"/>
                  <a:gd name="connsiteX42" fmla="*/ 3773 w 371460"/>
                  <a:gd name="connsiteY42" fmla="*/ 132945 h 544207"/>
                  <a:gd name="connsiteX43" fmla="*/ 3773 w 371460"/>
                  <a:gd name="connsiteY43" fmla="*/ 140195 h 544207"/>
                  <a:gd name="connsiteX44" fmla="*/ 3773 w 371460"/>
                  <a:gd name="connsiteY44" fmla="*/ 147445 h 544207"/>
                  <a:gd name="connsiteX45" fmla="*/ 12725 w 371460"/>
                  <a:gd name="connsiteY45" fmla="*/ 151144 h 544207"/>
                  <a:gd name="connsiteX46" fmla="*/ 19975 w 371460"/>
                  <a:gd name="connsiteY46" fmla="*/ 152920 h 544207"/>
                  <a:gd name="connsiteX47" fmla="*/ 27225 w 371460"/>
                  <a:gd name="connsiteY47" fmla="*/ 151144 h 544207"/>
                  <a:gd name="connsiteX48" fmla="*/ 34475 w 371460"/>
                  <a:gd name="connsiteY48" fmla="*/ 151144 h 544207"/>
                  <a:gd name="connsiteX49" fmla="*/ 41947 w 371460"/>
                  <a:gd name="connsiteY49" fmla="*/ 151144 h 544207"/>
                  <a:gd name="connsiteX50" fmla="*/ 49198 w 371460"/>
                  <a:gd name="connsiteY50" fmla="*/ 154843 h 544207"/>
                  <a:gd name="connsiteX51" fmla="*/ 56448 w 371460"/>
                  <a:gd name="connsiteY51" fmla="*/ 160096 h 544207"/>
                  <a:gd name="connsiteX52" fmla="*/ 63698 w 371460"/>
                  <a:gd name="connsiteY52" fmla="*/ 167346 h 544207"/>
                  <a:gd name="connsiteX53" fmla="*/ 72872 w 371460"/>
                  <a:gd name="connsiteY53" fmla="*/ 174596 h 544207"/>
                  <a:gd name="connsiteX54" fmla="*/ 76571 w 371460"/>
                  <a:gd name="connsiteY54" fmla="*/ 182068 h 544207"/>
                  <a:gd name="connsiteX55" fmla="*/ 80048 w 371460"/>
                  <a:gd name="connsiteY55" fmla="*/ 189318 h 544207"/>
                  <a:gd name="connsiteX56" fmla="*/ 87520 w 371460"/>
                  <a:gd name="connsiteY56" fmla="*/ 196569 h 544207"/>
                  <a:gd name="connsiteX57" fmla="*/ 94770 w 371460"/>
                  <a:gd name="connsiteY57" fmla="*/ 200046 h 544207"/>
                  <a:gd name="connsiteX58" fmla="*/ 102020 w 371460"/>
                  <a:gd name="connsiteY58" fmla="*/ 205742 h 544207"/>
                  <a:gd name="connsiteX59" fmla="*/ 105719 w 371460"/>
                  <a:gd name="connsiteY59" fmla="*/ 212993 h 544207"/>
                  <a:gd name="connsiteX60" fmla="*/ 103722 w 371460"/>
                  <a:gd name="connsiteY60" fmla="*/ 220243 h 544207"/>
                  <a:gd name="connsiteX61" fmla="*/ 109197 w 371460"/>
                  <a:gd name="connsiteY61" fmla="*/ 227493 h 544207"/>
                  <a:gd name="connsiteX62" fmla="*/ 112896 w 371460"/>
                  <a:gd name="connsiteY62" fmla="*/ 234965 h 544207"/>
                  <a:gd name="connsiteX63" fmla="*/ 118148 w 371460"/>
                  <a:gd name="connsiteY63" fmla="*/ 242215 h 544207"/>
                  <a:gd name="connsiteX64" fmla="*/ 120146 w 371460"/>
                  <a:gd name="connsiteY64" fmla="*/ 249465 h 544207"/>
                  <a:gd name="connsiteX65" fmla="*/ 123845 w 371460"/>
                  <a:gd name="connsiteY65" fmla="*/ 256716 h 544207"/>
                  <a:gd name="connsiteX66" fmla="*/ 131095 w 371460"/>
                  <a:gd name="connsiteY66" fmla="*/ 256716 h 544207"/>
                  <a:gd name="connsiteX67" fmla="*/ 138345 w 371460"/>
                  <a:gd name="connsiteY67" fmla="*/ 254718 h 544207"/>
                  <a:gd name="connsiteX68" fmla="*/ 142044 w 371460"/>
                  <a:gd name="connsiteY68" fmla="*/ 263892 h 544207"/>
                  <a:gd name="connsiteX69" fmla="*/ 142044 w 371460"/>
                  <a:gd name="connsiteY69" fmla="*/ 271364 h 544207"/>
                  <a:gd name="connsiteX70" fmla="*/ 138345 w 371460"/>
                  <a:gd name="connsiteY70" fmla="*/ 278614 h 544207"/>
                  <a:gd name="connsiteX71" fmla="*/ 145595 w 371460"/>
                  <a:gd name="connsiteY71" fmla="*/ 283867 h 544207"/>
                  <a:gd name="connsiteX72" fmla="*/ 152846 w 371460"/>
                  <a:gd name="connsiteY72" fmla="*/ 289341 h 544207"/>
                  <a:gd name="connsiteX73" fmla="*/ 158320 w 371460"/>
                  <a:gd name="connsiteY73" fmla="*/ 296814 h 544207"/>
                  <a:gd name="connsiteX74" fmla="*/ 165570 w 371460"/>
                  <a:gd name="connsiteY74" fmla="*/ 300291 h 544207"/>
                  <a:gd name="connsiteX75" fmla="*/ 172821 w 371460"/>
                  <a:gd name="connsiteY75" fmla="*/ 300291 h 544207"/>
                  <a:gd name="connsiteX76" fmla="*/ 180071 w 371460"/>
                  <a:gd name="connsiteY76" fmla="*/ 305765 h 544207"/>
                  <a:gd name="connsiteX77" fmla="*/ 185767 w 371460"/>
                  <a:gd name="connsiteY77" fmla="*/ 313015 h 544207"/>
                  <a:gd name="connsiteX78" fmla="*/ 176594 w 371460"/>
                  <a:gd name="connsiteY78" fmla="*/ 316493 h 544207"/>
                  <a:gd name="connsiteX79" fmla="*/ 169121 w 371460"/>
                  <a:gd name="connsiteY79" fmla="*/ 314939 h 544207"/>
                  <a:gd name="connsiteX80" fmla="*/ 161871 w 371460"/>
                  <a:gd name="connsiteY80" fmla="*/ 311240 h 544207"/>
                  <a:gd name="connsiteX81" fmla="*/ 163869 w 371460"/>
                  <a:gd name="connsiteY81" fmla="*/ 318490 h 544207"/>
                  <a:gd name="connsiteX82" fmla="*/ 171119 w 371460"/>
                  <a:gd name="connsiteY82" fmla="*/ 323965 h 544207"/>
                  <a:gd name="connsiteX83" fmla="*/ 178591 w 371460"/>
                  <a:gd name="connsiteY83" fmla="*/ 327442 h 544207"/>
                  <a:gd name="connsiteX84" fmla="*/ 185841 w 371460"/>
                  <a:gd name="connsiteY84" fmla="*/ 333138 h 544207"/>
                  <a:gd name="connsiteX85" fmla="*/ 193091 w 371460"/>
                  <a:gd name="connsiteY85" fmla="*/ 336615 h 544207"/>
                  <a:gd name="connsiteX86" fmla="*/ 198344 w 371460"/>
                  <a:gd name="connsiteY86" fmla="*/ 343866 h 544207"/>
                  <a:gd name="connsiteX87" fmla="*/ 202043 w 371460"/>
                  <a:gd name="connsiteY87" fmla="*/ 351116 h 544207"/>
                  <a:gd name="connsiteX88" fmla="*/ 204041 w 371460"/>
                  <a:gd name="connsiteY88" fmla="*/ 358588 h 544207"/>
                  <a:gd name="connsiteX89" fmla="*/ 204041 w 371460"/>
                  <a:gd name="connsiteY89" fmla="*/ 365838 h 544207"/>
                  <a:gd name="connsiteX90" fmla="*/ 202043 w 371460"/>
                  <a:gd name="connsiteY90" fmla="*/ 373088 h 544207"/>
                  <a:gd name="connsiteX91" fmla="*/ 209293 w 371460"/>
                  <a:gd name="connsiteY91" fmla="*/ 374864 h 544207"/>
                  <a:gd name="connsiteX92" fmla="*/ 216544 w 371460"/>
                  <a:gd name="connsiteY92" fmla="*/ 380339 h 544207"/>
                  <a:gd name="connsiteX93" fmla="*/ 222018 w 371460"/>
                  <a:gd name="connsiteY93" fmla="*/ 387589 h 544207"/>
                  <a:gd name="connsiteX94" fmla="*/ 223794 w 371460"/>
                  <a:gd name="connsiteY94" fmla="*/ 395061 h 544207"/>
                  <a:gd name="connsiteX95" fmla="*/ 225569 w 371460"/>
                  <a:gd name="connsiteY95" fmla="*/ 402311 h 544207"/>
                  <a:gd name="connsiteX96" fmla="*/ 231266 w 371460"/>
                  <a:gd name="connsiteY96" fmla="*/ 409561 h 544207"/>
                  <a:gd name="connsiteX97" fmla="*/ 232819 w 371460"/>
                  <a:gd name="connsiteY97" fmla="*/ 416811 h 544207"/>
                  <a:gd name="connsiteX98" fmla="*/ 236519 w 371460"/>
                  <a:gd name="connsiteY98" fmla="*/ 424062 h 544207"/>
                  <a:gd name="connsiteX99" fmla="*/ 241993 w 371460"/>
                  <a:gd name="connsiteY99" fmla="*/ 431312 h 544207"/>
                  <a:gd name="connsiteX100" fmla="*/ 249465 w 371460"/>
                  <a:gd name="connsiteY100" fmla="*/ 442261 h 544207"/>
                  <a:gd name="connsiteX101" fmla="*/ 256715 w 371460"/>
                  <a:gd name="connsiteY101" fmla="*/ 451213 h 544207"/>
                  <a:gd name="connsiteX102" fmla="*/ 258491 w 371460"/>
                  <a:gd name="connsiteY102" fmla="*/ 458463 h 544207"/>
                  <a:gd name="connsiteX103" fmla="*/ 261968 w 371460"/>
                  <a:gd name="connsiteY103" fmla="*/ 465935 h 544207"/>
                  <a:gd name="connsiteX104" fmla="*/ 269218 w 371460"/>
                  <a:gd name="connsiteY104" fmla="*/ 469412 h 544207"/>
                  <a:gd name="connsiteX105" fmla="*/ 274915 w 371460"/>
                  <a:gd name="connsiteY105" fmla="*/ 476662 h 544207"/>
                  <a:gd name="connsiteX106" fmla="*/ 282165 w 371460"/>
                  <a:gd name="connsiteY106" fmla="*/ 480361 h 544207"/>
                  <a:gd name="connsiteX107" fmla="*/ 289415 w 371460"/>
                  <a:gd name="connsiteY107" fmla="*/ 485836 h 544207"/>
                  <a:gd name="connsiteX108" fmla="*/ 296665 w 371460"/>
                  <a:gd name="connsiteY108" fmla="*/ 493086 h 544207"/>
                  <a:gd name="connsiteX109" fmla="*/ 302362 w 371460"/>
                  <a:gd name="connsiteY109" fmla="*/ 500558 h 544207"/>
                  <a:gd name="connsiteX110" fmla="*/ 305839 w 371460"/>
                  <a:gd name="connsiteY110" fmla="*/ 507808 h 544207"/>
                  <a:gd name="connsiteX111" fmla="*/ 307615 w 371460"/>
                  <a:gd name="connsiteY111" fmla="*/ 515059 h 544207"/>
                  <a:gd name="connsiteX112" fmla="*/ 314865 w 371460"/>
                  <a:gd name="connsiteY112" fmla="*/ 518758 h 544207"/>
                  <a:gd name="connsiteX113" fmla="*/ 322337 w 371460"/>
                  <a:gd name="connsiteY113" fmla="*/ 524010 h 544207"/>
                  <a:gd name="connsiteX114" fmla="*/ 329587 w 371460"/>
                  <a:gd name="connsiteY114" fmla="*/ 526008 h 544207"/>
                  <a:gd name="connsiteX115" fmla="*/ 336837 w 371460"/>
                  <a:gd name="connsiteY115" fmla="*/ 529485 h 544207"/>
                  <a:gd name="connsiteX116" fmla="*/ 344087 w 371460"/>
                  <a:gd name="connsiteY116" fmla="*/ 531261 h 544207"/>
                  <a:gd name="connsiteX117" fmla="*/ 351338 w 371460"/>
                  <a:gd name="connsiteY117" fmla="*/ 536957 h 544207"/>
                  <a:gd name="connsiteX118" fmla="*/ 357034 w 371460"/>
                  <a:gd name="connsiteY118" fmla="*/ 544207 h 544207"/>
                  <a:gd name="connsiteX119" fmla="*/ 360511 w 371460"/>
                  <a:gd name="connsiteY119" fmla="*/ 536957 h 544207"/>
                  <a:gd name="connsiteX120" fmla="*/ 360511 w 371460"/>
                  <a:gd name="connsiteY120" fmla="*/ 529485 h 544207"/>
                  <a:gd name="connsiteX121" fmla="*/ 358514 w 371460"/>
                  <a:gd name="connsiteY121" fmla="*/ 522235 h 544207"/>
                  <a:gd name="connsiteX122" fmla="*/ 358514 w 371460"/>
                  <a:gd name="connsiteY122" fmla="*/ 514985 h 544207"/>
                  <a:gd name="connsiteX123" fmla="*/ 358514 w 371460"/>
                  <a:gd name="connsiteY123" fmla="*/ 507735 h 544207"/>
                  <a:gd name="connsiteX124" fmla="*/ 360511 w 371460"/>
                  <a:gd name="connsiteY124" fmla="*/ 500484 h 544207"/>
                  <a:gd name="connsiteX125" fmla="*/ 365986 w 371460"/>
                  <a:gd name="connsiteY125" fmla="*/ 493012 h 544207"/>
                  <a:gd name="connsiteX126" fmla="*/ 371461 w 371460"/>
                  <a:gd name="connsiteY126" fmla="*/ 485762 h 544207"/>
                  <a:gd name="connsiteX127" fmla="*/ 364210 w 371460"/>
                  <a:gd name="connsiteY127" fmla="*/ 478512 h 544207"/>
                  <a:gd name="connsiteX128" fmla="*/ 356960 w 371460"/>
                  <a:gd name="connsiteY128" fmla="*/ 473037 h 544207"/>
                  <a:gd name="connsiteX129" fmla="*/ 353261 w 371460"/>
                  <a:gd name="connsiteY129" fmla="*/ 465787 h 544207"/>
                  <a:gd name="connsiteX130" fmla="*/ 346011 w 371460"/>
                  <a:gd name="connsiteY130" fmla="*/ 458315 h 544207"/>
                  <a:gd name="connsiteX131" fmla="*/ 340314 w 371460"/>
                  <a:gd name="connsiteY131" fmla="*/ 449363 h 544207"/>
                  <a:gd name="connsiteX132" fmla="*/ 338761 w 371460"/>
                  <a:gd name="connsiteY132" fmla="*/ 442113 h 544207"/>
                  <a:gd name="connsiteX133" fmla="*/ 336763 w 371460"/>
                  <a:gd name="connsiteY133" fmla="*/ 432939 h 544207"/>
                  <a:gd name="connsiteX134" fmla="*/ 331511 w 371460"/>
                  <a:gd name="connsiteY134" fmla="*/ 425689 h 544207"/>
                  <a:gd name="connsiteX135" fmla="*/ 327812 w 371460"/>
                  <a:gd name="connsiteY135" fmla="*/ 418439 h 544207"/>
                  <a:gd name="connsiteX136" fmla="*/ 325814 w 371460"/>
                  <a:gd name="connsiteY136" fmla="*/ 409487 h 544207"/>
                  <a:gd name="connsiteX137" fmla="*/ 325814 w 371460"/>
                  <a:gd name="connsiteY137" fmla="*/ 402237 h 544207"/>
                  <a:gd name="connsiteX138" fmla="*/ 324039 w 371460"/>
                  <a:gd name="connsiteY138" fmla="*/ 394987 h 544207"/>
                  <a:gd name="connsiteX139" fmla="*/ 324039 w 371460"/>
                  <a:gd name="connsiteY139" fmla="*/ 387515 h 544207"/>
                  <a:gd name="connsiteX140" fmla="*/ 320561 w 371460"/>
                  <a:gd name="connsiteY140" fmla="*/ 380265 h 544207"/>
                  <a:gd name="connsiteX141" fmla="*/ 318564 w 371460"/>
                  <a:gd name="connsiteY141" fmla="*/ 373014 h 544207"/>
                  <a:gd name="connsiteX142" fmla="*/ 316788 w 371460"/>
                  <a:gd name="connsiteY142" fmla="*/ 365764 h 544207"/>
                  <a:gd name="connsiteX143" fmla="*/ 314791 w 371460"/>
                  <a:gd name="connsiteY143" fmla="*/ 358514 h 544207"/>
                  <a:gd name="connsiteX144" fmla="*/ 311314 w 371460"/>
                  <a:gd name="connsiteY144" fmla="*/ 351042 h 544207"/>
                  <a:gd name="connsiteX145" fmla="*/ 307615 w 371460"/>
                  <a:gd name="connsiteY145" fmla="*/ 343792 h 544207"/>
                  <a:gd name="connsiteX146" fmla="*/ 302362 w 371460"/>
                  <a:gd name="connsiteY146" fmla="*/ 336542 h 544207"/>
                  <a:gd name="connsiteX147" fmla="*/ 295112 w 371460"/>
                  <a:gd name="connsiteY147" fmla="*/ 329291 h 544207"/>
                  <a:gd name="connsiteX148" fmla="*/ 287640 w 371460"/>
                  <a:gd name="connsiteY148" fmla="*/ 323817 h 544207"/>
                  <a:gd name="connsiteX149" fmla="*/ 280389 w 371460"/>
                  <a:gd name="connsiteY149" fmla="*/ 327294 h 544207"/>
                  <a:gd name="connsiteX150" fmla="*/ 274915 w 371460"/>
                  <a:gd name="connsiteY150" fmla="*/ 334544 h 544207"/>
                  <a:gd name="connsiteX151" fmla="*/ 267665 w 371460"/>
                  <a:gd name="connsiteY151" fmla="*/ 336542 h 544207"/>
                  <a:gd name="connsiteX152" fmla="*/ 260193 w 371460"/>
                  <a:gd name="connsiteY152" fmla="*/ 333064 h 544207"/>
                  <a:gd name="connsiteX153" fmla="*/ 256715 w 371460"/>
                  <a:gd name="connsiteY153" fmla="*/ 325592 h 544207"/>
                  <a:gd name="connsiteX154" fmla="*/ 254718 w 371460"/>
                  <a:gd name="connsiteY154" fmla="*/ 318342 h 544207"/>
                  <a:gd name="connsiteX155" fmla="*/ 254718 w 371460"/>
                  <a:gd name="connsiteY155" fmla="*/ 311092 h 544207"/>
                  <a:gd name="connsiteX156" fmla="*/ 254718 w 371460"/>
                  <a:gd name="connsiteY156" fmla="*/ 303842 h 544207"/>
                  <a:gd name="connsiteX157" fmla="*/ 252942 w 371460"/>
                  <a:gd name="connsiteY157" fmla="*/ 296592 h 544207"/>
                  <a:gd name="connsiteX158" fmla="*/ 249465 w 371460"/>
                  <a:gd name="connsiteY158" fmla="*/ 289119 h 544207"/>
                  <a:gd name="connsiteX159" fmla="*/ 245766 w 371460"/>
                  <a:gd name="connsiteY159" fmla="*/ 281869 h 544207"/>
                  <a:gd name="connsiteX160" fmla="*/ 240292 w 371460"/>
                  <a:gd name="connsiteY160" fmla="*/ 274619 h 544207"/>
                  <a:gd name="connsiteX161" fmla="*/ 232819 w 371460"/>
                  <a:gd name="connsiteY161" fmla="*/ 267369 h 544207"/>
                  <a:gd name="connsiteX162" fmla="*/ 227567 w 371460"/>
                  <a:gd name="connsiteY162" fmla="*/ 260119 h 544207"/>
                  <a:gd name="connsiteX163" fmla="*/ 222092 w 371460"/>
                  <a:gd name="connsiteY163" fmla="*/ 252869 h 544207"/>
                  <a:gd name="connsiteX164" fmla="*/ 220317 w 371460"/>
                  <a:gd name="connsiteY164" fmla="*/ 245396 h 544207"/>
                  <a:gd name="connsiteX165" fmla="*/ 216618 w 371460"/>
                  <a:gd name="connsiteY165" fmla="*/ 238146 h 544207"/>
                  <a:gd name="connsiteX166" fmla="*/ 211143 w 371460"/>
                  <a:gd name="connsiteY166" fmla="*/ 228973 h 544207"/>
                  <a:gd name="connsiteX167" fmla="*/ 209367 w 371460"/>
                  <a:gd name="connsiteY167" fmla="*/ 221722 h 544207"/>
                  <a:gd name="connsiteX168" fmla="*/ 207592 w 371460"/>
                  <a:gd name="connsiteY168" fmla="*/ 212771 h 544207"/>
                  <a:gd name="connsiteX169" fmla="*/ 207592 w 371460"/>
                  <a:gd name="connsiteY169" fmla="*/ 205520 h 544207"/>
                  <a:gd name="connsiteX170" fmla="*/ 211069 w 371460"/>
                  <a:gd name="connsiteY170" fmla="*/ 198270 h 544207"/>
                  <a:gd name="connsiteX171" fmla="*/ 211069 w 371460"/>
                  <a:gd name="connsiteY171" fmla="*/ 191020 h 544207"/>
                  <a:gd name="connsiteX172" fmla="*/ 211069 w 371460"/>
                  <a:gd name="connsiteY172" fmla="*/ 183548 h 544207"/>
                  <a:gd name="connsiteX173" fmla="*/ 211069 w 371460"/>
                  <a:gd name="connsiteY173" fmla="*/ 176668 h 544207"/>
                  <a:gd name="connsiteX174" fmla="*/ 209293 w 371460"/>
                  <a:gd name="connsiteY174" fmla="*/ 169417 h 544207"/>
                  <a:gd name="connsiteX175" fmla="*/ 211069 w 371460"/>
                  <a:gd name="connsiteY175" fmla="*/ 162167 h 544207"/>
                  <a:gd name="connsiteX176" fmla="*/ 216322 w 371460"/>
                  <a:gd name="connsiteY176" fmla="*/ 160244 h 54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</a:cxnLst>
                <a:rect l="l" t="t" r="r" b="b"/>
                <a:pathLst>
                  <a:path w="371460" h="544207">
                    <a:moveTo>
                      <a:pt x="216322" y="160244"/>
                    </a:moveTo>
                    <a:lnTo>
                      <a:pt x="212844" y="152994"/>
                    </a:lnTo>
                    <a:lnTo>
                      <a:pt x="212844" y="145743"/>
                    </a:lnTo>
                    <a:lnTo>
                      <a:pt x="212844" y="138271"/>
                    </a:lnTo>
                    <a:lnTo>
                      <a:pt x="205372" y="132797"/>
                    </a:lnTo>
                    <a:lnTo>
                      <a:pt x="198122" y="127544"/>
                    </a:lnTo>
                    <a:lnTo>
                      <a:pt x="198122" y="118370"/>
                    </a:lnTo>
                    <a:lnTo>
                      <a:pt x="201821" y="110898"/>
                    </a:lnTo>
                    <a:lnTo>
                      <a:pt x="194571" y="105645"/>
                    </a:lnTo>
                    <a:lnTo>
                      <a:pt x="187099" y="102168"/>
                    </a:lnTo>
                    <a:lnTo>
                      <a:pt x="179849" y="102168"/>
                    </a:lnTo>
                    <a:lnTo>
                      <a:pt x="172599" y="100171"/>
                    </a:lnTo>
                    <a:lnTo>
                      <a:pt x="168899" y="92921"/>
                    </a:lnTo>
                    <a:lnTo>
                      <a:pt x="168899" y="85449"/>
                    </a:lnTo>
                    <a:lnTo>
                      <a:pt x="168899" y="78198"/>
                    </a:lnTo>
                    <a:lnTo>
                      <a:pt x="167124" y="70948"/>
                    </a:lnTo>
                    <a:lnTo>
                      <a:pt x="167124" y="63698"/>
                    </a:lnTo>
                    <a:lnTo>
                      <a:pt x="168899" y="56448"/>
                    </a:lnTo>
                    <a:lnTo>
                      <a:pt x="168899" y="48976"/>
                    </a:lnTo>
                    <a:lnTo>
                      <a:pt x="165422" y="41726"/>
                    </a:lnTo>
                    <a:lnTo>
                      <a:pt x="161723" y="34475"/>
                    </a:lnTo>
                    <a:lnTo>
                      <a:pt x="159726" y="27225"/>
                    </a:lnTo>
                    <a:lnTo>
                      <a:pt x="154473" y="19975"/>
                    </a:lnTo>
                    <a:lnTo>
                      <a:pt x="150774" y="12725"/>
                    </a:lnTo>
                    <a:lnTo>
                      <a:pt x="143524" y="7250"/>
                    </a:lnTo>
                    <a:lnTo>
                      <a:pt x="136274" y="7250"/>
                    </a:lnTo>
                    <a:lnTo>
                      <a:pt x="129024" y="7250"/>
                    </a:lnTo>
                    <a:lnTo>
                      <a:pt x="121773" y="7250"/>
                    </a:lnTo>
                    <a:lnTo>
                      <a:pt x="114523" y="1776"/>
                    </a:lnTo>
                    <a:lnTo>
                      <a:pt x="108827" y="0"/>
                    </a:lnTo>
                    <a:lnTo>
                      <a:pt x="99875" y="23674"/>
                    </a:lnTo>
                    <a:lnTo>
                      <a:pt x="39876" y="69025"/>
                    </a:lnTo>
                    <a:lnTo>
                      <a:pt x="34401" y="74721"/>
                    </a:lnTo>
                    <a:lnTo>
                      <a:pt x="30924" y="81971"/>
                    </a:lnTo>
                    <a:lnTo>
                      <a:pt x="23674" y="81971"/>
                    </a:lnTo>
                    <a:lnTo>
                      <a:pt x="16202" y="81971"/>
                    </a:lnTo>
                    <a:lnTo>
                      <a:pt x="14648" y="89222"/>
                    </a:lnTo>
                    <a:lnTo>
                      <a:pt x="12651" y="96472"/>
                    </a:lnTo>
                    <a:lnTo>
                      <a:pt x="8952" y="103722"/>
                    </a:lnTo>
                    <a:lnTo>
                      <a:pt x="5475" y="111194"/>
                    </a:lnTo>
                    <a:lnTo>
                      <a:pt x="0" y="118444"/>
                    </a:lnTo>
                    <a:lnTo>
                      <a:pt x="1776" y="125694"/>
                    </a:lnTo>
                    <a:lnTo>
                      <a:pt x="3773" y="132945"/>
                    </a:lnTo>
                    <a:lnTo>
                      <a:pt x="3773" y="140195"/>
                    </a:lnTo>
                    <a:lnTo>
                      <a:pt x="3773" y="147445"/>
                    </a:lnTo>
                    <a:lnTo>
                      <a:pt x="12725" y="151144"/>
                    </a:lnTo>
                    <a:lnTo>
                      <a:pt x="19975" y="152920"/>
                    </a:lnTo>
                    <a:lnTo>
                      <a:pt x="27225" y="151144"/>
                    </a:lnTo>
                    <a:lnTo>
                      <a:pt x="34475" y="151144"/>
                    </a:lnTo>
                    <a:lnTo>
                      <a:pt x="41947" y="151144"/>
                    </a:lnTo>
                    <a:lnTo>
                      <a:pt x="49198" y="154843"/>
                    </a:lnTo>
                    <a:lnTo>
                      <a:pt x="56448" y="160096"/>
                    </a:lnTo>
                    <a:lnTo>
                      <a:pt x="63698" y="167346"/>
                    </a:lnTo>
                    <a:lnTo>
                      <a:pt x="72872" y="174596"/>
                    </a:lnTo>
                    <a:lnTo>
                      <a:pt x="76571" y="182068"/>
                    </a:lnTo>
                    <a:lnTo>
                      <a:pt x="80048" y="189318"/>
                    </a:lnTo>
                    <a:lnTo>
                      <a:pt x="87520" y="196569"/>
                    </a:lnTo>
                    <a:lnTo>
                      <a:pt x="94770" y="200046"/>
                    </a:lnTo>
                    <a:lnTo>
                      <a:pt x="102020" y="205742"/>
                    </a:lnTo>
                    <a:lnTo>
                      <a:pt x="105719" y="212993"/>
                    </a:lnTo>
                    <a:lnTo>
                      <a:pt x="103722" y="220243"/>
                    </a:lnTo>
                    <a:lnTo>
                      <a:pt x="109197" y="227493"/>
                    </a:lnTo>
                    <a:lnTo>
                      <a:pt x="112896" y="234965"/>
                    </a:lnTo>
                    <a:lnTo>
                      <a:pt x="118148" y="242215"/>
                    </a:lnTo>
                    <a:lnTo>
                      <a:pt x="120146" y="249465"/>
                    </a:lnTo>
                    <a:lnTo>
                      <a:pt x="123845" y="256716"/>
                    </a:lnTo>
                    <a:lnTo>
                      <a:pt x="131095" y="256716"/>
                    </a:lnTo>
                    <a:lnTo>
                      <a:pt x="138345" y="254718"/>
                    </a:lnTo>
                    <a:lnTo>
                      <a:pt x="142044" y="263892"/>
                    </a:lnTo>
                    <a:lnTo>
                      <a:pt x="142044" y="271364"/>
                    </a:lnTo>
                    <a:lnTo>
                      <a:pt x="138345" y="278614"/>
                    </a:lnTo>
                    <a:lnTo>
                      <a:pt x="145595" y="283867"/>
                    </a:lnTo>
                    <a:lnTo>
                      <a:pt x="152846" y="289341"/>
                    </a:lnTo>
                    <a:lnTo>
                      <a:pt x="158320" y="296814"/>
                    </a:lnTo>
                    <a:lnTo>
                      <a:pt x="165570" y="300291"/>
                    </a:lnTo>
                    <a:lnTo>
                      <a:pt x="172821" y="300291"/>
                    </a:lnTo>
                    <a:lnTo>
                      <a:pt x="180071" y="305765"/>
                    </a:lnTo>
                    <a:lnTo>
                      <a:pt x="185767" y="313015"/>
                    </a:lnTo>
                    <a:lnTo>
                      <a:pt x="176594" y="316493"/>
                    </a:lnTo>
                    <a:lnTo>
                      <a:pt x="169121" y="314939"/>
                    </a:lnTo>
                    <a:lnTo>
                      <a:pt x="161871" y="311240"/>
                    </a:lnTo>
                    <a:lnTo>
                      <a:pt x="163869" y="318490"/>
                    </a:lnTo>
                    <a:lnTo>
                      <a:pt x="171119" y="323965"/>
                    </a:lnTo>
                    <a:lnTo>
                      <a:pt x="178591" y="327442"/>
                    </a:lnTo>
                    <a:lnTo>
                      <a:pt x="185841" y="333138"/>
                    </a:lnTo>
                    <a:lnTo>
                      <a:pt x="193091" y="336615"/>
                    </a:lnTo>
                    <a:lnTo>
                      <a:pt x="198344" y="343866"/>
                    </a:lnTo>
                    <a:lnTo>
                      <a:pt x="202043" y="351116"/>
                    </a:lnTo>
                    <a:lnTo>
                      <a:pt x="204041" y="358588"/>
                    </a:lnTo>
                    <a:lnTo>
                      <a:pt x="204041" y="365838"/>
                    </a:lnTo>
                    <a:lnTo>
                      <a:pt x="202043" y="373088"/>
                    </a:lnTo>
                    <a:lnTo>
                      <a:pt x="209293" y="374864"/>
                    </a:lnTo>
                    <a:lnTo>
                      <a:pt x="216544" y="380339"/>
                    </a:lnTo>
                    <a:lnTo>
                      <a:pt x="222018" y="387589"/>
                    </a:lnTo>
                    <a:lnTo>
                      <a:pt x="223794" y="395061"/>
                    </a:lnTo>
                    <a:lnTo>
                      <a:pt x="225569" y="402311"/>
                    </a:lnTo>
                    <a:lnTo>
                      <a:pt x="231266" y="409561"/>
                    </a:lnTo>
                    <a:lnTo>
                      <a:pt x="232819" y="416811"/>
                    </a:lnTo>
                    <a:lnTo>
                      <a:pt x="236519" y="424062"/>
                    </a:lnTo>
                    <a:lnTo>
                      <a:pt x="241993" y="431312"/>
                    </a:lnTo>
                    <a:lnTo>
                      <a:pt x="249465" y="442261"/>
                    </a:lnTo>
                    <a:lnTo>
                      <a:pt x="256715" y="451213"/>
                    </a:lnTo>
                    <a:lnTo>
                      <a:pt x="258491" y="458463"/>
                    </a:lnTo>
                    <a:lnTo>
                      <a:pt x="261968" y="465935"/>
                    </a:lnTo>
                    <a:lnTo>
                      <a:pt x="269218" y="469412"/>
                    </a:lnTo>
                    <a:lnTo>
                      <a:pt x="274915" y="476662"/>
                    </a:lnTo>
                    <a:lnTo>
                      <a:pt x="282165" y="480361"/>
                    </a:lnTo>
                    <a:lnTo>
                      <a:pt x="289415" y="485836"/>
                    </a:lnTo>
                    <a:lnTo>
                      <a:pt x="296665" y="493086"/>
                    </a:lnTo>
                    <a:lnTo>
                      <a:pt x="302362" y="500558"/>
                    </a:lnTo>
                    <a:lnTo>
                      <a:pt x="305839" y="507808"/>
                    </a:lnTo>
                    <a:lnTo>
                      <a:pt x="307615" y="515059"/>
                    </a:lnTo>
                    <a:lnTo>
                      <a:pt x="314865" y="518758"/>
                    </a:lnTo>
                    <a:lnTo>
                      <a:pt x="322337" y="524010"/>
                    </a:lnTo>
                    <a:lnTo>
                      <a:pt x="329587" y="526008"/>
                    </a:lnTo>
                    <a:lnTo>
                      <a:pt x="336837" y="529485"/>
                    </a:lnTo>
                    <a:lnTo>
                      <a:pt x="344087" y="531261"/>
                    </a:lnTo>
                    <a:lnTo>
                      <a:pt x="351338" y="536957"/>
                    </a:lnTo>
                    <a:lnTo>
                      <a:pt x="357034" y="544207"/>
                    </a:lnTo>
                    <a:lnTo>
                      <a:pt x="360511" y="536957"/>
                    </a:lnTo>
                    <a:lnTo>
                      <a:pt x="360511" y="529485"/>
                    </a:lnTo>
                    <a:lnTo>
                      <a:pt x="358514" y="522235"/>
                    </a:lnTo>
                    <a:lnTo>
                      <a:pt x="358514" y="514985"/>
                    </a:lnTo>
                    <a:lnTo>
                      <a:pt x="358514" y="507735"/>
                    </a:lnTo>
                    <a:lnTo>
                      <a:pt x="360511" y="500484"/>
                    </a:lnTo>
                    <a:lnTo>
                      <a:pt x="365986" y="493012"/>
                    </a:lnTo>
                    <a:lnTo>
                      <a:pt x="371461" y="485762"/>
                    </a:lnTo>
                    <a:lnTo>
                      <a:pt x="364210" y="478512"/>
                    </a:lnTo>
                    <a:lnTo>
                      <a:pt x="356960" y="473037"/>
                    </a:lnTo>
                    <a:lnTo>
                      <a:pt x="353261" y="465787"/>
                    </a:lnTo>
                    <a:lnTo>
                      <a:pt x="346011" y="458315"/>
                    </a:lnTo>
                    <a:lnTo>
                      <a:pt x="340314" y="449363"/>
                    </a:lnTo>
                    <a:lnTo>
                      <a:pt x="338761" y="442113"/>
                    </a:lnTo>
                    <a:lnTo>
                      <a:pt x="336763" y="432939"/>
                    </a:lnTo>
                    <a:lnTo>
                      <a:pt x="331511" y="425689"/>
                    </a:lnTo>
                    <a:lnTo>
                      <a:pt x="327812" y="418439"/>
                    </a:lnTo>
                    <a:lnTo>
                      <a:pt x="325814" y="409487"/>
                    </a:lnTo>
                    <a:lnTo>
                      <a:pt x="325814" y="402237"/>
                    </a:lnTo>
                    <a:lnTo>
                      <a:pt x="324039" y="394987"/>
                    </a:lnTo>
                    <a:lnTo>
                      <a:pt x="324039" y="387515"/>
                    </a:lnTo>
                    <a:lnTo>
                      <a:pt x="320561" y="380265"/>
                    </a:lnTo>
                    <a:lnTo>
                      <a:pt x="318564" y="373014"/>
                    </a:lnTo>
                    <a:lnTo>
                      <a:pt x="316788" y="365764"/>
                    </a:lnTo>
                    <a:lnTo>
                      <a:pt x="314791" y="358514"/>
                    </a:lnTo>
                    <a:lnTo>
                      <a:pt x="311314" y="351042"/>
                    </a:lnTo>
                    <a:lnTo>
                      <a:pt x="307615" y="343792"/>
                    </a:lnTo>
                    <a:lnTo>
                      <a:pt x="302362" y="336542"/>
                    </a:lnTo>
                    <a:lnTo>
                      <a:pt x="295112" y="329291"/>
                    </a:lnTo>
                    <a:lnTo>
                      <a:pt x="287640" y="323817"/>
                    </a:lnTo>
                    <a:lnTo>
                      <a:pt x="280389" y="327294"/>
                    </a:lnTo>
                    <a:lnTo>
                      <a:pt x="274915" y="334544"/>
                    </a:lnTo>
                    <a:lnTo>
                      <a:pt x="267665" y="336542"/>
                    </a:lnTo>
                    <a:lnTo>
                      <a:pt x="260193" y="333064"/>
                    </a:lnTo>
                    <a:lnTo>
                      <a:pt x="256715" y="325592"/>
                    </a:lnTo>
                    <a:lnTo>
                      <a:pt x="254718" y="318342"/>
                    </a:lnTo>
                    <a:lnTo>
                      <a:pt x="254718" y="311092"/>
                    </a:lnTo>
                    <a:lnTo>
                      <a:pt x="254718" y="303842"/>
                    </a:lnTo>
                    <a:lnTo>
                      <a:pt x="252942" y="296592"/>
                    </a:lnTo>
                    <a:lnTo>
                      <a:pt x="249465" y="289119"/>
                    </a:lnTo>
                    <a:lnTo>
                      <a:pt x="245766" y="281869"/>
                    </a:lnTo>
                    <a:lnTo>
                      <a:pt x="240292" y="274619"/>
                    </a:lnTo>
                    <a:lnTo>
                      <a:pt x="232819" y="267369"/>
                    </a:lnTo>
                    <a:lnTo>
                      <a:pt x="227567" y="260119"/>
                    </a:lnTo>
                    <a:lnTo>
                      <a:pt x="222092" y="252869"/>
                    </a:lnTo>
                    <a:lnTo>
                      <a:pt x="220317" y="245396"/>
                    </a:lnTo>
                    <a:lnTo>
                      <a:pt x="216618" y="238146"/>
                    </a:lnTo>
                    <a:lnTo>
                      <a:pt x="211143" y="228973"/>
                    </a:lnTo>
                    <a:lnTo>
                      <a:pt x="209367" y="221722"/>
                    </a:lnTo>
                    <a:lnTo>
                      <a:pt x="207592" y="212771"/>
                    </a:lnTo>
                    <a:lnTo>
                      <a:pt x="207592" y="205520"/>
                    </a:lnTo>
                    <a:lnTo>
                      <a:pt x="211069" y="198270"/>
                    </a:lnTo>
                    <a:lnTo>
                      <a:pt x="211069" y="191020"/>
                    </a:lnTo>
                    <a:lnTo>
                      <a:pt x="211069" y="183548"/>
                    </a:lnTo>
                    <a:lnTo>
                      <a:pt x="211069" y="176668"/>
                    </a:lnTo>
                    <a:lnTo>
                      <a:pt x="209293" y="169417"/>
                    </a:lnTo>
                    <a:lnTo>
                      <a:pt x="211069" y="162167"/>
                    </a:lnTo>
                    <a:lnTo>
                      <a:pt x="216322" y="16024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B865AD98-B819-4B0B-AAA5-49090D10FA85}"/>
                  </a:ext>
                </a:extLst>
              </p:cNvPr>
              <p:cNvSpPr/>
              <p:nvPr/>
            </p:nvSpPr>
            <p:spPr>
              <a:xfrm>
                <a:off x="1668685" y="3419871"/>
                <a:ext cx="278244" cy="556488"/>
              </a:xfrm>
              <a:custGeom>
                <a:avLst/>
                <a:gdLst>
                  <a:gd name="connsiteX0" fmla="*/ 44315 w 278244"/>
                  <a:gd name="connsiteY0" fmla="*/ 396614 h 556488"/>
                  <a:gd name="connsiteX1" fmla="*/ 42539 w 278244"/>
                  <a:gd name="connsiteY1" fmla="*/ 327442 h 556488"/>
                  <a:gd name="connsiteX2" fmla="*/ 51491 w 278244"/>
                  <a:gd name="connsiteY2" fmla="*/ 316715 h 556488"/>
                  <a:gd name="connsiteX3" fmla="*/ 58741 w 278244"/>
                  <a:gd name="connsiteY3" fmla="*/ 313015 h 556488"/>
                  <a:gd name="connsiteX4" fmla="*/ 65991 w 278244"/>
                  <a:gd name="connsiteY4" fmla="*/ 313015 h 556488"/>
                  <a:gd name="connsiteX5" fmla="*/ 73463 w 278244"/>
                  <a:gd name="connsiteY5" fmla="*/ 313015 h 556488"/>
                  <a:gd name="connsiteX6" fmla="*/ 80714 w 278244"/>
                  <a:gd name="connsiteY6" fmla="*/ 313015 h 556488"/>
                  <a:gd name="connsiteX7" fmla="*/ 87964 w 278244"/>
                  <a:gd name="connsiteY7" fmla="*/ 314791 h 556488"/>
                  <a:gd name="connsiteX8" fmla="*/ 97138 w 278244"/>
                  <a:gd name="connsiteY8" fmla="*/ 316788 h 556488"/>
                  <a:gd name="connsiteX9" fmla="*/ 106089 w 278244"/>
                  <a:gd name="connsiteY9" fmla="*/ 318342 h 556488"/>
                  <a:gd name="connsiteX10" fmla="*/ 113339 w 278244"/>
                  <a:gd name="connsiteY10" fmla="*/ 316788 h 556488"/>
                  <a:gd name="connsiteX11" fmla="*/ 111564 w 278244"/>
                  <a:gd name="connsiteY11" fmla="*/ 309316 h 556488"/>
                  <a:gd name="connsiteX12" fmla="*/ 102390 w 278244"/>
                  <a:gd name="connsiteY12" fmla="*/ 305839 h 556488"/>
                  <a:gd name="connsiteX13" fmla="*/ 95140 w 278244"/>
                  <a:gd name="connsiteY13" fmla="*/ 302140 h 556488"/>
                  <a:gd name="connsiteX14" fmla="*/ 87890 w 278244"/>
                  <a:gd name="connsiteY14" fmla="*/ 298663 h 556488"/>
                  <a:gd name="connsiteX15" fmla="*/ 80640 w 278244"/>
                  <a:gd name="connsiteY15" fmla="*/ 294964 h 556488"/>
                  <a:gd name="connsiteX16" fmla="*/ 73390 w 278244"/>
                  <a:gd name="connsiteY16" fmla="*/ 287714 h 556488"/>
                  <a:gd name="connsiteX17" fmla="*/ 65917 w 278244"/>
                  <a:gd name="connsiteY17" fmla="*/ 280464 h 556488"/>
                  <a:gd name="connsiteX18" fmla="*/ 60665 w 278244"/>
                  <a:gd name="connsiteY18" fmla="*/ 273213 h 556488"/>
                  <a:gd name="connsiteX19" fmla="*/ 55190 w 278244"/>
                  <a:gd name="connsiteY19" fmla="*/ 265741 h 556488"/>
                  <a:gd name="connsiteX20" fmla="*/ 51491 w 278244"/>
                  <a:gd name="connsiteY20" fmla="*/ 258491 h 556488"/>
                  <a:gd name="connsiteX21" fmla="*/ 47792 w 278244"/>
                  <a:gd name="connsiteY21" fmla="*/ 251019 h 556488"/>
                  <a:gd name="connsiteX22" fmla="*/ 37065 w 278244"/>
                  <a:gd name="connsiteY22" fmla="*/ 242067 h 556488"/>
                  <a:gd name="connsiteX23" fmla="*/ 35289 w 278244"/>
                  <a:gd name="connsiteY23" fmla="*/ 234817 h 556488"/>
                  <a:gd name="connsiteX24" fmla="*/ 35289 w 278244"/>
                  <a:gd name="connsiteY24" fmla="*/ 227567 h 556488"/>
                  <a:gd name="connsiteX25" fmla="*/ 33292 w 278244"/>
                  <a:gd name="connsiteY25" fmla="*/ 220095 h 556488"/>
                  <a:gd name="connsiteX26" fmla="*/ 29593 w 278244"/>
                  <a:gd name="connsiteY26" fmla="*/ 212845 h 556488"/>
                  <a:gd name="connsiteX27" fmla="*/ 29593 w 278244"/>
                  <a:gd name="connsiteY27" fmla="*/ 205594 h 556488"/>
                  <a:gd name="connsiteX28" fmla="*/ 24340 w 278244"/>
                  <a:gd name="connsiteY28" fmla="*/ 198344 h 556488"/>
                  <a:gd name="connsiteX29" fmla="*/ 17090 w 278244"/>
                  <a:gd name="connsiteY29" fmla="*/ 196347 h 556488"/>
                  <a:gd name="connsiteX30" fmla="*/ 9840 w 278244"/>
                  <a:gd name="connsiteY30" fmla="*/ 194571 h 556488"/>
                  <a:gd name="connsiteX31" fmla="*/ 0 w 278244"/>
                  <a:gd name="connsiteY31" fmla="*/ 172451 h 556488"/>
                  <a:gd name="connsiteX32" fmla="*/ 11393 w 278244"/>
                  <a:gd name="connsiteY32" fmla="*/ 165644 h 556488"/>
                  <a:gd name="connsiteX33" fmla="*/ 31516 w 278244"/>
                  <a:gd name="connsiteY33" fmla="*/ 143746 h 556488"/>
                  <a:gd name="connsiteX34" fmla="*/ 40468 w 278244"/>
                  <a:gd name="connsiteY34" fmla="*/ 140047 h 556488"/>
                  <a:gd name="connsiteX35" fmla="*/ 47718 w 278244"/>
                  <a:gd name="connsiteY35" fmla="*/ 140047 h 556488"/>
                  <a:gd name="connsiteX36" fmla="*/ 55190 w 278244"/>
                  <a:gd name="connsiteY36" fmla="*/ 138271 h 556488"/>
                  <a:gd name="connsiteX37" fmla="*/ 60665 w 278244"/>
                  <a:gd name="connsiteY37" fmla="*/ 130799 h 556488"/>
                  <a:gd name="connsiteX38" fmla="*/ 67915 w 278244"/>
                  <a:gd name="connsiteY38" fmla="*/ 125546 h 556488"/>
                  <a:gd name="connsiteX39" fmla="*/ 71614 w 278244"/>
                  <a:gd name="connsiteY39" fmla="*/ 118296 h 556488"/>
                  <a:gd name="connsiteX40" fmla="*/ 75091 w 278244"/>
                  <a:gd name="connsiteY40" fmla="*/ 111046 h 556488"/>
                  <a:gd name="connsiteX41" fmla="*/ 65917 w 278244"/>
                  <a:gd name="connsiteY41" fmla="*/ 98099 h 556488"/>
                  <a:gd name="connsiteX42" fmla="*/ 51047 w 278244"/>
                  <a:gd name="connsiteY42" fmla="*/ 84931 h 556488"/>
                  <a:gd name="connsiteX43" fmla="*/ 40542 w 278244"/>
                  <a:gd name="connsiteY43" fmla="*/ 94548 h 556488"/>
                  <a:gd name="connsiteX44" fmla="*/ 38766 w 278244"/>
                  <a:gd name="connsiteY44" fmla="*/ 72650 h 556488"/>
                  <a:gd name="connsiteX45" fmla="*/ 60665 w 278244"/>
                  <a:gd name="connsiteY45" fmla="*/ 54672 h 556488"/>
                  <a:gd name="connsiteX46" fmla="*/ 67915 w 278244"/>
                  <a:gd name="connsiteY46" fmla="*/ 52675 h 556488"/>
                  <a:gd name="connsiteX47" fmla="*/ 75165 w 278244"/>
                  <a:gd name="connsiteY47" fmla="*/ 49198 h 556488"/>
                  <a:gd name="connsiteX48" fmla="*/ 80640 w 278244"/>
                  <a:gd name="connsiteY48" fmla="*/ 41947 h 556488"/>
                  <a:gd name="connsiteX49" fmla="*/ 78864 w 278244"/>
                  <a:gd name="connsiteY49" fmla="*/ 34475 h 556488"/>
                  <a:gd name="connsiteX50" fmla="*/ 82563 w 278244"/>
                  <a:gd name="connsiteY50" fmla="*/ 27225 h 556488"/>
                  <a:gd name="connsiteX51" fmla="*/ 89813 w 278244"/>
                  <a:gd name="connsiteY51" fmla="*/ 19975 h 556488"/>
                  <a:gd name="connsiteX52" fmla="*/ 95066 w 278244"/>
                  <a:gd name="connsiteY52" fmla="*/ 12725 h 556488"/>
                  <a:gd name="connsiteX53" fmla="*/ 102316 w 278244"/>
                  <a:gd name="connsiteY53" fmla="*/ 12725 h 556488"/>
                  <a:gd name="connsiteX54" fmla="*/ 109566 w 278244"/>
                  <a:gd name="connsiteY54" fmla="*/ 16202 h 556488"/>
                  <a:gd name="connsiteX55" fmla="*/ 117039 w 278244"/>
                  <a:gd name="connsiteY55" fmla="*/ 18199 h 556488"/>
                  <a:gd name="connsiteX56" fmla="*/ 124289 w 278244"/>
                  <a:gd name="connsiteY56" fmla="*/ 12725 h 556488"/>
                  <a:gd name="connsiteX57" fmla="*/ 131539 w 278244"/>
                  <a:gd name="connsiteY57" fmla="*/ 7472 h 556488"/>
                  <a:gd name="connsiteX58" fmla="*/ 135238 w 278244"/>
                  <a:gd name="connsiteY58" fmla="*/ 0 h 556488"/>
                  <a:gd name="connsiteX59" fmla="*/ 145521 w 278244"/>
                  <a:gd name="connsiteY59" fmla="*/ 8508 h 556488"/>
                  <a:gd name="connsiteX60" fmla="*/ 138271 w 278244"/>
                  <a:gd name="connsiteY60" fmla="*/ 13982 h 556488"/>
                  <a:gd name="connsiteX61" fmla="*/ 131021 w 278244"/>
                  <a:gd name="connsiteY61" fmla="*/ 19457 h 556488"/>
                  <a:gd name="connsiteX62" fmla="*/ 129246 w 278244"/>
                  <a:gd name="connsiteY62" fmla="*/ 26707 h 556488"/>
                  <a:gd name="connsiteX63" fmla="*/ 127248 w 278244"/>
                  <a:gd name="connsiteY63" fmla="*/ 33958 h 556488"/>
                  <a:gd name="connsiteX64" fmla="*/ 129246 w 278244"/>
                  <a:gd name="connsiteY64" fmla="*/ 41208 h 556488"/>
                  <a:gd name="connsiteX65" fmla="*/ 136496 w 278244"/>
                  <a:gd name="connsiteY65" fmla="*/ 44907 h 556488"/>
                  <a:gd name="connsiteX66" fmla="*/ 141970 w 278244"/>
                  <a:gd name="connsiteY66" fmla="*/ 52157 h 556488"/>
                  <a:gd name="connsiteX67" fmla="*/ 143746 w 278244"/>
                  <a:gd name="connsiteY67" fmla="*/ 59407 h 556488"/>
                  <a:gd name="connsiteX68" fmla="*/ 143746 w 278244"/>
                  <a:gd name="connsiteY68" fmla="*/ 66657 h 556488"/>
                  <a:gd name="connsiteX69" fmla="*/ 147445 w 278244"/>
                  <a:gd name="connsiteY69" fmla="*/ 74129 h 556488"/>
                  <a:gd name="connsiteX70" fmla="*/ 151144 w 278244"/>
                  <a:gd name="connsiteY70" fmla="*/ 81380 h 556488"/>
                  <a:gd name="connsiteX71" fmla="*/ 151144 w 278244"/>
                  <a:gd name="connsiteY71" fmla="*/ 88630 h 556488"/>
                  <a:gd name="connsiteX72" fmla="*/ 151144 w 278244"/>
                  <a:gd name="connsiteY72" fmla="*/ 95880 h 556488"/>
                  <a:gd name="connsiteX73" fmla="*/ 143672 w 278244"/>
                  <a:gd name="connsiteY73" fmla="*/ 101577 h 556488"/>
                  <a:gd name="connsiteX74" fmla="*/ 145447 w 278244"/>
                  <a:gd name="connsiteY74" fmla="*/ 108827 h 556488"/>
                  <a:gd name="connsiteX75" fmla="*/ 152698 w 278244"/>
                  <a:gd name="connsiteY75" fmla="*/ 116077 h 556488"/>
                  <a:gd name="connsiteX76" fmla="*/ 152698 w 278244"/>
                  <a:gd name="connsiteY76" fmla="*/ 123327 h 556488"/>
                  <a:gd name="connsiteX77" fmla="*/ 154695 w 278244"/>
                  <a:gd name="connsiteY77" fmla="*/ 130577 h 556488"/>
                  <a:gd name="connsiteX78" fmla="*/ 161945 w 278244"/>
                  <a:gd name="connsiteY78" fmla="*/ 134276 h 556488"/>
                  <a:gd name="connsiteX79" fmla="*/ 169417 w 278244"/>
                  <a:gd name="connsiteY79" fmla="*/ 137975 h 556488"/>
                  <a:gd name="connsiteX80" fmla="*/ 176668 w 278244"/>
                  <a:gd name="connsiteY80" fmla="*/ 143228 h 556488"/>
                  <a:gd name="connsiteX81" fmla="*/ 176668 w 278244"/>
                  <a:gd name="connsiteY81" fmla="*/ 150478 h 556488"/>
                  <a:gd name="connsiteX82" fmla="*/ 178443 w 278244"/>
                  <a:gd name="connsiteY82" fmla="*/ 157728 h 556488"/>
                  <a:gd name="connsiteX83" fmla="*/ 178443 w 278244"/>
                  <a:gd name="connsiteY83" fmla="*/ 164979 h 556488"/>
                  <a:gd name="connsiteX84" fmla="*/ 183918 w 278244"/>
                  <a:gd name="connsiteY84" fmla="*/ 172451 h 556488"/>
                  <a:gd name="connsiteX85" fmla="*/ 190946 w 278244"/>
                  <a:gd name="connsiteY85" fmla="*/ 177925 h 556488"/>
                  <a:gd name="connsiteX86" fmla="*/ 198196 w 278244"/>
                  <a:gd name="connsiteY86" fmla="*/ 181624 h 556488"/>
                  <a:gd name="connsiteX87" fmla="*/ 203893 w 278244"/>
                  <a:gd name="connsiteY87" fmla="*/ 188875 h 556488"/>
                  <a:gd name="connsiteX88" fmla="*/ 212844 w 278244"/>
                  <a:gd name="connsiteY88" fmla="*/ 192352 h 556488"/>
                  <a:gd name="connsiteX89" fmla="*/ 220095 w 278244"/>
                  <a:gd name="connsiteY89" fmla="*/ 196051 h 556488"/>
                  <a:gd name="connsiteX90" fmla="*/ 227345 w 278244"/>
                  <a:gd name="connsiteY90" fmla="*/ 201303 h 556488"/>
                  <a:gd name="connsiteX91" fmla="*/ 234595 w 278244"/>
                  <a:gd name="connsiteY91" fmla="*/ 205003 h 556488"/>
                  <a:gd name="connsiteX92" fmla="*/ 241845 w 278244"/>
                  <a:gd name="connsiteY92" fmla="*/ 207000 h 556488"/>
                  <a:gd name="connsiteX93" fmla="*/ 249317 w 278244"/>
                  <a:gd name="connsiteY93" fmla="*/ 208554 h 556488"/>
                  <a:gd name="connsiteX94" fmla="*/ 256567 w 278244"/>
                  <a:gd name="connsiteY94" fmla="*/ 208554 h 556488"/>
                  <a:gd name="connsiteX95" fmla="*/ 263818 w 278244"/>
                  <a:gd name="connsiteY95" fmla="*/ 210551 h 556488"/>
                  <a:gd name="connsiteX96" fmla="*/ 269514 w 278244"/>
                  <a:gd name="connsiteY96" fmla="*/ 217801 h 556488"/>
                  <a:gd name="connsiteX97" fmla="*/ 271068 w 278244"/>
                  <a:gd name="connsiteY97" fmla="*/ 225273 h 556488"/>
                  <a:gd name="connsiteX98" fmla="*/ 271068 w 278244"/>
                  <a:gd name="connsiteY98" fmla="*/ 232524 h 556488"/>
                  <a:gd name="connsiteX99" fmla="*/ 271068 w 278244"/>
                  <a:gd name="connsiteY99" fmla="*/ 239774 h 556488"/>
                  <a:gd name="connsiteX100" fmla="*/ 269514 w 278244"/>
                  <a:gd name="connsiteY100" fmla="*/ 247024 h 556488"/>
                  <a:gd name="connsiteX101" fmla="*/ 269514 w 278244"/>
                  <a:gd name="connsiteY101" fmla="*/ 254274 h 556488"/>
                  <a:gd name="connsiteX102" fmla="*/ 269514 w 278244"/>
                  <a:gd name="connsiteY102" fmla="*/ 261746 h 556488"/>
                  <a:gd name="connsiteX103" fmla="*/ 269514 w 278244"/>
                  <a:gd name="connsiteY103" fmla="*/ 268996 h 556488"/>
                  <a:gd name="connsiteX104" fmla="*/ 278244 w 278244"/>
                  <a:gd name="connsiteY104" fmla="*/ 272474 h 556488"/>
                  <a:gd name="connsiteX105" fmla="*/ 276690 w 278244"/>
                  <a:gd name="connsiteY105" fmla="*/ 281425 h 556488"/>
                  <a:gd name="connsiteX106" fmla="*/ 272991 w 278244"/>
                  <a:gd name="connsiteY106" fmla="*/ 288676 h 556488"/>
                  <a:gd name="connsiteX107" fmla="*/ 267517 w 278244"/>
                  <a:gd name="connsiteY107" fmla="*/ 296148 h 556488"/>
                  <a:gd name="connsiteX108" fmla="*/ 260045 w 278244"/>
                  <a:gd name="connsiteY108" fmla="*/ 303398 h 556488"/>
                  <a:gd name="connsiteX109" fmla="*/ 254792 w 278244"/>
                  <a:gd name="connsiteY109" fmla="*/ 310648 h 556488"/>
                  <a:gd name="connsiteX110" fmla="*/ 247542 w 278244"/>
                  <a:gd name="connsiteY110" fmla="*/ 316123 h 556488"/>
                  <a:gd name="connsiteX111" fmla="*/ 240292 w 278244"/>
                  <a:gd name="connsiteY111" fmla="*/ 316123 h 556488"/>
                  <a:gd name="connsiteX112" fmla="*/ 231118 w 278244"/>
                  <a:gd name="connsiteY112" fmla="*/ 314347 h 556488"/>
                  <a:gd name="connsiteX113" fmla="*/ 223868 w 278244"/>
                  <a:gd name="connsiteY113" fmla="*/ 314347 h 556488"/>
                  <a:gd name="connsiteX114" fmla="*/ 216396 w 278244"/>
                  <a:gd name="connsiteY114" fmla="*/ 317824 h 556488"/>
                  <a:gd name="connsiteX115" fmla="*/ 212918 w 278244"/>
                  <a:gd name="connsiteY115" fmla="*/ 325074 h 556488"/>
                  <a:gd name="connsiteX116" fmla="*/ 209219 w 278244"/>
                  <a:gd name="connsiteY116" fmla="*/ 332547 h 556488"/>
                  <a:gd name="connsiteX117" fmla="*/ 207444 w 278244"/>
                  <a:gd name="connsiteY117" fmla="*/ 339797 h 556488"/>
                  <a:gd name="connsiteX118" fmla="*/ 207444 w 278244"/>
                  <a:gd name="connsiteY118" fmla="*/ 347047 h 556488"/>
                  <a:gd name="connsiteX119" fmla="*/ 207444 w 278244"/>
                  <a:gd name="connsiteY119" fmla="*/ 354297 h 556488"/>
                  <a:gd name="connsiteX120" fmla="*/ 205668 w 278244"/>
                  <a:gd name="connsiteY120" fmla="*/ 361547 h 556488"/>
                  <a:gd name="connsiteX121" fmla="*/ 203893 w 278244"/>
                  <a:gd name="connsiteY121" fmla="*/ 368797 h 556488"/>
                  <a:gd name="connsiteX122" fmla="*/ 194719 w 278244"/>
                  <a:gd name="connsiteY122" fmla="*/ 368797 h 556488"/>
                  <a:gd name="connsiteX123" fmla="*/ 187469 w 278244"/>
                  <a:gd name="connsiteY123" fmla="*/ 370795 h 556488"/>
                  <a:gd name="connsiteX124" fmla="*/ 180219 w 278244"/>
                  <a:gd name="connsiteY124" fmla="*/ 370795 h 556488"/>
                  <a:gd name="connsiteX125" fmla="*/ 172968 w 278244"/>
                  <a:gd name="connsiteY125" fmla="*/ 372570 h 556488"/>
                  <a:gd name="connsiteX126" fmla="*/ 165718 w 278244"/>
                  <a:gd name="connsiteY126" fmla="*/ 378045 h 556488"/>
                  <a:gd name="connsiteX127" fmla="*/ 162019 w 278244"/>
                  <a:gd name="connsiteY127" fmla="*/ 385517 h 556488"/>
                  <a:gd name="connsiteX128" fmla="*/ 154769 w 278244"/>
                  <a:gd name="connsiteY128" fmla="*/ 387071 h 556488"/>
                  <a:gd name="connsiteX129" fmla="*/ 149294 w 278244"/>
                  <a:gd name="connsiteY129" fmla="*/ 394543 h 556488"/>
                  <a:gd name="connsiteX130" fmla="*/ 154769 w 278244"/>
                  <a:gd name="connsiteY130" fmla="*/ 401793 h 556488"/>
                  <a:gd name="connsiteX131" fmla="*/ 160244 w 278244"/>
                  <a:gd name="connsiteY131" fmla="*/ 409043 h 556488"/>
                  <a:gd name="connsiteX132" fmla="*/ 162019 w 278244"/>
                  <a:gd name="connsiteY132" fmla="*/ 416293 h 556488"/>
                  <a:gd name="connsiteX133" fmla="*/ 162019 w 278244"/>
                  <a:gd name="connsiteY133" fmla="*/ 423544 h 556488"/>
                  <a:gd name="connsiteX134" fmla="*/ 162019 w 278244"/>
                  <a:gd name="connsiteY134" fmla="*/ 430794 h 556488"/>
                  <a:gd name="connsiteX135" fmla="*/ 162019 w 278244"/>
                  <a:gd name="connsiteY135" fmla="*/ 439968 h 556488"/>
                  <a:gd name="connsiteX136" fmla="*/ 163795 w 278244"/>
                  <a:gd name="connsiteY136" fmla="*/ 454616 h 556488"/>
                  <a:gd name="connsiteX137" fmla="*/ 171045 w 278244"/>
                  <a:gd name="connsiteY137" fmla="*/ 459869 h 556488"/>
                  <a:gd name="connsiteX138" fmla="*/ 176742 w 278244"/>
                  <a:gd name="connsiteY138" fmla="*/ 467119 h 556488"/>
                  <a:gd name="connsiteX139" fmla="*/ 173042 w 278244"/>
                  <a:gd name="connsiteY139" fmla="*/ 474591 h 556488"/>
                  <a:gd name="connsiteX140" fmla="*/ 165792 w 278244"/>
                  <a:gd name="connsiteY140" fmla="*/ 480066 h 556488"/>
                  <a:gd name="connsiteX141" fmla="*/ 158542 w 278244"/>
                  <a:gd name="connsiteY141" fmla="*/ 481841 h 556488"/>
                  <a:gd name="connsiteX142" fmla="*/ 151292 w 278244"/>
                  <a:gd name="connsiteY142" fmla="*/ 483839 h 556488"/>
                  <a:gd name="connsiteX143" fmla="*/ 145595 w 278244"/>
                  <a:gd name="connsiteY143" fmla="*/ 491089 h 556488"/>
                  <a:gd name="connsiteX144" fmla="*/ 143820 w 278244"/>
                  <a:gd name="connsiteY144" fmla="*/ 498339 h 556488"/>
                  <a:gd name="connsiteX145" fmla="*/ 142044 w 278244"/>
                  <a:gd name="connsiteY145" fmla="*/ 505589 h 556488"/>
                  <a:gd name="connsiteX146" fmla="*/ 140269 w 278244"/>
                  <a:gd name="connsiteY146" fmla="*/ 514541 h 556488"/>
                  <a:gd name="connsiteX147" fmla="*/ 140269 w 278244"/>
                  <a:gd name="connsiteY147" fmla="*/ 521791 h 556488"/>
                  <a:gd name="connsiteX148" fmla="*/ 134572 w 278244"/>
                  <a:gd name="connsiteY148" fmla="*/ 529041 h 556488"/>
                  <a:gd name="connsiteX149" fmla="*/ 127322 w 278244"/>
                  <a:gd name="connsiteY149" fmla="*/ 529041 h 556488"/>
                  <a:gd name="connsiteX150" fmla="*/ 118370 w 278244"/>
                  <a:gd name="connsiteY150" fmla="*/ 527488 h 556488"/>
                  <a:gd name="connsiteX151" fmla="*/ 111120 w 278244"/>
                  <a:gd name="connsiteY151" fmla="*/ 529041 h 556488"/>
                  <a:gd name="connsiteX152" fmla="*/ 105645 w 278244"/>
                  <a:gd name="connsiteY152" fmla="*/ 536513 h 556488"/>
                  <a:gd name="connsiteX153" fmla="*/ 111120 w 278244"/>
                  <a:gd name="connsiteY153" fmla="*/ 543764 h 556488"/>
                  <a:gd name="connsiteX154" fmla="*/ 107643 w 278244"/>
                  <a:gd name="connsiteY154" fmla="*/ 551014 h 556488"/>
                  <a:gd name="connsiteX155" fmla="*/ 100171 w 278244"/>
                  <a:gd name="connsiteY155" fmla="*/ 549238 h 556488"/>
                  <a:gd name="connsiteX156" fmla="*/ 92921 w 278244"/>
                  <a:gd name="connsiteY156" fmla="*/ 547241 h 556488"/>
                  <a:gd name="connsiteX157" fmla="*/ 89443 w 278244"/>
                  <a:gd name="connsiteY157" fmla="*/ 554491 h 556488"/>
                  <a:gd name="connsiteX158" fmla="*/ 81971 w 278244"/>
                  <a:gd name="connsiteY158" fmla="*/ 556488 h 556488"/>
                  <a:gd name="connsiteX159" fmla="*/ 78494 w 278244"/>
                  <a:gd name="connsiteY159" fmla="*/ 547315 h 556488"/>
                  <a:gd name="connsiteX160" fmla="*/ 78494 w 278244"/>
                  <a:gd name="connsiteY160" fmla="*/ 540065 h 556488"/>
                  <a:gd name="connsiteX161" fmla="*/ 76497 w 278244"/>
                  <a:gd name="connsiteY161" fmla="*/ 532814 h 556488"/>
                  <a:gd name="connsiteX162" fmla="*/ 78494 w 278244"/>
                  <a:gd name="connsiteY162" fmla="*/ 525564 h 556488"/>
                  <a:gd name="connsiteX163" fmla="*/ 80048 w 278244"/>
                  <a:gd name="connsiteY163" fmla="*/ 516612 h 556488"/>
                  <a:gd name="connsiteX164" fmla="*/ 76571 w 278244"/>
                  <a:gd name="connsiteY164" fmla="*/ 503666 h 556488"/>
                  <a:gd name="connsiteX165" fmla="*/ 76571 w 278244"/>
                  <a:gd name="connsiteY165" fmla="*/ 496415 h 556488"/>
                  <a:gd name="connsiteX166" fmla="*/ 76571 w 278244"/>
                  <a:gd name="connsiteY166" fmla="*/ 489165 h 556488"/>
                  <a:gd name="connsiteX167" fmla="*/ 72872 w 278244"/>
                  <a:gd name="connsiteY167" fmla="*/ 481915 h 556488"/>
                  <a:gd name="connsiteX168" fmla="*/ 71318 w 278244"/>
                  <a:gd name="connsiteY168" fmla="*/ 474665 h 556488"/>
                  <a:gd name="connsiteX169" fmla="*/ 65621 w 278244"/>
                  <a:gd name="connsiteY169" fmla="*/ 467193 h 556488"/>
                  <a:gd name="connsiteX170" fmla="*/ 63846 w 278244"/>
                  <a:gd name="connsiteY170" fmla="*/ 459943 h 556488"/>
                  <a:gd name="connsiteX171" fmla="*/ 63846 w 278244"/>
                  <a:gd name="connsiteY171" fmla="*/ 450991 h 556488"/>
                  <a:gd name="connsiteX172" fmla="*/ 67545 w 278244"/>
                  <a:gd name="connsiteY172" fmla="*/ 441817 h 556488"/>
                  <a:gd name="connsiteX173" fmla="*/ 67545 w 278244"/>
                  <a:gd name="connsiteY173" fmla="*/ 434567 h 556488"/>
                  <a:gd name="connsiteX174" fmla="*/ 65548 w 278244"/>
                  <a:gd name="connsiteY174" fmla="*/ 427317 h 556488"/>
                  <a:gd name="connsiteX175" fmla="*/ 63772 w 278244"/>
                  <a:gd name="connsiteY175" fmla="*/ 420067 h 556488"/>
                  <a:gd name="connsiteX176" fmla="*/ 56522 w 278244"/>
                  <a:gd name="connsiteY176" fmla="*/ 412594 h 556488"/>
                  <a:gd name="connsiteX177" fmla="*/ 45573 w 278244"/>
                  <a:gd name="connsiteY177" fmla="*/ 401867 h 556488"/>
                  <a:gd name="connsiteX178" fmla="*/ 44315 w 278244"/>
                  <a:gd name="connsiteY178" fmla="*/ 396614 h 55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78244" h="556488">
                    <a:moveTo>
                      <a:pt x="44315" y="396614"/>
                    </a:moveTo>
                    <a:lnTo>
                      <a:pt x="42539" y="327442"/>
                    </a:lnTo>
                    <a:lnTo>
                      <a:pt x="51491" y="316715"/>
                    </a:lnTo>
                    <a:lnTo>
                      <a:pt x="58741" y="313015"/>
                    </a:lnTo>
                    <a:lnTo>
                      <a:pt x="65991" y="313015"/>
                    </a:lnTo>
                    <a:lnTo>
                      <a:pt x="73463" y="313015"/>
                    </a:lnTo>
                    <a:lnTo>
                      <a:pt x="80714" y="313015"/>
                    </a:lnTo>
                    <a:lnTo>
                      <a:pt x="87964" y="314791"/>
                    </a:lnTo>
                    <a:lnTo>
                      <a:pt x="97138" y="316788"/>
                    </a:lnTo>
                    <a:lnTo>
                      <a:pt x="106089" y="318342"/>
                    </a:lnTo>
                    <a:lnTo>
                      <a:pt x="113339" y="316788"/>
                    </a:lnTo>
                    <a:lnTo>
                      <a:pt x="111564" y="309316"/>
                    </a:lnTo>
                    <a:lnTo>
                      <a:pt x="102390" y="305839"/>
                    </a:lnTo>
                    <a:lnTo>
                      <a:pt x="95140" y="302140"/>
                    </a:lnTo>
                    <a:lnTo>
                      <a:pt x="87890" y="298663"/>
                    </a:lnTo>
                    <a:lnTo>
                      <a:pt x="80640" y="294964"/>
                    </a:lnTo>
                    <a:lnTo>
                      <a:pt x="73390" y="287714"/>
                    </a:lnTo>
                    <a:lnTo>
                      <a:pt x="65917" y="280464"/>
                    </a:lnTo>
                    <a:lnTo>
                      <a:pt x="60665" y="273213"/>
                    </a:lnTo>
                    <a:lnTo>
                      <a:pt x="55190" y="265741"/>
                    </a:lnTo>
                    <a:lnTo>
                      <a:pt x="51491" y="258491"/>
                    </a:lnTo>
                    <a:lnTo>
                      <a:pt x="47792" y="251019"/>
                    </a:lnTo>
                    <a:lnTo>
                      <a:pt x="37065" y="242067"/>
                    </a:lnTo>
                    <a:lnTo>
                      <a:pt x="35289" y="234817"/>
                    </a:lnTo>
                    <a:lnTo>
                      <a:pt x="35289" y="227567"/>
                    </a:lnTo>
                    <a:lnTo>
                      <a:pt x="33292" y="220095"/>
                    </a:lnTo>
                    <a:lnTo>
                      <a:pt x="29593" y="212845"/>
                    </a:lnTo>
                    <a:lnTo>
                      <a:pt x="29593" y="205594"/>
                    </a:lnTo>
                    <a:lnTo>
                      <a:pt x="24340" y="198344"/>
                    </a:lnTo>
                    <a:lnTo>
                      <a:pt x="17090" y="196347"/>
                    </a:lnTo>
                    <a:lnTo>
                      <a:pt x="9840" y="194571"/>
                    </a:lnTo>
                    <a:lnTo>
                      <a:pt x="0" y="172451"/>
                    </a:lnTo>
                    <a:lnTo>
                      <a:pt x="11393" y="165644"/>
                    </a:lnTo>
                    <a:lnTo>
                      <a:pt x="31516" y="143746"/>
                    </a:lnTo>
                    <a:lnTo>
                      <a:pt x="40468" y="140047"/>
                    </a:lnTo>
                    <a:lnTo>
                      <a:pt x="47718" y="140047"/>
                    </a:lnTo>
                    <a:lnTo>
                      <a:pt x="55190" y="138271"/>
                    </a:lnTo>
                    <a:lnTo>
                      <a:pt x="60665" y="130799"/>
                    </a:lnTo>
                    <a:lnTo>
                      <a:pt x="67915" y="125546"/>
                    </a:lnTo>
                    <a:lnTo>
                      <a:pt x="71614" y="118296"/>
                    </a:lnTo>
                    <a:lnTo>
                      <a:pt x="75091" y="111046"/>
                    </a:lnTo>
                    <a:lnTo>
                      <a:pt x="65917" y="98099"/>
                    </a:lnTo>
                    <a:lnTo>
                      <a:pt x="51047" y="84931"/>
                    </a:lnTo>
                    <a:lnTo>
                      <a:pt x="40542" y="94548"/>
                    </a:lnTo>
                    <a:lnTo>
                      <a:pt x="38766" y="72650"/>
                    </a:lnTo>
                    <a:lnTo>
                      <a:pt x="60665" y="54672"/>
                    </a:lnTo>
                    <a:lnTo>
                      <a:pt x="67915" y="52675"/>
                    </a:lnTo>
                    <a:lnTo>
                      <a:pt x="75165" y="49198"/>
                    </a:lnTo>
                    <a:lnTo>
                      <a:pt x="80640" y="41947"/>
                    </a:lnTo>
                    <a:lnTo>
                      <a:pt x="78864" y="34475"/>
                    </a:lnTo>
                    <a:lnTo>
                      <a:pt x="82563" y="27225"/>
                    </a:lnTo>
                    <a:lnTo>
                      <a:pt x="89813" y="19975"/>
                    </a:lnTo>
                    <a:lnTo>
                      <a:pt x="95066" y="12725"/>
                    </a:lnTo>
                    <a:lnTo>
                      <a:pt x="102316" y="12725"/>
                    </a:lnTo>
                    <a:lnTo>
                      <a:pt x="109566" y="16202"/>
                    </a:lnTo>
                    <a:lnTo>
                      <a:pt x="117039" y="18199"/>
                    </a:lnTo>
                    <a:lnTo>
                      <a:pt x="124289" y="12725"/>
                    </a:lnTo>
                    <a:lnTo>
                      <a:pt x="131539" y="7472"/>
                    </a:lnTo>
                    <a:lnTo>
                      <a:pt x="135238" y="0"/>
                    </a:lnTo>
                    <a:lnTo>
                      <a:pt x="145521" y="8508"/>
                    </a:lnTo>
                    <a:lnTo>
                      <a:pt x="138271" y="13982"/>
                    </a:lnTo>
                    <a:lnTo>
                      <a:pt x="131021" y="19457"/>
                    </a:lnTo>
                    <a:lnTo>
                      <a:pt x="129246" y="26707"/>
                    </a:lnTo>
                    <a:lnTo>
                      <a:pt x="127248" y="33958"/>
                    </a:lnTo>
                    <a:lnTo>
                      <a:pt x="129246" y="41208"/>
                    </a:lnTo>
                    <a:lnTo>
                      <a:pt x="136496" y="44907"/>
                    </a:lnTo>
                    <a:lnTo>
                      <a:pt x="141970" y="52157"/>
                    </a:lnTo>
                    <a:lnTo>
                      <a:pt x="143746" y="59407"/>
                    </a:lnTo>
                    <a:lnTo>
                      <a:pt x="143746" y="66657"/>
                    </a:lnTo>
                    <a:lnTo>
                      <a:pt x="147445" y="74129"/>
                    </a:lnTo>
                    <a:lnTo>
                      <a:pt x="151144" y="81380"/>
                    </a:lnTo>
                    <a:lnTo>
                      <a:pt x="151144" y="88630"/>
                    </a:lnTo>
                    <a:lnTo>
                      <a:pt x="151144" y="95880"/>
                    </a:lnTo>
                    <a:lnTo>
                      <a:pt x="143672" y="101577"/>
                    </a:lnTo>
                    <a:lnTo>
                      <a:pt x="145447" y="108827"/>
                    </a:lnTo>
                    <a:lnTo>
                      <a:pt x="152698" y="116077"/>
                    </a:lnTo>
                    <a:lnTo>
                      <a:pt x="152698" y="123327"/>
                    </a:lnTo>
                    <a:lnTo>
                      <a:pt x="154695" y="130577"/>
                    </a:lnTo>
                    <a:lnTo>
                      <a:pt x="161945" y="134276"/>
                    </a:lnTo>
                    <a:lnTo>
                      <a:pt x="169417" y="137975"/>
                    </a:lnTo>
                    <a:lnTo>
                      <a:pt x="176668" y="143228"/>
                    </a:lnTo>
                    <a:lnTo>
                      <a:pt x="176668" y="150478"/>
                    </a:lnTo>
                    <a:lnTo>
                      <a:pt x="178443" y="157728"/>
                    </a:lnTo>
                    <a:lnTo>
                      <a:pt x="178443" y="164979"/>
                    </a:lnTo>
                    <a:lnTo>
                      <a:pt x="183918" y="172451"/>
                    </a:lnTo>
                    <a:lnTo>
                      <a:pt x="190946" y="177925"/>
                    </a:lnTo>
                    <a:lnTo>
                      <a:pt x="198196" y="181624"/>
                    </a:lnTo>
                    <a:lnTo>
                      <a:pt x="203893" y="188875"/>
                    </a:lnTo>
                    <a:lnTo>
                      <a:pt x="212844" y="192352"/>
                    </a:lnTo>
                    <a:lnTo>
                      <a:pt x="220095" y="196051"/>
                    </a:lnTo>
                    <a:lnTo>
                      <a:pt x="227345" y="201303"/>
                    </a:lnTo>
                    <a:lnTo>
                      <a:pt x="234595" y="205003"/>
                    </a:lnTo>
                    <a:lnTo>
                      <a:pt x="241845" y="207000"/>
                    </a:lnTo>
                    <a:lnTo>
                      <a:pt x="249317" y="208554"/>
                    </a:lnTo>
                    <a:lnTo>
                      <a:pt x="256567" y="208554"/>
                    </a:lnTo>
                    <a:lnTo>
                      <a:pt x="263818" y="210551"/>
                    </a:lnTo>
                    <a:lnTo>
                      <a:pt x="269514" y="217801"/>
                    </a:lnTo>
                    <a:lnTo>
                      <a:pt x="271068" y="225273"/>
                    </a:lnTo>
                    <a:lnTo>
                      <a:pt x="271068" y="232524"/>
                    </a:lnTo>
                    <a:lnTo>
                      <a:pt x="271068" y="239774"/>
                    </a:lnTo>
                    <a:lnTo>
                      <a:pt x="269514" y="247024"/>
                    </a:lnTo>
                    <a:lnTo>
                      <a:pt x="269514" y="254274"/>
                    </a:lnTo>
                    <a:lnTo>
                      <a:pt x="269514" y="261746"/>
                    </a:lnTo>
                    <a:lnTo>
                      <a:pt x="269514" y="268996"/>
                    </a:lnTo>
                    <a:lnTo>
                      <a:pt x="278244" y="272474"/>
                    </a:lnTo>
                    <a:lnTo>
                      <a:pt x="276690" y="281425"/>
                    </a:lnTo>
                    <a:lnTo>
                      <a:pt x="272991" y="288676"/>
                    </a:lnTo>
                    <a:lnTo>
                      <a:pt x="267517" y="296148"/>
                    </a:lnTo>
                    <a:lnTo>
                      <a:pt x="260045" y="303398"/>
                    </a:lnTo>
                    <a:lnTo>
                      <a:pt x="254792" y="310648"/>
                    </a:lnTo>
                    <a:lnTo>
                      <a:pt x="247542" y="316123"/>
                    </a:lnTo>
                    <a:lnTo>
                      <a:pt x="240292" y="316123"/>
                    </a:lnTo>
                    <a:lnTo>
                      <a:pt x="231118" y="314347"/>
                    </a:lnTo>
                    <a:lnTo>
                      <a:pt x="223868" y="314347"/>
                    </a:lnTo>
                    <a:lnTo>
                      <a:pt x="216396" y="317824"/>
                    </a:lnTo>
                    <a:lnTo>
                      <a:pt x="212918" y="325074"/>
                    </a:lnTo>
                    <a:lnTo>
                      <a:pt x="209219" y="332547"/>
                    </a:lnTo>
                    <a:lnTo>
                      <a:pt x="207444" y="339797"/>
                    </a:lnTo>
                    <a:lnTo>
                      <a:pt x="207444" y="347047"/>
                    </a:lnTo>
                    <a:lnTo>
                      <a:pt x="207444" y="354297"/>
                    </a:lnTo>
                    <a:lnTo>
                      <a:pt x="205668" y="361547"/>
                    </a:lnTo>
                    <a:lnTo>
                      <a:pt x="203893" y="368797"/>
                    </a:lnTo>
                    <a:lnTo>
                      <a:pt x="194719" y="368797"/>
                    </a:lnTo>
                    <a:lnTo>
                      <a:pt x="187469" y="370795"/>
                    </a:lnTo>
                    <a:lnTo>
                      <a:pt x="180219" y="370795"/>
                    </a:lnTo>
                    <a:lnTo>
                      <a:pt x="172968" y="372570"/>
                    </a:lnTo>
                    <a:lnTo>
                      <a:pt x="165718" y="378045"/>
                    </a:lnTo>
                    <a:lnTo>
                      <a:pt x="162019" y="385517"/>
                    </a:lnTo>
                    <a:lnTo>
                      <a:pt x="154769" y="387071"/>
                    </a:lnTo>
                    <a:lnTo>
                      <a:pt x="149294" y="394543"/>
                    </a:lnTo>
                    <a:lnTo>
                      <a:pt x="154769" y="401793"/>
                    </a:lnTo>
                    <a:lnTo>
                      <a:pt x="160244" y="409043"/>
                    </a:lnTo>
                    <a:lnTo>
                      <a:pt x="162019" y="416293"/>
                    </a:lnTo>
                    <a:lnTo>
                      <a:pt x="162019" y="423544"/>
                    </a:lnTo>
                    <a:lnTo>
                      <a:pt x="162019" y="430794"/>
                    </a:lnTo>
                    <a:lnTo>
                      <a:pt x="162019" y="439968"/>
                    </a:lnTo>
                    <a:lnTo>
                      <a:pt x="163795" y="454616"/>
                    </a:lnTo>
                    <a:lnTo>
                      <a:pt x="171045" y="459869"/>
                    </a:lnTo>
                    <a:lnTo>
                      <a:pt x="176742" y="467119"/>
                    </a:lnTo>
                    <a:lnTo>
                      <a:pt x="173042" y="474591"/>
                    </a:lnTo>
                    <a:lnTo>
                      <a:pt x="165792" y="480066"/>
                    </a:lnTo>
                    <a:lnTo>
                      <a:pt x="158542" y="481841"/>
                    </a:lnTo>
                    <a:lnTo>
                      <a:pt x="151292" y="483839"/>
                    </a:lnTo>
                    <a:lnTo>
                      <a:pt x="145595" y="491089"/>
                    </a:lnTo>
                    <a:lnTo>
                      <a:pt x="143820" y="498339"/>
                    </a:lnTo>
                    <a:lnTo>
                      <a:pt x="142044" y="505589"/>
                    </a:lnTo>
                    <a:lnTo>
                      <a:pt x="140269" y="514541"/>
                    </a:lnTo>
                    <a:lnTo>
                      <a:pt x="140269" y="521791"/>
                    </a:lnTo>
                    <a:lnTo>
                      <a:pt x="134572" y="529041"/>
                    </a:lnTo>
                    <a:lnTo>
                      <a:pt x="127322" y="529041"/>
                    </a:lnTo>
                    <a:lnTo>
                      <a:pt x="118370" y="527488"/>
                    </a:lnTo>
                    <a:lnTo>
                      <a:pt x="111120" y="529041"/>
                    </a:lnTo>
                    <a:lnTo>
                      <a:pt x="105645" y="536513"/>
                    </a:lnTo>
                    <a:lnTo>
                      <a:pt x="111120" y="543764"/>
                    </a:lnTo>
                    <a:lnTo>
                      <a:pt x="107643" y="551014"/>
                    </a:lnTo>
                    <a:lnTo>
                      <a:pt x="100171" y="549238"/>
                    </a:lnTo>
                    <a:lnTo>
                      <a:pt x="92921" y="547241"/>
                    </a:lnTo>
                    <a:lnTo>
                      <a:pt x="89443" y="554491"/>
                    </a:lnTo>
                    <a:lnTo>
                      <a:pt x="81971" y="556488"/>
                    </a:lnTo>
                    <a:lnTo>
                      <a:pt x="78494" y="547315"/>
                    </a:lnTo>
                    <a:lnTo>
                      <a:pt x="78494" y="540065"/>
                    </a:lnTo>
                    <a:lnTo>
                      <a:pt x="76497" y="532814"/>
                    </a:lnTo>
                    <a:lnTo>
                      <a:pt x="78494" y="525564"/>
                    </a:lnTo>
                    <a:lnTo>
                      <a:pt x="80048" y="516612"/>
                    </a:lnTo>
                    <a:lnTo>
                      <a:pt x="76571" y="503666"/>
                    </a:lnTo>
                    <a:lnTo>
                      <a:pt x="76571" y="496415"/>
                    </a:lnTo>
                    <a:lnTo>
                      <a:pt x="76571" y="489165"/>
                    </a:lnTo>
                    <a:lnTo>
                      <a:pt x="72872" y="481915"/>
                    </a:lnTo>
                    <a:lnTo>
                      <a:pt x="71318" y="474665"/>
                    </a:lnTo>
                    <a:lnTo>
                      <a:pt x="65621" y="467193"/>
                    </a:lnTo>
                    <a:lnTo>
                      <a:pt x="63846" y="459943"/>
                    </a:lnTo>
                    <a:lnTo>
                      <a:pt x="63846" y="450991"/>
                    </a:lnTo>
                    <a:lnTo>
                      <a:pt x="67545" y="441817"/>
                    </a:lnTo>
                    <a:lnTo>
                      <a:pt x="67545" y="434567"/>
                    </a:lnTo>
                    <a:lnTo>
                      <a:pt x="65548" y="427317"/>
                    </a:lnTo>
                    <a:lnTo>
                      <a:pt x="63772" y="420067"/>
                    </a:lnTo>
                    <a:lnTo>
                      <a:pt x="56522" y="412594"/>
                    </a:lnTo>
                    <a:lnTo>
                      <a:pt x="45573" y="401867"/>
                    </a:lnTo>
                    <a:lnTo>
                      <a:pt x="44315" y="39661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6440D654-89C4-4777-979B-C10BBCF9D54F}"/>
                  </a:ext>
                </a:extLst>
              </p:cNvPr>
              <p:cNvSpPr/>
              <p:nvPr/>
            </p:nvSpPr>
            <p:spPr>
              <a:xfrm>
                <a:off x="1069214" y="3533507"/>
                <a:ext cx="473850" cy="539768"/>
              </a:xfrm>
              <a:custGeom>
                <a:avLst/>
                <a:gdLst>
                  <a:gd name="connsiteX0" fmla="*/ 350524 w 473850"/>
                  <a:gd name="connsiteY0" fmla="*/ 21529 h 539768"/>
                  <a:gd name="connsiteX1" fmla="*/ 343274 w 473850"/>
                  <a:gd name="connsiteY1" fmla="*/ 18051 h 539768"/>
                  <a:gd name="connsiteX2" fmla="*/ 336024 w 473850"/>
                  <a:gd name="connsiteY2" fmla="*/ 16276 h 539768"/>
                  <a:gd name="connsiteX3" fmla="*/ 328551 w 473850"/>
                  <a:gd name="connsiteY3" fmla="*/ 9026 h 539768"/>
                  <a:gd name="connsiteX4" fmla="*/ 321301 w 473850"/>
                  <a:gd name="connsiteY4" fmla="*/ 3329 h 539768"/>
                  <a:gd name="connsiteX5" fmla="*/ 314051 w 473850"/>
                  <a:gd name="connsiteY5" fmla="*/ 3329 h 539768"/>
                  <a:gd name="connsiteX6" fmla="*/ 306801 w 473850"/>
                  <a:gd name="connsiteY6" fmla="*/ 1776 h 539768"/>
                  <a:gd name="connsiteX7" fmla="*/ 299551 w 473850"/>
                  <a:gd name="connsiteY7" fmla="*/ 3329 h 539768"/>
                  <a:gd name="connsiteX8" fmla="*/ 292079 w 473850"/>
                  <a:gd name="connsiteY8" fmla="*/ 7028 h 539768"/>
                  <a:gd name="connsiteX9" fmla="*/ 288601 w 473850"/>
                  <a:gd name="connsiteY9" fmla="*/ 14278 h 539768"/>
                  <a:gd name="connsiteX10" fmla="*/ 286604 w 473850"/>
                  <a:gd name="connsiteY10" fmla="*/ 21529 h 539768"/>
                  <a:gd name="connsiteX11" fmla="*/ 281351 w 473850"/>
                  <a:gd name="connsiteY11" fmla="*/ 28779 h 539768"/>
                  <a:gd name="connsiteX12" fmla="*/ 279354 w 473850"/>
                  <a:gd name="connsiteY12" fmla="*/ 36251 h 539768"/>
                  <a:gd name="connsiteX13" fmla="*/ 275655 w 473850"/>
                  <a:gd name="connsiteY13" fmla="*/ 43501 h 539768"/>
                  <a:gd name="connsiteX14" fmla="*/ 270402 w 473850"/>
                  <a:gd name="connsiteY14" fmla="*/ 50751 h 539768"/>
                  <a:gd name="connsiteX15" fmla="*/ 264706 w 473850"/>
                  <a:gd name="connsiteY15" fmla="*/ 58001 h 539768"/>
                  <a:gd name="connsiteX16" fmla="*/ 257455 w 473850"/>
                  <a:gd name="connsiteY16" fmla="*/ 58001 h 539768"/>
                  <a:gd name="connsiteX17" fmla="*/ 250205 w 473850"/>
                  <a:gd name="connsiteY17" fmla="*/ 52749 h 539768"/>
                  <a:gd name="connsiteX18" fmla="*/ 244952 w 473850"/>
                  <a:gd name="connsiteY18" fmla="*/ 45499 h 539768"/>
                  <a:gd name="connsiteX19" fmla="*/ 237480 w 473850"/>
                  <a:gd name="connsiteY19" fmla="*/ 41800 h 539768"/>
                  <a:gd name="connsiteX20" fmla="*/ 230230 w 473850"/>
                  <a:gd name="connsiteY20" fmla="*/ 41800 h 539768"/>
                  <a:gd name="connsiteX21" fmla="*/ 221278 w 473850"/>
                  <a:gd name="connsiteY21" fmla="*/ 43575 h 539768"/>
                  <a:gd name="connsiteX22" fmla="*/ 214028 w 473850"/>
                  <a:gd name="connsiteY22" fmla="*/ 39876 h 539768"/>
                  <a:gd name="connsiteX23" fmla="*/ 206778 w 473850"/>
                  <a:gd name="connsiteY23" fmla="*/ 38100 h 539768"/>
                  <a:gd name="connsiteX24" fmla="*/ 199528 w 473850"/>
                  <a:gd name="connsiteY24" fmla="*/ 39876 h 539768"/>
                  <a:gd name="connsiteX25" fmla="*/ 192278 w 473850"/>
                  <a:gd name="connsiteY25" fmla="*/ 39876 h 539768"/>
                  <a:gd name="connsiteX26" fmla="*/ 184806 w 473850"/>
                  <a:gd name="connsiteY26" fmla="*/ 41873 h 539768"/>
                  <a:gd name="connsiteX27" fmla="*/ 177555 w 473850"/>
                  <a:gd name="connsiteY27" fmla="*/ 39876 h 539768"/>
                  <a:gd name="connsiteX28" fmla="*/ 170305 w 473850"/>
                  <a:gd name="connsiteY28" fmla="*/ 36399 h 539768"/>
                  <a:gd name="connsiteX29" fmla="*/ 163055 w 473850"/>
                  <a:gd name="connsiteY29" fmla="*/ 27447 h 539768"/>
                  <a:gd name="connsiteX30" fmla="*/ 157358 w 473850"/>
                  <a:gd name="connsiteY30" fmla="*/ 20197 h 539768"/>
                  <a:gd name="connsiteX31" fmla="*/ 150108 w 473850"/>
                  <a:gd name="connsiteY31" fmla="*/ 16498 h 539768"/>
                  <a:gd name="connsiteX32" fmla="*/ 142858 w 473850"/>
                  <a:gd name="connsiteY32" fmla="*/ 14500 h 539768"/>
                  <a:gd name="connsiteX33" fmla="*/ 135608 w 473850"/>
                  <a:gd name="connsiteY33" fmla="*/ 12725 h 539768"/>
                  <a:gd name="connsiteX34" fmla="*/ 128358 w 473850"/>
                  <a:gd name="connsiteY34" fmla="*/ 5475 h 539768"/>
                  <a:gd name="connsiteX35" fmla="*/ 120886 w 473850"/>
                  <a:gd name="connsiteY35" fmla="*/ 0 h 539768"/>
                  <a:gd name="connsiteX36" fmla="*/ 113635 w 473850"/>
                  <a:gd name="connsiteY36" fmla="*/ 0 h 539768"/>
                  <a:gd name="connsiteX37" fmla="*/ 106385 w 473850"/>
                  <a:gd name="connsiteY37" fmla="*/ 1997 h 539768"/>
                  <a:gd name="connsiteX38" fmla="*/ 99135 w 473850"/>
                  <a:gd name="connsiteY38" fmla="*/ 3551 h 539768"/>
                  <a:gd name="connsiteX39" fmla="*/ 95436 w 473850"/>
                  <a:gd name="connsiteY39" fmla="*/ 10801 h 539768"/>
                  <a:gd name="connsiteX40" fmla="*/ 95436 w 473850"/>
                  <a:gd name="connsiteY40" fmla="*/ 18273 h 539768"/>
                  <a:gd name="connsiteX41" fmla="*/ 95436 w 473850"/>
                  <a:gd name="connsiteY41" fmla="*/ 25524 h 539768"/>
                  <a:gd name="connsiteX42" fmla="*/ 95436 w 473850"/>
                  <a:gd name="connsiteY42" fmla="*/ 32774 h 539768"/>
                  <a:gd name="connsiteX43" fmla="*/ 90183 w 473850"/>
                  <a:gd name="connsiteY43" fmla="*/ 40024 h 539768"/>
                  <a:gd name="connsiteX44" fmla="*/ 82933 w 473850"/>
                  <a:gd name="connsiteY44" fmla="*/ 42021 h 539768"/>
                  <a:gd name="connsiteX45" fmla="*/ 75461 w 473850"/>
                  <a:gd name="connsiteY45" fmla="*/ 45721 h 539768"/>
                  <a:gd name="connsiteX46" fmla="*/ 69986 w 473850"/>
                  <a:gd name="connsiteY46" fmla="*/ 52971 h 539768"/>
                  <a:gd name="connsiteX47" fmla="*/ 69986 w 473850"/>
                  <a:gd name="connsiteY47" fmla="*/ 60221 h 539768"/>
                  <a:gd name="connsiteX48" fmla="*/ 71984 w 473850"/>
                  <a:gd name="connsiteY48" fmla="*/ 67471 h 539768"/>
                  <a:gd name="connsiteX49" fmla="*/ 71984 w 473850"/>
                  <a:gd name="connsiteY49" fmla="*/ 74721 h 539768"/>
                  <a:gd name="connsiteX50" fmla="*/ 66287 w 473850"/>
                  <a:gd name="connsiteY50" fmla="*/ 82193 h 539768"/>
                  <a:gd name="connsiteX51" fmla="*/ 60813 w 473850"/>
                  <a:gd name="connsiteY51" fmla="*/ 89444 h 539768"/>
                  <a:gd name="connsiteX52" fmla="*/ 60813 w 473850"/>
                  <a:gd name="connsiteY52" fmla="*/ 96694 h 539768"/>
                  <a:gd name="connsiteX53" fmla="*/ 62810 w 473850"/>
                  <a:gd name="connsiteY53" fmla="*/ 105645 h 539768"/>
                  <a:gd name="connsiteX54" fmla="*/ 62810 w 473850"/>
                  <a:gd name="connsiteY54" fmla="*/ 112896 h 539768"/>
                  <a:gd name="connsiteX55" fmla="*/ 59111 w 473850"/>
                  <a:gd name="connsiteY55" fmla="*/ 120146 h 539768"/>
                  <a:gd name="connsiteX56" fmla="*/ 55634 w 473850"/>
                  <a:gd name="connsiteY56" fmla="*/ 127396 h 539768"/>
                  <a:gd name="connsiteX57" fmla="*/ 48162 w 473850"/>
                  <a:gd name="connsiteY57" fmla="*/ 131095 h 539768"/>
                  <a:gd name="connsiteX58" fmla="*/ 38988 w 473850"/>
                  <a:gd name="connsiteY58" fmla="*/ 133093 h 539768"/>
                  <a:gd name="connsiteX59" fmla="*/ 31738 w 473850"/>
                  <a:gd name="connsiteY59" fmla="*/ 131095 h 539768"/>
                  <a:gd name="connsiteX60" fmla="*/ 22786 w 473850"/>
                  <a:gd name="connsiteY60" fmla="*/ 129320 h 539768"/>
                  <a:gd name="connsiteX61" fmla="*/ 15536 w 473850"/>
                  <a:gd name="connsiteY61" fmla="*/ 129320 h 539768"/>
                  <a:gd name="connsiteX62" fmla="*/ 8952 w 473850"/>
                  <a:gd name="connsiteY62" fmla="*/ 128876 h 539768"/>
                  <a:gd name="connsiteX63" fmla="*/ 3477 w 473850"/>
                  <a:gd name="connsiteY63" fmla="*/ 130873 h 539768"/>
                  <a:gd name="connsiteX64" fmla="*/ 1702 w 473850"/>
                  <a:gd name="connsiteY64" fmla="*/ 138123 h 539768"/>
                  <a:gd name="connsiteX65" fmla="*/ 3477 w 473850"/>
                  <a:gd name="connsiteY65" fmla="*/ 145374 h 539768"/>
                  <a:gd name="connsiteX66" fmla="*/ 3477 w 473850"/>
                  <a:gd name="connsiteY66" fmla="*/ 152624 h 539768"/>
                  <a:gd name="connsiteX67" fmla="*/ 3477 w 473850"/>
                  <a:gd name="connsiteY67" fmla="*/ 160096 h 539768"/>
                  <a:gd name="connsiteX68" fmla="*/ 3477 w 473850"/>
                  <a:gd name="connsiteY68" fmla="*/ 167346 h 539768"/>
                  <a:gd name="connsiteX69" fmla="*/ 0 w 473850"/>
                  <a:gd name="connsiteY69" fmla="*/ 174596 h 539768"/>
                  <a:gd name="connsiteX70" fmla="*/ 0 w 473850"/>
                  <a:gd name="connsiteY70" fmla="*/ 181846 h 539768"/>
                  <a:gd name="connsiteX71" fmla="*/ 1776 w 473850"/>
                  <a:gd name="connsiteY71" fmla="*/ 190798 h 539768"/>
                  <a:gd name="connsiteX72" fmla="*/ 3551 w 473850"/>
                  <a:gd name="connsiteY72" fmla="*/ 198048 h 539768"/>
                  <a:gd name="connsiteX73" fmla="*/ 9026 w 473850"/>
                  <a:gd name="connsiteY73" fmla="*/ 207222 h 539768"/>
                  <a:gd name="connsiteX74" fmla="*/ 12725 w 473850"/>
                  <a:gd name="connsiteY74" fmla="*/ 214472 h 539768"/>
                  <a:gd name="connsiteX75" fmla="*/ 14500 w 473850"/>
                  <a:gd name="connsiteY75" fmla="*/ 221944 h 539768"/>
                  <a:gd name="connsiteX76" fmla="*/ 19975 w 473850"/>
                  <a:gd name="connsiteY76" fmla="*/ 229194 h 539768"/>
                  <a:gd name="connsiteX77" fmla="*/ 25228 w 473850"/>
                  <a:gd name="connsiteY77" fmla="*/ 236445 h 539768"/>
                  <a:gd name="connsiteX78" fmla="*/ 32700 w 473850"/>
                  <a:gd name="connsiteY78" fmla="*/ 243695 h 539768"/>
                  <a:gd name="connsiteX79" fmla="*/ 38174 w 473850"/>
                  <a:gd name="connsiteY79" fmla="*/ 250945 h 539768"/>
                  <a:gd name="connsiteX80" fmla="*/ 41873 w 473850"/>
                  <a:gd name="connsiteY80" fmla="*/ 258195 h 539768"/>
                  <a:gd name="connsiteX81" fmla="*/ 45351 w 473850"/>
                  <a:gd name="connsiteY81" fmla="*/ 265667 h 539768"/>
                  <a:gd name="connsiteX82" fmla="*/ 47126 w 473850"/>
                  <a:gd name="connsiteY82" fmla="*/ 272918 h 539768"/>
                  <a:gd name="connsiteX83" fmla="*/ 47126 w 473850"/>
                  <a:gd name="connsiteY83" fmla="*/ 280168 h 539768"/>
                  <a:gd name="connsiteX84" fmla="*/ 47126 w 473850"/>
                  <a:gd name="connsiteY84" fmla="*/ 287418 h 539768"/>
                  <a:gd name="connsiteX85" fmla="*/ 49124 w 473850"/>
                  <a:gd name="connsiteY85" fmla="*/ 294668 h 539768"/>
                  <a:gd name="connsiteX86" fmla="*/ 52601 w 473850"/>
                  <a:gd name="connsiteY86" fmla="*/ 302140 h 539768"/>
                  <a:gd name="connsiteX87" fmla="*/ 60073 w 473850"/>
                  <a:gd name="connsiteY87" fmla="*/ 305617 h 539768"/>
                  <a:gd name="connsiteX88" fmla="*/ 67323 w 473850"/>
                  <a:gd name="connsiteY88" fmla="*/ 303620 h 539768"/>
                  <a:gd name="connsiteX89" fmla="*/ 72798 w 473850"/>
                  <a:gd name="connsiteY89" fmla="*/ 296370 h 539768"/>
                  <a:gd name="connsiteX90" fmla="*/ 80048 w 473850"/>
                  <a:gd name="connsiteY90" fmla="*/ 292893 h 539768"/>
                  <a:gd name="connsiteX91" fmla="*/ 87520 w 473850"/>
                  <a:gd name="connsiteY91" fmla="*/ 298367 h 539768"/>
                  <a:gd name="connsiteX92" fmla="*/ 94770 w 473850"/>
                  <a:gd name="connsiteY92" fmla="*/ 305617 h 539768"/>
                  <a:gd name="connsiteX93" fmla="*/ 100023 w 473850"/>
                  <a:gd name="connsiteY93" fmla="*/ 312867 h 539768"/>
                  <a:gd name="connsiteX94" fmla="*/ 103722 w 473850"/>
                  <a:gd name="connsiteY94" fmla="*/ 320118 h 539768"/>
                  <a:gd name="connsiteX95" fmla="*/ 107199 w 473850"/>
                  <a:gd name="connsiteY95" fmla="*/ 327590 h 539768"/>
                  <a:gd name="connsiteX96" fmla="*/ 109197 w 473850"/>
                  <a:gd name="connsiteY96" fmla="*/ 334840 h 539768"/>
                  <a:gd name="connsiteX97" fmla="*/ 110972 w 473850"/>
                  <a:gd name="connsiteY97" fmla="*/ 342090 h 539768"/>
                  <a:gd name="connsiteX98" fmla="*/ 112970 w 473850"/>
                  <a:gd name="connsiteY98" fmla="*/ 349340 h 539768"/>
                  <a:gd name="connsiteX99" fmla="*/ 116447 w 473850"/>
                  <a:gd name="connsiteY99" fmla="*/ 356591 h 539768"/>
                  <a:gd name="connsiteX100" fmla="*/ 116447 w 473850"/>
                  <a:gd name="connsiteY100" fmla="*/ 364063 h 539768"/>
                  <a:gd name="connsiteX101" fmla="*/ 118222 w 473850"/>
                  <a:gd name="connsiteY101" fmla="*/ 371313 h 539768"/>
                  <a:gd name="connsiteX102" fmla="*/ 118222 w 473850"/>
                  <a:gd name="connsiteY102" fmla="*/ 378563 h 539768"/>
                  <a:gd name="connsiteX103" fmla="*/ 120220 w 473850"/>
                  <a:gd name="connsiteY103" fmla="*/ 387515 h 539768"/>
                  <a:gd name="connsiteX104" fmla="*/ 123919 w 473850"/>
                  <a:gd name="connsiteY104" fmla="*/ 394765 h 539768"/>
                  <a:gd name="connsiteX105" fmla="*/ 129172 w 473850"/>
                  <a:gd name="connsiteY105" fmla="*/ 402015 h 539768"/>
                  <a:gd name="connsiteX106" fmla="*/ 131169 w 473850"/>
                  <a:gd name="connsiteY106" fmla="*/ 411189 h 539768"/>
                  <a:gd name="connsiteX107" fmla="*/ 132723 w 473850"/>
                  <a:gd name="connsiteY107" fmla="*/ 418439 h 539768"/>
                  <a:gd name="connsiteX108" fmla="*/ 138419 w 473850"/>
                  <a:gd name="connsiteY108" fmla="*/ 427391 h 539768"/>
                  <a:gd name="connsiteX109" fmla="*/ 145669 w 473850"/>
                  <a:gd name="connsiteY109" fmla="*/ 434863 h 539768"/>
                  <a:gd name="connsiteX110" fmla="*/ 149369 w 473850"/>
                  <a:gd name="connsiteY110" fmla="*/ 442113 h 539768"/>
                  <a:gd name="connsiteX111" fmla="*/ 156619 w 473850"/>
                  <a:gd name="connsiteY111" fmla="*/ 447588 h 539768"/>
                  <a:gd name="connsiteX112" fmla="*/ 163869 w 473850"/>
                  <a:gd name="connsiteY112" fmla="*/ 454838 h 539768"/>
                  <a:gd name="connsiteX113" fmla="*/ 163203 w 473850"/>
                  <a:gd name="connsiteY113" fmla="*/ 459647 h 539768"/>
                  <a:gd name="connsiteX114" fmla="*/ 177629 w 473850"/>
                  <a:gd name="connsiteY114" fmla="*/ 459647 h 539768"/>
                  <a:gd name="connsiteX115" fmla="*/ 203005 w 473850"/>
                  <a:gd name="connsiteY115" fmla="*/ 472593 h 539768"/>
                  <a:gd name="connsiteX116" fmla="*/ 205002 w 473850"/>
                  <a:gd name="connsiteY116" fmla="*/ 488795 h 539768"/>
                  <a:gd name="connsiteX117" fmla="*/ 195829 w 473850"/>
                  <a:gd name="connsiteY117" fmla="*/ 497969 h 539768"/>
                  <a:gd name="connsiteX118" fmla="*/ 188579 w 473850"/>
                  <a:gd name="connsiteY118" fmla="*/ 505219 h 539768"/>
                  <a:gd name="connsiteX119" fmla="*/ 186803 w 473850"/>
                  <a:gd name="connsiteY119" fmla="*/ 512691 h 539768"/>
                  <a:gd name="connsiteX120" fmla="*/ 201451 w 473850"/>
                  <a:gd name="connsiteY120" fmla="*/ 517944 h 539768"/>
                  <a:gd name="connsiteX121" fmla="*/ 208702 w 473850"/>
                  <a:gd name="connsiteY121" fmla="*/ 510694 h 539768"/>
                  <a:gd name="connsiteX122" fmla="*/ 224903 w 473850"/>
                  <a:gd name="connsiteY122" fmla="*/ 505219 h 539768"/>
                  <a:gd name="connsiteX123" fmla="*/ 252277 w 473850"/>
                  <a:gd name="connsiteY123" fmla="*/ 506995 h 539768"/>
                  <a:gd name="connsiteX124" fmla="*/ 255976 w 473850"/>
                  <a:gd name="connsiteY124" fmla="*/ 514245 h 539768"/>
                  <a:gd name="connsiteX125" fmla="*/ 257529 w 473850"/>
                  <a:gd name="connsiteY125" fmla="*/ 521495 h 539768"/>
                  <a:gd name="connsiteX126" fmla="*/ 261228 w 473850"/>
                  <a:gd name="connsiteY126" fmla="*/ 523493 h 539768"/>
                  <a:gd name="connsiteX127" fmla="*/ 266703 w 473850"/>
                  <a:gd name="connsiteY127" fmla="*/ 525268 h 539768"/>
                  <a:gd name="connsiteX128" fmla="*/ 272178 w 473850"/>
                  <a:gd name="connsiteY128" fmla="*/ 521569 h 539768"/>
                  <a:gd name="connsiteX129" fmla="*/ 277652 w 473850"/>
                  <a:gd name="connsiteY129" fmla="*/ 523567 h 539768"/>
                  <a:gd name="connsiteX130" fmla="*/ 279428 w 473850"/>
                  <a:gd name="connsiteY130" fmla="*/ 539769 h 539768"/>
                  <a:gd name="connsiteX131" fmla="*/ 288601 w 473850"/>
                  <a:gd name="connsiteY131" fmla="*/ 520089 h 539768"/>
                  <a:gd name="connsiteX132" fmla="*/ 292301 w 473850"/>
                  <a:gd name="connsiteY132" fmla="*/ 467341 h 539768"/>
                  <a:gd name="connsiteX133" fmla="*/ 295778 w 473850"/>
                  <a:gd name="connsiteY133" fmla="*/ 425541 h 539768"/>
                  <a:gd name="connsiteX134" fmla="*/ 311980 w 473850"/>
                  <a:gd name="connsiteY134" fmla="*/ 403865 h 539768"/>
                  <a:gd name="connsiteX135" fmla="*/ 333878 w 473850"/>
                  <a:gd name="connsiteY135" fmla="*/ 392915 h 539768"/>
                  <a:gd name="connsiteX136" fmla="*/ 332103 w 473850"/>
                  <a:gd name="connsiteY136" fmla="*/ 387441 h 539768"/>
                  <a:gd name="connsiteX137" fmla="*/ 326628 w 473850"/>
                  <a:gd name="connsiteY137" fmla="*/ 376492 h 539768"/>
                  <a:gd name="connsiteX138" fmla="*/ 333878 w 473850"/>
                  <a:gd name="connsiteY138" fmla="*/ 345641 h 539768"/>
                  <a:gd name="connsiteX139" fmla="*/ 384703 w 473850"/>
                  <a:gd name="connsiteY139" fmla="*/ 298589 h 539768"/>
                  <a:gd name="connsiteX140" fmla="*/ 437452 w 473850"/>
                  <a:gd name="connsiteY140" fmla="*/ 303842 h 539768"/>
                  <a:gd name="connsiteX141" fmla="*/ 471853 w 473850"/>
                  <a:gd name="connsiteY141" fmla="*/ 292893 h 539768"/>
                  <a:gd name="connsiteX142" fmla="*/ 473851 w 473850"/>
                  <a:gd name="connsiteY142" fmla="*/ 242067 h 539768"/>
                  <a:gd name="connsiteX143" fmla="*/ 455651 w 473850"/>
                  <a:gd name="connsiteY143" fmla="*/ 220391 h 539768"/>
                  <a:gd name="connsiteX144" fmla="*/ 447292 w 473850"/>
                  <a:gd name="connsiteY144" fmla="*/ 219059 h 539768"/>
                  <a:gd name="connsiteX145" fmla="*/ 447292 w 473850"/>
                  <a:gd name="connsiteY145" fmla="*/ 226309 h 539768"/>
                  <a:gd name="connsiteX146" fmla="*/ 443592 w 473850"/>
                  <a:gd name="connsiteY146" fmla="*/ 233559 h 539768"/>
                  <a:gd name="connsiteX147" fmla="*/ 439893 w 473850"/>
                  <a:gd name="connsiteY147" fmla="*/ 241031 h 539768"/>
                  <a:gd name="connsiteX148" fmla="*/ 432643 w 473850"/>
                  <a:gd name="connsiteY148" fmla="*/ 246284 h 539768"/>
                  <a:gd name="connsiteX149" fmla="*/ 425393 w 473850"/>
                  <a:gd name="connsiteY149" fmla="*/ 246284 h 539768"/>
                  <a:gd name="connsiteX150" fmla="*/ 416219 w 473850"/>
                  <a:gd name="connsiteY150" fmla="*/ 242585 h 539768"/>
                  <a:gd name="connsiteX151" fmla="*/ 408969 w 473850"/>
                  <a:gd name="connsiteY151" fmla="*/ 239108 h 539768"/>
                  <a:gd name="connsiteX152" fmla="*/ 401719 w 473850"/>
                  <a:gd name="connsiteY152" fmla="*/ 237332 h 539768"/>
                  <a:gd name="connsiteX153" fmla="*/ 394247 w 473850"/>
                  <a:gd name="connsiteY153" fmla="*/ 233633 h 539768"/>
                  <a:gd name="connsiteX154" fmla="*/ 386997 w 473850"/>
                  <a:gd name="connsiteY154" fmla="*/ 226383 h 539768"/>
                  <a:gd name="connsiteX155" fmla="*/ 385221 w 473850"/>
                  <a:gd name="connsiteY155" fmla="*/ 219133 h 539768"/>
                  <a:gd name="connsiteX156" fmla="*/ 379747 w 473850"/>
                  <a:gd name="connsiteY156" fmla="*/ 211883 h 539768"/>
                  <a:gd name="connsiteX157" fmla="*/ 372496 w 473850"/>
                  <a:gd name="connsiteY157" fmla="*/ 206186 h 539768"/>
                  <a:gd name="connsiteX158" fmla="*/ 367244 w 473850"/>
                  <a:gd name="connsiteY158" fmla="*/ 195459 h 539768"/>
                  <a:gd name="connsiteX159" fmla="*/ 363545 w 473850"/>
                  <a:gd name="connsiteY159" fmla="*/ 187987 h 539768"/>
                  <a:gd name="connsiteX160" fmla="*/ 363545 w 473850"/>
                  <a:gd name="connsiteY160" fmla="*/ 180737 h 539768"/>
                  <a:gd name="connsiteX161" fmla="*/ 365320 w 473850"/>
                  <a:gd name="connsiteY161" fmla="*/ 173486 h 539768"/>
                  <a:gd name="connsiteX162" fmla="*/ 368797 w 473850"/>
                  <a:gd name="connsiteY162" fmla="*/ 166236 h 539768"/>
                  <a:gd name="connsiteX163" fmla="*/ 370795 w 473850"/>
                  <a:gd name="connsiteY163" fmla="*/ 158986 h 539768"/>
                  <a:gd name="connsiteX164" fmla="*/ 376048 w 473850"/>
                  <a:gd name="connsiteY164" fmla="*/ 151736 h 539768"/>
                  <a:gd name="connsiteX165" fmla="*/ 381744 w 473850"/>
                  <a:gd name="connsiteY165" fmla="*/ 144264 h 539768"/>
                  <a:gd name="connsiteX166" fmla="*/ 385221 w 473850"/>
                  <a:gd name="connsiteY166" fmla="*/ 137014 h 539768"/>
                  <a:gd name="connsiteX167" fmla="*/ 385221 w 473850"/>
                  <a:gd name="connsiteY167" fmla="*/ 129763 h 539768"/>
                  <a:gd name="connsiteX168" fmla="*/ 383446 w 473850"/>
                  <a:gd name="connsiteY168" fmla="*/ 120590 h 539768"/>
                  <a:gd name="connsiteX169" fmla="*/ 381670 w 473850"/>
                  <a:gd name="connsiteY169" fmla="*/ 113340 h 539768"/>
                  <a:gd name="connsiteX170" fmla="*/ 383446 w 473850"/>
                  <a:gd name="connsiteY170" fmla="*/ 104388 h 539768"/>
                  <a:gd name="connsiteX171" fmla="*/ 385221 w 473850"/>
                  <a:gd name="connsiteY171" fmla="*/ 97138 h 539768"/>
                  <a:gd name="connsiteX172" fmla="*/ 386997 w 473850"/>
                  <a:gd name="connsiteY172" fmla="*/ 89887 h 539768"/>
                  <a:gd name="connsiteX173" fmla="*/ 388994 w 473850"/>
                  <a:gd name="connsiteY173" fmla="*/ 82415 h 539768"/>
                  <a:gd name="connsiteX174" fmla="*/ 390770 w 473850"/>
                  <a:gd name="connsiteY174" fmla="*/ 75165 h 539768"/>
                  <a:gd name="connsiteX175" fmla="*/ 390770 w 473850"/>
                  <a:gd name="connsiteY175" fmla="*/ 65991 h 539768"/>
                  <a:gd name="connsiteX176" fmla="*/ 387071 w 473850"/>
                  <a:gd name="connsiteY176" fmla="*/ 58741 h 539768"/>
                  <a:gd name="connsiteX177" fmla="*/ 381818 w 473850"/>
                  <a:gd name="connsiteY177" fmla="*/ 51491 h 539768"/>
                  <a:gd name="connsiteX178" fmla="*/ 376121 w 473850"/>
                  <a:gd name="connsiteY178" fmla="*/ 44241 h 539768"/>
                  <a:gd name="connsiteX179" fmla="*/ 368871 w 473850"/>
                  <a:gd name="connsiteY179" fmla="*/ 40542 h 539768"/>
                  <a:gd name="connsiteX180" fmla="*/ 363619 w 473850"/>
                  <a:gd name="connsiteY180" fmla="*/ 33292 h 539768"/>
                  <a:gd name="connsiteX181" fmla="*/ 357922 w 473850"/>
                  <a:gd name="connsiteY181" fmla="*/ 26041 h 539768"/>
                  <a:gd name="connsiteX182" fmla="*/ 350524 w 473850"/>
                  <a:gd name="connsiteY182" fmla="*/ 21529 h 53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473850" h="539768">
                    <a:moveTo>
                      <a:pt x="350524" y="21529"/>
                    </a:moveTo>
                    <a:lnTo>
                      <a:pt x="343274" y="18051"/>
                    </a:lnTo>
                    <a:lnTo>
                      <a:pt x="336024" y="16276"/>
                    </a:lnTo>
                    <a:lnTo>
                      <a:pt x="328551" y="9026"/>
                    </a:lnTo>
                    <a:lnTo>
                      <a:pt x="321301" y="3329"/>
                    </a:lnTo>
                    <a:lnTo>
                      <a:pt x="314051" y="3329"/>
                    </a:lnTo>
                    <a:lnTo>
                      <a:pt x="306801" y="1776"/>
                    </a:lnTo>
                    <a:lnTo>
                      <a:pt x="299551" y="3329"/>
                    </a:lnTo>
                    <a:lnTo>
                      <a:pt x="292079" y="7028"/>
                    </a:lnTo>
                    <a:lnTo>
                      <a:pt x="288601" y="14278"/>
                    </a:lnTo>
                    <a:lnTo>
                      <a:pt x="286604" y="21529"/>
                    </a:lnTo>
                    <a:lnTo>
                      <a:pt x="281351" y="28779"/>
                    </a:lnTo>
                    <a:lnTo>
                      <a:pt x="279354" y="36251"/>
                    </a:lnTo>
                    <a:lnTo>
                      <a:pt x="275655" y="43501"/>
                    </a:lnTo>
                    <a:lnTo>
                      <a:pt x="270402" y="50751"/>
                    </a:lnTo>
                    <a:lnTo>
                      <a:pt x="264706" y="58001"/>
                    </a:lnTo>
                    <a:lnTo>
                      <a:pt x="257455" y="58001"/>
                    </a:lnTo>
                    <a:lnTo>
                      <a:pt x="250205" y="52749"/>
                    </a:lnTo>
                    <a:lnTo>
                      <a:pt x="244952" y="45499"/>
                    </a:lnTo>
                    <a:lnTo>
                      <a:pt x="237480" y="41800"/>
                    </a:lnTo>
                    <a:lnTo>
                      <a:pt x="230230" y="41800"/>
                    </a:lnTo>
                    <a:lnTo>
                      <a:pt x="221278" y="43575"/>
                    </a:lnTo>
                    <a:lnTo>
                      <a:pt x="214028" y="39876"/>
                    </a:lnTo>
                    <a:lnTo>
                      <a:pt x="206778" y="38100"/>
                    </a:lnTo>
                    <a:lnTo>
                      <a:pt x="199528" y="39876"/>
                    </a:lnTo>
                    <a:lnTo>
                      <a:pt x="192278" y="39876"/>
                    </a:lnTo>
                    <a:lnTo>
                      <a:pt x="184806" y="41873"/>
                    </a:lnTo>
                    <a:lnTo>
                      <a:pt x="177555" y="39876"/>
                    </a:lnTo>
                    <a:lnTo>
                      <a:pt x="170305" y="36399"/>
                    </a:lnTo>
                    <a:lnTo>
                      <a:pt x="163055" y="27447"/>
                    </a:lnTo>
                    <a:lnTo>
                      <a:pt x="157358" y="20197"/>
                    </a:lnTo>
                    <a:lnTo>
                      <a:pt x="150108" y="16498"/>
                    </a:lnTo>
                    <a:lnTo>
                      <a:pt x="142858" y="14500"/>
                    </a:lnTo>
                    <a:lnTo>
                      <a:pt x="135608" y="12725"/>
                    </a:lnTo>
                    <a:lnTo>
                      <a:pt x="128358" y="5475"/>
                    </a:lnTo>
                    <a:lnTo>
                      <a:pt x="120886" y="0"/>
                    </a:lnTo>
                    <a:lnTo>
                      <a:pt x="113635" y="0"/>
                    </a:lnTo>
                    <a:lnTo>
                      <a:pt x="106385" y="1997"/>
                    </a:lnTo>
                    <a:lnTo>
                      <a:pt x="99135" y="3551"/>
                    </a:lnTo>
                    <a:lnTo>
                      <a:pt x="95436" y="10801"/>
                    </a:lnTo>
                    <a:lnTo>
                      <a:pt x="95436" y="18273"/>
                    </a:lnTo>
                    <a:lnTo>
                      <a:pt x="95436" y="25524"/>
                    </a:lnTo>
                    <a:lnTo>
                      <a:pt x="95436" y="32774"/>
                    </a:lnTo>
                    <a:lnTo>
                      <a:pt x="90183" y="40024"/>
                    </a:lnTo>
                    <a:lnTo>
                      <a:pt x="82933" y="42021"/>
                    </a:lnTo>
                    <a:lnTo>
                      <a:pt x="75461" y="45721"/>
                    </a:lnTo>
                    <a:lnTo>
                      <a:pt x="69986" y="52971"/>
                    </a:lnTo>
                    <a:lnTo>
                      <a:pt x="69986" y="60221"/>
                    </a:lnTo>
                    <a:lnTo>
                      <a:pt x="71984" y="67471"/>
                    </a:lnTo>
                    <a:lnTo>
                      <a:pt x="71984" y="74721"/>
                    </a:lnTo>
                    <a:lnTo>
                      <a:pt x="66287" y="82193"/>
                    </a:lnTo>
                    <a:lnTo>
                      <a:pt x="60813" y="89444"/>
                    </a:lnTo>
                    <a:lnTo>
                      <a:pt x="60813" y="96694"/>
                    </a:lnTo>
                    <a:lnTo>
                      <a:pt x="62810" y="105645"/>
                    </a:lnTo>
                    <a:lnTo>
                      <a:pt x="62810" y="112896"/>
                    </a:lnTo>
                    <a:lnTo>
                      <a:pt x="59111" y="120146"/>
                    </a:lnTo>
                    <a:lnTo>
                      <a:pt x="55634" y="127396"/>
                    </a:lnTo>
                    <a:lnTo>
                      <a:pt x="48162" y="131095"/>
                    </a:lnTo>
                    <a:lnTo>
                      <a:pt x="38988" y="133093"/>
                    </a:lnTo>
                    <a:lnTo>
                      <a:pt x="31738" y="131095"/>
                    </a:lnTo>
                    <a:lnTo>
                      <a:pt x="22786" y="129320"/>
                    </a:lnTo>
                    <a:lnTo>
                      <a:pt x="15536" y="129320"/>
                    </a:lnTo>
                    <a:lnTo>
                      <a:pt x="8952" y="128876"/>
                    </a:lnTo>
                    <a:lnTo>
                      <a:pt x="3477" y="130873"/>
                    </a:lnTo>
                    <a:lnTo>
                      <a:pt x="1702" y="138123"/>
                    </a:lnTo>
                    <a:lnTo>
                      <a:pt x="3477" y="145374"/>
                    </a:lnTo>
                    <a:lnTo>
                      <a:pt x="3477" y="152624"/>
                    </a:lnTo>
                    <a:lnTo>
                      <a:pt x="3477" y="160096"/>
                    </a:lnTo>
                    <a:lnTo>
                      <a:pt x="3477" y="167346"/>
                    </a:lnTo>
                    <a:lnTo>
                      <a:pt x="0" y="174596"/>
                    </a:lnTo>
                    <a:lnTo>
                      <a:pt x="0" y="181846"/>
                    </a:lnTo>
                    <a:lnTo>
                      <a:pt x="1776" y="190798"/>
                    </a:lnTo>
                    <a:lnTo>
                      <a:pt x="3551" y="198048"/>
                    </a:lnTo>
                    <a:lnTo>
                      <a:pt x="9026" y="207222"/>
                    </a:lnTo>
                    <a:lnTo>
                      <a:pt x="12725" y="214472"/>
                    </a:lnTo>
                    <a:lnTo>
                      <a:pt x="14500" y="221944"/>
                    </a:lnTo>
                    <a:lnTo>
                      <a:pt x="19975" y="229194"/>
                    </a:lnTo>
                    <a:lnTo>
                      <a:pt x="25228" y="236445"/>
                    </a:lnTo>
                    <a:lnTo>
                      <a:pt x="32700" y="243695"/>
                    </a:lnTo>
                    <a:lnTo>
                      <a:pt x="38174" y="250945"/>
                    </a:lnTo>
                    <a:lnTo>
                      <a:pt x="41873" y="258195"/>
                    </a:lnTo>
                    <a:lnTo>
                      <a:pt x="45351" y="265667"/>
                    </a:lnTo>
                    <a:lnTo>
                      <a:pt x="47126" y="272918"/>
                    </a:lnTo>
                    <a:lnTo>
                      <a:pt x="47126" y="280168"/>
                    </a:lnTo>
                    <a:lnTo>
                      <a:pt x="47126" y="287418"/>
                    </a:lnTo>
                    <a:lnTo>
                      <a:pt x="49124" y="294668"/>
                    </a:lnTo>
                    <a:lnTo>
                      <a:pt x="52601" y="302140"/>
                    </a:lnTo>
                    <a:lnTo>
                      <a:pt x="60073" y="305617"/>
                    </a:lnTo>
                    <a:lnTo>
                      <a:pt x="67323" y="303620"/>
                    </a:lnTo>
                    <a:lnTo>
                      <a:pt x="72798" y="296370"/>
                    </a:lnTo>
                    <a:lnTo>
                      <a:pt x="80048" y="292893"/>
                    </a:lnTo>
                    <a:lnTo>
                      <a:pt x="87520" y="298367"/>
                    </a:lnTo>
                    <a:lnTo>
                      <a:pt x="94770" y="305617"/>
                    </a:lnTo>
                    <a:lnTo>
                      <a:pt x="100023" y="312867"/>
                    </a:lnTo>
                    <a:lnTo>
                      <a:pt x="103722" y="320118"/>
                    </a:lnTo>
                    <a:lnTo>
                      <a:pt x="107199" y="327590"/>
                    </a:lnTo>
                    <a:lnTo>
                      <a:pt x="109197" y="334840"/>
                    </a:lnTo>
                    <a:lnTo>
                      <a:pt x="110972" y="342090"/>
                    </a:lnTo>
                    <a:lnTo>
                      <a:pt x="112970" y="349340"/>
                    </a:lnTo>
                    <a:lnTo>
                      <a:pt x="116447" y="356591"/>
                    </a:lnTo>
                    <a:lnTo>
                      <a:pt x="116447" y="364063"/>
                    </a:lnTo>
                    <a:lnTo>
                      <a:pt x="118222" y="371313"/>
                    </a:lnTo>
                    <a:lnTo>
                      <a:pt x="118222" y="378563"/>
                    </a:lnTo>
                    <a:lnTo>
                      <a:pt x="120220" y="387515"/>
                    </a:lnTo>
                    <a:lnTo>
                      <a:pt x="123919" y="394765"/>
                    </a:lnTo>
                    <a:lnTo>
                      <a:pt x="129172" y="402015"/>
                    </a:lnTo>
                    <a:lnTo>
                      <a:pt x="131169" y="411189"/>
                    </a:lnTo>
                    <a:lnTo>
                      <a:pt x="132723" y="418439"/>
                    </a:lnTo>
                    <a:lnTo>
                      <a:pt x="138419" y="427391"/>
                    </a:lnTo>
                    <a:lnTo>
                      <a:pt x="145669" y="434863"/>
                    </a:lnTo>
                    <a:lnTo>
                      <a:pt x="149369" y="442113"/>
                    </a:lnTo>
                    <a:lnTo>
                      <a:pt x="156619" y="447588"/>
                    </a:lnTo>
                    <a:lnTo>
                      <a:pt x="163869" y="454838"/>
                    </a:lnTo>
                    <a:lnTo>
                      <a:pt x="163203" y="459647"/>
                    </a:lnTo>
                    <a:lnTo>
                      <a:pt x="177629" y="459647"/>
                    </a:lnTo>
                    <a:lnTo>
                      <a:pt x="203005" y="472593"/>
                    </a:lnTo>
                    <a:lnTo>
                      <a:pt x="205002" y="488795"/>
                    </a:lnTo>
                    <a:lnTo>
                      <a:pt x="195829" y="497969"/>
                    </a:lnTo>
                    <a:lnTo>
                      <a:pt x="188579" y="505219"/>
                    </a:lnTo>
                    <a:lnTo>
                      <a:pt x="186803" y="512691"/>
                    </a:lnTo>
                    <a:lnTo>
                      <a:pt x="201451" y="517944"/>
                    </a:lnTo>
                    <a:lnTo>
                      <a:pt x="208702" y="510694"/>
                    </a:lnTo>
                    <a:lnTo>
                      <a:pt x="224903" y="505219"/>
                    </a:lnTo>
                    <a:lnTo>
                      <a:pt x="252277" y="506995"/>
                    </a:lnTo>
                    <a:lnTo>
                      <a:pt x="255976" y="514245"/>
                    </a:lnTo>
                    <a:lnTo>
                      <a:pt x="257529" y="521495"/>
                    </a:lnTo>
                    <a:lnTo>
                      <a:pt x="261228" y="523493"/>
                    </a:lnTo>
                    <a:lnTo>
                      <a:pt x="266703" y="525268"/>
                    </a:lnTo>
                    <a:lnTo>
                      <a:pt x="272178" y="521569"/>
                    </a:lnTo>
                    <a:lnTo>
                      <a:pt x="277652" y="523567"/>
                    </a:lnTo>
                    <a:lnTo>
                      <a:pt x="279428" y="539769"/>
                    </a:lnTo>
                    <a:lnTo>
                      <a:pt x="288601" y="520089"/>
                    </a:lnTo>
                    <a:lnTo>
                      <a:pt x="292301" y="467341"/>
                    </a:lnTo>
                    <a:lnTo>
                      <a:pt x="295778" y="425541"/>
                    </a:lnTo>
                    <a:lnTo>
                      <a:pt x="311980" y="403865"/>
                    </a:lnTo>
                    <a:lnTo>
                      <a:pt x="333878" y="392915"/>
                    </a:lnTo>
                    <a:lnTo>
                      <a:pt x="332103" y="387441"/>
                    </a:lnTo>
                    <a:lnTo>
                      <a:pt x="326628" y="376492"/>
                    </a:lnTo>
                    <a:lnTo>
                      <a:pt x="333878" y="345641"/>
                    </a:lnTo>
                    <a:lnTo>
                      <a:pt x="384703" y="298589"/>
                    </a:lnTo>
                    <a:lnTo>
                      <a:pt x="437452" y="303842"/>
                    </a:lnTo>
                    <a:lnTo>
                      <a:pt x="471853" y="292893"/>
                    </a:lnTo>
                    <a:lnTo>
                      <a:pt x="473851" y="242067"/>
                    </a:lnTo>
                    <a:lnTo>
                      <a:pt x="455651" y="220391"/>
                    </a:lnTo>
                    <a:lnTo>
                      <a:pt x="447292" y="219059"/>
                    </a:lnTo>
                    <a:lnTo>
                      <a:pt x="447292" y="226309"/>
                    </a:lnTo>
                    <a:lnTo>
                      <a:pt x="443592" y="233559"/>
                    </a:lnTo>
                    <a:lnTo>
                      <a:pt x="439893" y="241031"/>
                    </a:lnTo>
                    <a:lnTo>
                      <a:pt x="432643" y="246284"/>
                    </a:lnTo>
                    <a:lnTo>
                      <a:pt x="425393" y="246284"/>
                    </a:lnTo>
                    <a:lnTo>
                      <a:pt x="416219" y="242585"/>
                    </a:lnTo>
                    <a:lnTo>
                      <a:pt x="408969" y="239108"/>
                    </a:lnTo>
                    <a:lnTo>
                      <a:pt x="401719" y="237332"/>
                    </a:lnTo>
                    <a:lnTo>
                      <a:pt x="394247" y="233633"/>
                    </a:lnTo>
                    <a:lnTo>
                      <a:pt x="386997" y="226383"/>
                    </a:lnTo>
                    <a:lnTo>
                      <a:pt x="385221" y="219133"/>
                    </a:lnTo>
                    <a:lnTo>
                      <a:pt x="379747" y="211883"/>
                    </a:lnTo>
                    <a:lnTo>
                      <a:pt x="372496" y="206186"/>
                    </a:lnTo>
                    <a:lnTo>
                      <a:pt x="367244" y="195459"/>
                    </a:lnTo>
                    <a:lnTo>
                      <a:pt x="363545" y="187987"/>
                    </a:lnTo>
                    <a:lnTo>
                      <a:pt x="363545" y="180737"/>
                    </a:lnTo>
                    <a:lnTo>
                      <a:pt x="365320" y="173486"/>
                    </a:lnTo>
                    <a:lnTo>
                      <a:pt x="368797" y="166236"/>
                    </a:lnTo>
                    <a:lnTo>
                      <a:pt x="370795" y="158986"/>
                    </a:lnTo>
                    <a:lnTo>
                      <a:pt x="376048" y="151736"/>
                    </a:lnTo>
                    <a:lnTo>
                      <a:pt x="381744" y="144264"/>
                    </a:lnTo>
                    <a:lnTo>
                      <a:pt x="385221" y="137014"/>
                    </a:lnTo>
                    <a:lnTo>
                      <a:pt x="385221" y="129763"/>
                    </a:lnTo>
                    <a:lnTo>
                      <a:pt x="383446" y="120590"/>
                    </a:lnTo>
                    <a:lnTo>
                      <a:pt x="381670" y="113340"/>
                    </a:lnTo>
                    <a:lnTo>
                      <a:pt x="383446" y="104388"/>
                    </a:lnTo>
                    <a:lnTo>
                      <a:pt x="385221" y="97138"/>
                    </a:lnTo>
                    <a:lnTo>
                      <a:pt x="386997" y="89887"/>
                    </a:lnTo>
                    <a:lnTo>
                      <a:pt x="388994" y="82415"/>
                    </a:lnTo>
                    <a:lnTo>
                      <a:pt x="390770" y="75165"/>
                    </a:lnTo>
                    <a:lnTo>
                      <a:pt x="390770" y="65991"/>
                    </a:lnTo>
                    <a:lnTo>
                      <a:pt x="387071" y="58741"/>
                    </a:lnTo>
                    <a:lnTo>
                      <a:pt x="381818" y="51491"/>
                    </a:lnTo>
                    <a:lnTo>
                      <a:pt x="376121" y="44241"/>
                    </a:lnTo>
                    <a:lnTo>
                      <a:pt x="368871" y="40542"/>
                    </a:lnTo>
                    <a:lnTo>
                      <a:pt x="363619" y="33292"/>
                    </a:lnTo>
                    <a:lnTo>
                      <a:pt x="357922" y="26041"/>
                    </a:lnTo>
                    <a:lnTo>
                      <a:pt x="350524" y="2152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E259A42E-E06D-448A-98F1-3D1743B2E806}"/>
                  </a:ext>
                </a:extLst>
              </p:cNvPr>
              <p:cNvSpPr/>
              <p:nvPr/>
            </p:nvSpPr>
            <p:spPr>
              <a:xfrm>
                <a:off x="1190543" y="3991378"/>
                <a:ext cx="178221" cy="287713"/>
              </a:xfrm>
              <a:custGeom>
                <a:avLst/>
                <a:gdLst>
                  <a:gd name="connsiteX0" fmla="*/ 174892 w 178221"/>
                  <a:gd name="connsiteY0" fmla="*/ 216840 h 287713"/>
                  <a:gd name="connsiteX1" fmla="*/ 165718 w 178221"/>
                  <a:gd name="connsiteY1" fmla="*/ 214842 h 287713"/>
                  <a:gd name="connsiteX2" fmla="*/ 158468 w 178221"/>
                  <a:gd name="connsiteY2" fmla="*/ 211365 h 287713"/>
                  <a:gd name="connsiteX3" fmla="*/ 153216 w 178221"/>
                  <a:gd name="connsiteY3" fmla="*/ 203893 h 287713"/>
                  <a:gd name="connsiteX4" fmla="*/ 145743 w 178221"/>
                  <a:gd name="connsiteY4" fmla="*/ 203893 h 287713"/>
                  <a:gd name="connsiteX5" fmla="*/ 143746 w 178221"/>
                  <a:gd name="connsiteY5" fmla="*/ 211365 h 287713"/>
                  <a:gd name="connsiteX6" fmla="*/ 143746 w 178221"/>
                  <a:gd name="connsiteY6" fmla="*/ 218615 h 287713"/>
                  <a:gd name="connsiteX7" fmla="*/ 151218 w 178221"/>
                  <a:gd name="connsiteY7" fmla="*/ 225865 h 287713"/>
                  <a:gd name="connsiteX8" fmla="*/ 154695 w 178221"/>
                  <a:gd name="connsiteY8" fmla="*/ 233115 h 287713"/>
                  <a:gd name="connsiteX9" fmla="*/ 156693 w 178221"/>
                  <a:gd name="connsiteY9" fmla="*/ 240366 h 287713"/>
                  <a:gd name="connsiteX10" fmla="*/ 151218 w 178221"/>
                  <a:gd name="connsiteY10" fmla="*/ 247838 h 287713"/>
                  <a:gd name="connsiteX11" fmla="*/ 143746 w 178221"/>
                  <a:gd name="connsiteY11" fmla="*/ 253312 h 287713"/>
                  <a:gd name="connsiteX12" fmla="*/ 142192 w 178221"/>
                  <a:gd name="connsiteY12" fmla="*/ 262264 h 287713"/>
                  <a:gd name="connsiteX13" fmla="*/ 142192 w 178221"/>
                  <a:gd name="connsiteY13" fmla="*/ 269514 h 287713"/>
                  <a:gd name="connsiteX14" fmla="*/ 143746 w 178221"/>
                  <a:gd name="connsiteY14" fmla="*/ 276764 h 287713"/>
                  <a:gd name="connsiteX15" fmla="*/ 142192 w 178221"/>
                  <a:gd name="connsiteY15" fmla="*/ 284015 h 287713"/>
                  <a:gd name="connsiteX16" fmla="*/ 134942 w 178221"/>
                  <a:gd name="connsiteY16" fmla="*/ 287714 h 287713"/>
                  <a:gd name="connsiteX17" fmla="*/ 127470 w 178221"/>
                  <a:gd name="connsiteY17" fmla="*/ 287714 h 287713"/>
                  <a:gd name="connsiteX18" fmla="*/ 121995 w 178221"/>
                  <a:gd name="connsiteY18" fmla="*/ 280464 h 287713"/>
                  <a:gd name="connsiteX19" fmla="*/ 121995 w 178221"/>
                  <a:gd name="connsiteY19" fmla="*/ 273213 h 287713"/>
                  <a:gd name="connsiteX20" fmla="*/ 121995 w 178221"/>
                  <a:gd name="connsiteY20" fmla="*/ 265741 h 287713"/>
                  <a:gd name="connsiteX21" fmla="*/ 121995 w 178221"/>
                  <a:gd name="connsiteY21" fmla="*/ 258491 h 287713"/>
                  <a:gd name="connsiteX22" fmla="*/ 118296 w 178221"/>
                  <a:gd name="connsiteY22" fmla="*/ 251241 h 287713"/>
                  <a:gd name="connsiteX23" fmla="*/ 111046 w 178221"/>
                  <a:gd name="connsiteY23" fmla="*/ 245988 h 287713"/>
                  <a:gd name="connsiteX24" fmla="*/ 103796 w 178221"/>
                  <a:gd name="connsiteY24" fmla="*/ 240292 h 287713"/>
                  <a:gd name="connsiteX25" fmla="*/ 96546 w 178221"/>
                  <a:gd name="connsiteY25" fmla="*/ 235039 h 287713"/>
                  <a:gd name="connsiteX26" fmla="*/ 89296 w 178221"/>
                  <a:gd name="connsiteY26" fmla="*/ 235039 h 287713"/>
                  <a:gd name="connsiteX27" fmla="*/ 81823 w 178221"/>
                  <a:gd name="connsiteY27" fmla="*/ 238738 h 287713"/>
                  <a:gd name="connsiteX28" fmla="*/ 76571 w 178221"/>
                  <a:gd name="connsiteY28" fmla="*/ 245988 h 287713"/>
                  <a:gd name="connsiteX29" fmla="*/ 72872 w 178221"/>
                  <a:gd name="connsiteY29" fmla="*/ 253238 h 287713"/>
                  <a:gd name="connsiteX30" fmla="*/ 65621 w 178221"/>
                  <a:gd name="connsiteY30" fmla="*/ 256937 h 287713"/>
                  <a:gd name="connsiteX31" fmla="*/ 58371 w 178221"/>
                  <a:gd name="connsiteY31" fmla="*/ 258491 h 287713"/>
                  <a:gd name="connsiteX32" fmla="*/ 51121 w 178221"/>
                  <a:gd name="connsiteY32" fmla="*/ 260489 h 287713"/>
                  <a:gd name="connsiteX33" fmla="*/ 45425 w 178221"/>
                  <a:gd name="connsiteY33" fmla="*/ 267739 h 287713"/>
                  <a:gd name="connsiteX34" fmla="*/ 41947 w 178221"/>
                  <a:gd name="connsiteY34" fmla="*/ 274989 h 287713"/>
                  <a:gd name="connsiteX35" fmla="*/ 34697 w 178221"/>
                  <a:gd name="connsiteY35" fmla="*/ 276764 h 287713"/>
                  <a:gd name="connsiteX36" fmla="*/ 27225 w 178221"/>
                  <a:gd name="connsiteY36" fmla="*/ 273287 h 287713"/>
                  <a:gd name="connsiteX37" fmla="*/ 19975 w 178221"/>
                  <a:gd name="connsiteY37" fmla="*/ 273287 h 287713"/>
                  <a:gd name="connsiteX38" fmla="*/ 16498 w 178221"/>
                  <a:gd name="connsiteY38" fmla="*/ 264336 h 287713"/>
                  <a:gd name="connsiteX39" fmla="*/ 19975 w 178221"/>
                  <a:gd name="connsiteY39" fmla="*/ 257085 h 287713"/>
                  <a:gd name="connsiteX40" fmla="*/ 25672 w 178221"/>
                  <a:gd name="connsiteY40" fmla="*/ 249613 h 287713"/>
                  <a:gd name="connsiteX41" fmla="*/ 30924 w 178221"/>
                  <a:gd name="connsiteY41" fmla="*/ 242363 h 287713"/>
                  <a:gd name="connsiteX42" fmla="*/ 38174 w 178221"/>
                  <a:gd name="connsiteY42" fmla="*/ 235113 h 287713"/>
                  <a:gd name="connsiteX43" fmla="*/ 41873 w 178221"/>
                  <a:gd name="connsiteY43" fmla="*/ 227863 h 287713"/>
                  <a:gd name="connsiteX44" fmla="*/ 43871 w 178221"/>
                  <a:gd name="connsiteY44" fmla="*/ 220613 h 287713"/>
                  <a:gd name="connsiteX45" fmla="*/ 45425 w 178221"/>
                  <a:gd name="connsiteY45" fmla="*/ 211439 h 287713"/>
                  <a:gd name="connsiteX46" fmla="*/ 45425 w 178221"/>
                  <a:gd name="connsiteY46" fmla="*/ 203967 h 287713"/>
                  <a:gd name="connsiteX47" fmla="*/ 47422 w 178221"/>
                  <a:gd name="connsiteY47" fmla="*/ 196717 h 287713"/>
                  <a:gd name="connsiteX48" fmla="*/ 49198 w 178221"/>
                  <a:gd name="connsiteY48" fmla="*/ 189466 h 287713"/>
                  <a:gd name="connsiteX49" fmla="*/ 47422 w 178221"/>
                  <a:gd name="connsiteY49" fmla="*/ 182216 h 287713"/>
                  <a:gd name="connsiteX50" fmla="*/ 41947 w 178221"/>
                  <a:gd name="connsiteY50" fmla="*/ 174966 h 287713"/>
                  <a:gd name="connsiteX51" fmla="*/ 34697 w 178221"/>
                  <a:gd name="connsiteY51" fmla="*/ 171267 h 287713"/>
                  <a:gd name="connsiteX52" fmla="*/ 27225 w 178221"/>
                  <a:gd name="connsiteY52" fmla="*/ 162315 h 287713"/>
                  <a:gd name="connsiteX53" fmla="*/ 21972 w 178221"/>
                  <a:gd name="connsiteY53" fmla="*/ 155065 h 287713"/>
                  <a:gd name="connsiteX54" fmla="*/ 19975 w 178221"/>
                  <a:gd name="connsiteY54" fmla="*/ 147815 h 287713"/>
                  <a:gd name="connsiteX55" fmla="*/ 16498 w 178221"/>
                  <a:gd name="connsiteY55" fmla="*/ 138641 h 287713"/>
                  <a:gd name="connsiteX56" fmla="*/ 12799 w 178221"/>
                  <a:gd name="connsiteY56" fmla="*/ 131391 h 287713"/>
                  <a:gd name="connsiteX57" fmla="*/ 11023 w 178221"/>
                  <a:gd name="connsiteY57" fmla="*/ 123919 h 287713"/>
                  <a:gd name="connsiteX58" fmla="*/ 7546 w 178221"/>
                  <a:gd name="connsiteY58" fmla="*/ 116669 h 287713"/>
                  <a:gd name="connsiteX59" fmla="*/ 5549 w 178221"/>
                  <a:gd name="connsiteY59" fmla="*/ 109418 h 287713"/>
                  <a:gd name="connsiteX60" fmla="*/ 5549 w 178221"/>
                  <a:gd name="connsiteY60" fmla="*/ 102168 h 287713"/>
                  <a:gd name="connsiteX61" fmla="*/ 5549 w 178221"/>
                  <a:gd name="connsiteY61" fmla="*/ 94918 h 287713"/>
                  <a:gd name="connsiteX62" fmla="*/ 5549 w 178221"/>
                  <a:gd name="connsiteY62" fmla="*/ 87668 h 287713"/>
                  <a:gd name="connsiteX63" fmla="*/ 3773 w 178221"/>
                  <a:gd name="connsiteY63" fmla="*/ 80196 h 287713"/>
                  <a:gd name="connsiteX64" fmla="*/ 1776 w 178221"/>
                  <a:gd name="connsiteY64" fmla="*/ 72946 h 287713"/>
                  <a:gd name="connsiteX65" fmla="*/ 0 w 178221"/>
                  <a:gd name="connsiteY65" fmla="*/ 65695 h 287713"/>
                  <a:gd name="connsiteX66" fmla="*/ 7472 w 178221"/>
                  <a:gd name="connsiteY66" fmla="*/ 63920 h 287713"/>
                  <a:gd name="connsiteX67" fmla="*/ 14722 w 178221"/>
                  <a:gd name="connsiteY67" fmla="*/ 60443 h 287713"/>
                  <a:gd name="connsiteX68" fmla="*/ 12725 w 178221"/>
                  <a:gd name="connsiteY68" fmla="*/ 53193 h 287713"/>
                  <a:gd name="connsiteX69" fmla="*/ 22342 w 178221"/>
                  <a:gd name="connsiteY69" fmla="*/ 46386 h 287713"/>
                  <a:gd name="connsiteX70" fmla="*/ 28039 w 178221"/>
                  <a:gd name="connsiteY70" fmla="*/ 53637 h 287713"/>
                  <a:gd name="connsiteX71" fmla="*/ 31516 w 178221"/>
                  <a:gd name="connsiteY71" fmla="*/ 46386 h 287713"/>
                  <a:gd name="connsiteX72" fmla="*/ 31516 w 178221"/>
                  <a:gd name="connsiteY72" fmla="*/ 38914 h 287713"/>
                  <a:gd name="connsiteX73" fmla="*/ 29519 w 178221"/>
                  <a:gd name="connsiteY73" fmla="*/ 31664 h 287713"/>
                  <a:gd name="connsiteX74" fmla="*/ 29519 w 178221"/>
                  <a:gd name="connsiteY74" fmla="*/ 24414 h 287713"/>
                  <a:gd name="connsiteX75" fmla="*/ 29519 w 178221"/>
                  <a:gd name="connsiteY75" fmla="*/ 17164 h 287713"/>
                  <a:gd name="connsiteX76" fmla="*/ 31516 w 178221"/>
                  <a:gd name="connsiteY76" fmla="*/ 9913 h 287713"/>
                  <a:gd name="connsiteX77" fmla="*/ 36991 w 178221"/>
                  <a:gd name="connsiteY77" fmla="*/ 2441 h 287713"/>
                  <a:gd name="connsiteX78" fmla="*/ 41799 w 178221"/>
                  <a:gd name="connsiteY78" fmla="*/ 0 h 287713"/>
                  <a:gd name="connsiteX79" fmla="*/ 56226 w 178221"/>
                  <a:gd name="connsiteY79" fmla="*/ 0 h 287713"/>
                  <a:gd name="connsiteX80" fmla="*/ 81601 w 178221"/>
                  <a:gd name="connsiteY80" fmla="*/ 12947 h 287713"/>
                  <a:gd name="connsiteX81" fmla="*/ 83599 w 178221"/>
                  <a:gd name="connsiteY81" fmla="*/ 29149 h 287713"/>
                  <a:gd name="connsiteX82" fmla="*/ 74425 w 178221"/>
                  <a:gd name="connsiteY82" fmla="*/ 38322 h 287713"/>
                  <a:gd name="connsiteX83" fmla="*/ 67175 w 178221"/>
                  <a:gd name="connsiteY83" fmla="*/ 45572 h 287713"/>
                  <a:gd name="connsiteX84" fmla="*/ 65400 w 178221"/>
                  <a:gd name="connsiteY84" fmla="*/ 53045 h 287713"/>
                  <a:gd name="connsiteX85" fmla="*/ 80048 w 178221"/>
                  <a:gd name="connsiteY85" fmla="*/ 58297 h 287713"/>
                  <a:gd name="connsiteX86" fmla="*/ 87298 w 178221"/>
                  <a:gd name="connsiteY86" fmla="*/ 51047 h 287713"/>
                  <a:gd name="connsiteX87" fmla="*/ 103500 w 178221"/>
                  <a:gd name="connsiteY87" fmla="*/ 45572 h 287713"/>
                  <a:gd name="connsiteX88" fmla="*/ 130873 w 178221"/>
                  <a:gd name="connsiteY88" fmla="*/ 47348 h 287713"/>
                  <a:gd name="connsiteX89" fmla="*/ 134572 w 178221"/>
                  <a:gd name="connsiteY89" fmla="*/ 54598 h 287713"/>
                  <a:gd name="connsiteX90" fmla="*/ 136126 w 178221"/>
                  <a:gd name="connsiteY90" fmla="*/ 61848 h 287713"/>
                  <a:gd name="connsiteX91" fmla="*/ 139825 w 178221"/>
                  <a:gd name="connsiteY91" fmla="*/ 63846 h 287713"/>
                  <a:gd name="connsiteX92" fmla="*/ 145299 w 178221"/>
                  <a:gd name="connsiteY92" fmla="*/ 65621 h 287713"/>
                  <a:gd name="connsiteX93" fmla="*/ 150774 w 178221"/>
                  <a:gd name="connsiteY93" fmla="*/ 61922 h 287713"/>
                  <a:gd name="connsiteX94" fmla="*/ 156249 w 178221"/>
                  <a:gd name="connsiteY94" fmla="*/ 63920 h 287713"/>
                  <a:gd name="connsiteX95" fmla="*/ 158024 w 178221"/>
                  <a:gd name="connsiteY95" fmla="*/ 80122 h 287713"/>
                  <a:gd name="connsiteX96" fmla="*/ 156249 w 178221"/>
                  <a:gd name="connsiteY96" fmla="*/ 89296 h 287713"/>
                  <a:gd name="connsiteX97" fmla="*/ 147075 w 178221"/>
                  <a:gd name="connsiteY97" fmla="*/ 114893 h 287713"/>
                  <a:gd name="connsiteX98" fmla="*/ 163499 w 178221"/>
                  <a:gd name="connsiteY98" fmla="*/ 141822 h 287713"/>
                  <a:gd name="connsiteX99" fmla="*/ 165274 w 178221"/>
                  <a:gd name="connsiteY99" fmla="*/ 149294 h 287713"/>
                  <a:gd name="connsiteX100" fmla="*/ 160022 w 178221"/>
                  <a:gd name="connsiteY100" fmla="*/ 178221 h 287713"/>
                  <a:gd name="connsiteX101" fmla="*/ 178221 w 178221"/>
                  <a:gd name="connsiteY101" fmla="*/ 198344 h 287713"/>
                  <a:gd name="connsiteX102" fmla="*/ 176224 w 178221"/>
                  <a:gd name="connsiteY102" fmla="*/ 216544 h 287713"/>
                  <a:gd name="connsiteX103" fmla="*/ 174892 w 178221"/>
                  <a:gd name="connsiteY103" fmla="*/ 216544 h 2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78221" h="287713">
                    <a:moveTo>
                      <a:pt x="174892" y="216840"/>
                    </a:moveTo>
                    <a:lnTo>
                      <a:pt x="165718" y="214842"/>
                    </a:lnTo>
                    <a:lnTo>
                      <a:pt x="158468" y="211365"/>
                    </a:lnTo>
                    <a:lnTo>
                      <a:pt x="153216" y="203893"/>
                    </a:lnTo>
                    <a:lnTo>
                      <a:pt x="145743" y="203893"/>
                    </a:lnTo>
                    <a:lnTo>
                      <a:pt x="143746" y="211365"/>
                    </a:lnTo>
                    <a:lnTo>
                      <a:pt x="143746" y="218615"/>
                    </a:lnTo>
                    <a:lnTo>
                      <a:pt x="151218" y="225865"/>
                    </a:lnTo>
                    <a:lnTo>
                      <a:pt x="154695" y="233115"/>
                    </a:lnTo>
                    <a:lnTo>
                      <a:pt x="156693" y="240366"/>
                    </a:lnTo>
                    <a:lnTo>
                      <a:pt x="151218" y="247838"/>
                    </a:lnTo>
                    <a:lnTo>
                      <a:pt x="143746" y="253312"/>
                    </a:lnTo>
                    <a:lnTo>
                      <a:pt x="142192" y="262264"/>
                    </a:lnTo>
                    <a:lnTo>
                      <a:pt x="142192" y="269514"/>
                    </a:lnTo>
                    <a:lnTo>
                      <a:pt x="143746" y="276764"/>
                    </a:lnTo>
                    <a:lnTo>
                      <a:pt x="142192" y="284015"/>
                    </a:lnTo>
                    <a:lnTo>
                      <a:pt x="134942" y="287714"/>
                    </a:lnTo>
                    <a:lnTo>
                      <a:pt x="127470" y="287714"/>
                    </a:lnTo>
                    <a:lnTo>
                      <a:pt x="121995" y="280464"/>
                    </a:lnTo>
                    <a:lnTo>
                      <a:pt x="121995" y="273213"/>
                    </a:lnTo>
                    <a:lnTo>
                      <a:pt x="121995" y="265741"/>
                    </a:lnTo>
                    <a:lnTo>
                      <a:pt x="121995" y="258491"/>
                    </a:lnTo>
                    <a:lnTo>
                      <a:pt x="118296" y="251241"/>
                    </a:lnTo>
                    <a:lnTo>
                      <a:pt x="111046" y="245988"/>
                    </a:lnTo>
                    <a:lnTo>
                      <a:pt x="103796" y="240292"/>
                    </a:lnTo>
                    <a:lnTo>
                      <a:pt x="96546" y="235039"/>
                    </a:lnTo>
                    <a:lnTo>
                      <a:pt x="89296" y="235039"/>
                    </a:lnTo>
                    <a:lnTo>
                      <a:pt x="81823" y="238738"/>
                    </a:lnTo>
                    <a:lnTo>
                      <a:pt x="76571" y="245988"/>
                    </a:lnTo>
                    <a:lnTo>
                      <a:pt x="72872" y="253238"/>
                    </a:lnTo>
                    <a:lnTo>
                      <a:pt x="65621" y="256937"/>
                    </a:lnTo>
                    <a:lnTo>
                      <a:pt x="58371" y="258491"/>
                    </a:lnTo>
                    <a:lnTo>
                      <a:pt x="51121" y="260489"/>
                    </a:lnTo>
                    <a:lnTo>
                      <a:pt x="45425" y="267739"/>
                    </a:lnTo>
                    <a:lnTo>
                      <a:pt x="41947" y="274989"/>
                    </a:lnTo>
                    <a:lnTo>
                      <a:pt x="34697" y="276764"/>
                    </a:lnTo>
                    <a:lnTo>
                      <a:pt x="27225" y="273287"/>
                    </a:lnTo>
                    <a:lnTo>
                      <a:pt x="19975" y="273287"/>
                    </a:lnTo>
                    <a:lnTo>
                      <a:pt x="16498" y="264336"/>
                    </a:lnTo>
                    <a:lnTo>
                      <a:pt x="19975" y="257085"/>
                    </a:lnTo>
                    <a:lnTo>
                      <a:pt x="25672" y="249613"/>
                    </a:lnTo>
                    <a:lnTo>
                      <a:pt x="30924" y="242363"/>
                    </a:lnTo>
                    <a:lnTo>
                      <a:pt x="38174" y="235113"/>
                    </a:lnTo>
                    <a:lnTo>
                      <a:pt x="41873" y="227863"/>
                    </a:lnTo>
                    <a:lnTo>
                      <a:pt x="43871" y="220613"/>
                    </a:lnTo>
                    <a:lnTo>
                      <a:pt x="45425" y="211439"/>
                    </a:lnTo>
                    <a:lnTo>
                      <a:pt x="45425" y="203967"/>
                    </a:lnTo>
                    <a:lnTo>
                      <a:pt x="47422" y="196717"/>
                    </a:lnTo>
                    <a:lnTo>
                      <a:pt x="49198" y="189466"/>
                    </a:lnTo>
                    <a:lnTo>
                      <a:pt x="47422" y="182216"/>
                    </a:lnTo>
                    <a:lnTo>
                      <a:pt x="41947" y="174966"/>
                    </a:lnTo>
                    <a:lnTo>
                      <a:pt x="34697" y="171267"/>
                    </a:lnTo>
                    <a:lnTo>
                      <a:pt x="27225" y="162315"/>
                    </a:lnTo>
                    <a:lnTo>
                      <a:pt x="21972" y="155065"/>
                    </a:lnTo>
                    <a:lnTo>
                      <a:pt x="19975" y="147815"/>
                    </a:lnTo>
                    <a:lnTo>
                      <a:pt x="16498" y="138641"/>
                    </a:lnTo>
                    <a:lnTo>
                      <a:pt x="12799" y="131391"/>
                    </a:lnTo>
                    <a:lnTo>
                      <a:pt x="11023" y="123919"/>
                    </a:lnTo>
                    <a:lnTo>
                      <a:pt x="7546" y="116669"/>
                    </a:lnTo>
                    <a:lnTo>
                      <a:pt x="5549" y="109418"/>
                    </a:lnTo>
                    <a:lnTo>
                      <a:pt x="5549" y="102168"/>
                    </a:lnTo>
                    <a:lnTo>
                      <a:pt x="5549" y="94918"/>
                    </a:lnTo>
                    <a:lnTo>
                      <a:pt x="5549" y="87668"/>
                    </a:lnTo>
                    <a:lnTo>
                      <a:pt x="3773" y="80196"/>
                    </a:lnTo>
                    <a:lnTo>
                      <a:pt x="1776" y="72946"/>
                    </a:lnTo>
                    <a:lnTo>
                      <a:pt x="0" y="65695"/>
                    </a:lnTo>
                    <a:lnTo>
                      <a:pt x="7472" y="63920"/>
                    </a:lnTo>
                    <a:lnTo>
                      <a:pt x="14722" y="60443"/>
                    </a:lnTo>
                    <a:lnTo>
                      <a:pt x="12725" y="53193"/>
                    </a:lnTo>
                    <a:lnTo>
                      <a:pt x="22342" y="46386"/>
                    </a:lnTo>
                    <a:lnTo>
                      <a:pt x="28039" y="53637"/>
                    </a:lnTo>
                    <a:lnTo>
                      <a:pt x="31516" y="46386"/>
                    </a:lnTo>
                    <a:lnTo>
                      <a:pt x="31516" y="38914"/>
                    </a:lnTo>
                    <a:lnTo>
                      <a:pt x="29519" y="31664"/>
                    </a:lnTo>
                    <a:lnTo>
                      <a:pt x="29519" y="24414"/>
                    </a:lnTo>
                    <a:lnTo>
                      <a:pt x="29519" y="17164"/>
                    </a:lnTo>
                    <a:lnTo>
                      <a:pt x="31516" y="9913"/>
                    </a:lnTo>
                    <a:lnTo>
                      <a:pt x="36991" y="2441"/>
                    </a:lnTo>
                    <a:lnTo>
                      <a:pt x="41799" y="0"/>
                    </a:lnTo>
                    <a:lnTo>
                      <a:pt x="56226" y="0"/>
                    </a:lnTo>
                    <a:lnTo>
                      <a:pt x="81601" y="12947"/>
                    </a:lnTo>
                    <a:lnTo>
                      <a:pt x="83599" y="29149"/>
                    </a:lnTo>
                    <a:lnTo>
                      <a:pt x="74425" y="38322"/>
                    </a:lnTo>
                    <a:lnTo>
                      <a:pt x="67175" y="45572"/>
                    </a:lnTo>
                    <a:lnTo>
                      <a:pt x="65400" y="53045"/>
                    </a:lnTo>
                    <a:lnTo>
                      <a:pt x="80048" y="58297"/>
                    </a:lnTo>
                    <a:lnTo>
                      <a:pt x="87298" y="51047"/>
                    </a:lnTo>
                    <a:lnTo>
                      <a:pt x="103500" y="45572"/>
                    </a:lnTo>
                    <a:lnTo>
                      <a:pt x="130873" y="47348"/>
                    </a:lnTo>
                    <a:lnTo>
                      <a:pt x="134572" y="54598"/>
                    </a:lnTo>
                    <a:lnTo>
                      <a:pt x="136126" y="61848"/>
                    </a:lnTo>
                    <a:lnTo>
                      <a:pt x="139825" y="63846"/>
                    </a:lnTo>
                    <a:lnTo>
                      <a:pt x="145299" y="65621"/>
                    </a:lnTo>
                    <a:lnTo>
                      <a:pt x="150774" y="61922"/>
                    </a:lnTo>
                    <a:lnTo>
                      <a:pt x="156249" y="63920"/>
                    </a:lnTo>
                    <a:lnTo>
                      <a:pt x="158024" y="80122"/>
                    </a:lnTo>
                    <a:lnTo>
                      <a:pt x="156249" y="89296"/>
                    </a:lnTo>
                    <a:lnTo>
                      <a:pt x="147075" y="114893"/>
                    </a:lnTo>
                    <a:lnTo>
                      <a:pt x="163499" y="141822"/>
                    </a:lnTo>
                    <a:lnTo>
                      <a:pt x="165274" y="149294"/>
                    </a:lnTo>
                    <a:lnTo>
                      <a:pt x="160022" y="178221"/>
                    </a:lnTo>
                    <a:lnTo>
                      <a:pt x="178221" y="198344"/>
                    </a:lnTo>
                    <a:lnTo>
                      <a:pt x="176224" y="216544"/>
                    </a:lnTo>
                    <a:lnTo>
                      <a:pt x="174892" y="21654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9B04A73B-F56D-4628-A418-53A6EECDADA5}"/>
                  </a:ext>
                </a:extLst>
              </p:cNvPr>
              <p:cNvSpPr/>
              <p:nvPr/>
            </p:nvSpPr>
            <p:spPr>
              <a:xfrm>
                <a:off x="1180704" y="4013054"/>
                <a:ext cx="455429" cy="474960"/>
              </a:xfrm>
              <a:custGeom>
                <a:avLst/>
                <a:gdLst>
                  <a:gd name="connsiteX0" fmla="*/ 455429 w 455429"/>
                  <a:gd name="connsiteY0" fmla="*/ 127914 h 474960"/>
                  <a:gd name="connsiteX1" fmla="*/ 448179 w 455429"/>
                  <a:gd name="connsiteY1" fmla="*/ 120442 h 474960"/>
                  <a:gd name="connsiteX2" fmla="*/ 444480 w 455429"/>
                  <a:gd name="connsiteY2" fmla="*/ 113192 h 474960"/>
                  <a:gd name="connsiteX3" fmla="*/ 437230 w 455429"/>
                  <a:gd name="connsiteY3" fmla="*/ 107939 h 474960"/>
                  <a:gd name="connsiteX4" fmla="*/ 429980 w 455429"/>
                  <a:gd name="connsiteY4" fmla="*/ 107939 h 474960"/>
                  <a:gd name="connsiteX5" fmla="*/ 421028 w 455429"/>
                  <a:gd name="connsiteY5" fmla="*/ 111638 h 474960"/>
                  <a:gd name="connsiteX6" fmla="*/ 411854 w 455429"/>
                  <a:gd name="connsiteY6" fmla="*/ 115115 h 474960"/>
                  <a:gd name="connsiteX7" fmla="*/ 404604 w 455429"/>
                  <a:gd name="connsiteY7" fmla="*/ 120368 h 474960"/>
                  <a:gd name="connsiteX8" fmla="*/ 399130 w 455429"/>
                  <a:gd name="connsiteY8" fmla="*/ 129541 h 474960"/>
                  <a:gd name="connsiteX9" fmla="*/ 391879 w 455429"/>
                  <a:gd name="connsiteY9" fmla="*/ 137014 h 474960"/>
                  <a:gd name="connsiteX10" fmla="*/ 384629 w 455429"/>
                  <a:gd name="connsiteY10" fmla="*/ 140491 h 474960"/>
                  <a:gd name="connsiteX11" fmla="*/ 377379 w 455429"/>
                  <a:gd name="connsiteY11" fmla="*/ 142266 h 474960"/>
                  <a:gd name="connsiteX12" fmla="*/ 370129 w 455429"/>
                  <a:gd name="connsiteY12" fmla="*/ 142266 h 474960"/>
                  <a:gd name="connsiteX13" fmla="*/ 362657 w 455429"/>
                  <a:gd name="connsiteY13" fmla="*/ 142266 h 474960"/>
                  <a:gd name="connsiteX14" fmla="*/ 355407 w 455429"/>
                  <a:gd name="connsiteY14" fmla="*/ 140491 h 474960"/>
                  <a:gd name="connsiteX15" fmla="*/ 348156 w 455429"/>
                  <a:gd name="connsiteY15" fmla="*/ 137014 h 474960"/>
                  <a:gd name="connsiteX16" fmla="*/ 340906 w 455429"/>
                  <a:gd name="connsiteY16" fmla="*/ 135016 h 474960"/>
                  <a:gd name="connsiteX17" fmla="*/ 333656 w 455429"/>
                  <a:gd name="connsiteY17" fmla="*/ 135016 h 474960"/>
                  <a:gd name="connsiteX18" fmla="*/ 326184 w 455429"/>
                  <a:gd name="connsiteY18" fmla="*/ 137014 h 474960"/>
                  <a:gd name="connsiteX19" fmla="*/ 320709 w 455429"/>
                  <a:gd name="connsiteY19" fmla="*/ 144264 h 474960"/>
                  <a:gd name="connsiteX20" fmla="*/ 320709 w 455429"/>
                  <a:gd name="connsiteY20" fmla="*/ 151514 h 474960"/>
                  <a:gd name="connsiteX21" fmla="*/ 324408 w 455429"/>
                  <a:gd name="connsiteY21" fmla="*/ 158764 h 474960"/>
                  <a:gd name="connsiteX22" fmla="*/ 326184 w 455429"/>
                  <a:gd name="connsiteY22" fmla="*/ 166014 h 474960"/>
                  <a:gd name="connsiteX23" fmla="*/ 322707 w 455429"/>
                  <a:gd name="connsiteY23" fmla="*/ 173486 h 474960"/>
                  <a:gd name="connsiteX24" fmla="*/ 319008 w 455429"/>
                  <a:gd name="connsiteY24" fmla="*/ 180737 h 474960"/>
                  <a:gd name="connsiteX25" fmla="*/ 304581 w 455429"/>
                  <a:gd name="connsiteY25" fmla="*/ 191464 h 474960"/>
                  <a:gd name="connsiteX26" fmla="*/ 297331 w 455429"/>
                  <a:gd name="connsiteY26" fmla="*/ 196939 h 474960"/>
                  <a:gd name="connsiteX27" fmla="*/ 289859 w 455429"/>
                  <a:gd name="connsiteY27" fmla="*/ 198936 h 474960"/>
                  <a:gd name="connsiteX28" fmla="*/ 282609 w 455429"/>
                  <a:gd name="connsiteY28" fmla="*/ 198936 h 474960"/>
                  <a:gd name="connsiteX29" fmla="*/ 275359 w 455429"/>
                  <a:gd name="connsiteY29" fmla="*/ 198936 h 474960"/>
                  <a:gd name="connsiteX30" fmla="*/ 268109 w 455429"/>
                  <a:gd name="connsiteY30" fmla="*/ 200490 h 474960"/>
                  <a:gd name="connsiteX31" fmla="*/ 260858 w 455429"/>
                  <a:gd name="connsiteY31" fmla="*/ 200490 h 474960"/>
                  <a:gd name="connsiteX32" fmla="*/ 253386 w 455429"/>
                  <a:gd name="connsiteY32" fmla="*/ 198936 h 474960"/>
                  <a:gd name="connsiteX33" fmla="*/ 244213 w 455429"/>
                  <a:gd name="connsiteY33" fmla="*/ 196939 h 474960"/>
                  <a:gd name="connsiteX34" fmla="*/ 236962 w 455429"/>
                  <a:gd name="connsiteY34" fmla="*/ 198936 h 474960"/>
                  <a:gd name="connsiteX35" fmla="*/ 229712 w 455429"/>
                  <a:gd name="connsiteY35" fmla="*/ 202413 h 474960"/>
                  <a:gd name="connsiteX36" fmla="*/ 222462 w 455429"/>
                  <a:gd name="connsiteY36" fmla="*/ 204189 h 474960"/>
                  <a:gd name="connsiteX37" fmla="*/ 215212 w 455429"/>
                  <a:gd name="connsiteY37" fmla="*/ 202413 h 474960"/>
                  <a:gd name="connsiteX38" fmla="*/ 207740 w 455429"/>
                  <a:gd name="connsiteY38" fmla="*/ 195163 h 474960"/>
                  <a:gd name="connsiteX39" fmla="*/ 204263 w 455429"/>
                  <a:gd name="connsiteY39" fmla="*/ 187913 h 474960"/>
                  <a:gd name="connsiteX40" fmla="*/ 204263 w 455429"/>
                  <a:gd name="connsiteY40" fmla="*/ 180663 h 474960"/>
                  <a:gd name="connsiteX41" fmla="*/ 206260 w 455429"/>
                  <a:gd name="connsiteY41" fmla="*/ 173412 h 474960"/>
                  <a:gd name="connsiteX42" fmla="*/ 209737 w 455429"/>
                  <a:gd name="connsiteY42" fmla="*/ 165940 h 474960"/>
                  <a:gd name="connsiteX43" fmla="*/ 213436 w 455429"/>
                  <a:gd name="connsiteY43" fmla="*/ 158690 h 474960"/>
                  <a:gd name="connsiteX44" fmla="*/ 215212 w 455429"/>
                  <a:gd name="connsiteY44" fmla="*/ 151440 h 474960"/>
                  <a:gd name="connsiteX45" fmla="*/ 218689 w 455429"/>
                  <a:gd name="connsiteY45" fmla="*/ 144190 h 474960"/>
                  <a:gd name="connsiteX46" fmla="*/ 220687 w 455429"/>
                  <a:gd name="connsiteY46" fmla="*/ 136940 h 474960"/>
                  <a:gd name="connsiteX47" fmla="*/ 224386 w 455429"/>
                  <a:gd name="connsiteY47" fmla="*/ 129468 h 474960"/>
                  <a:gd name="connsiteX48" fmla="*/ 227863 w 455429"/>
                  <a:gd name="connsiteY48" fmla="*/ 122217 h 474960"/>
                  <a:gd name="connsiteX49" fmla="*/ 235113 w 455429"/>
                  <a:gd name="connsiteY49" fmla="*/ 122217 h 474960"/>
                  <a:gd name="connsiteX50" fmla="*/ 242585 w 455429"/>
                  <a:gd name="connsiteY50" fmla="*/ 125916 h 474960"/>
                  <a:gd name="connsiteX51" fmla="*/ 249835 w 455429"/>
                  <a:gd name="connsiteY51" fmla="*/ 125916 h 474960"/>
                  <a:gd name="connsiteX52" fmla="*/ 257085 w 455429"/>
                  <a:gd name="connsiteY52" fmla="*/ 120220 h 474960"/>
                  <a:gd name="connsiteX53" fmla="*/ 257085 w 455429"/>
                  <a:gd name="connsiteY53" fmla="*/ 112970 h 474960"/>
                  <a:gd name="connsiteX54" fmla="*/ 253386 w 455429"/>
                  <a:gd name="connsiteY54" fmla="*/ 105719 h 474960"/>
                  <a:gd name="connsiteX55" fmla="*/ 258861 w 455429"/>
                  <a:gd name="connsiteY55" fmla="*/ 98469 h 474960"/>
                  <a:gd name="connsiteX56" fmla="*/ 266111 w 455429"/>
                  <a:gd name="connsiteY56" fmla="*/ 98469 h 474960"/>
                  <a:gd name="connsiteX57" fmla="*/ 273361 w 455429"/>
                  <a:gd name="connsiteY57" fmla="*/ 98469 h 474960"/>
                  <a:gd name="connsiteX58" fmla="*/ 275359 w 455429"/>
                  <a:gd name="connsiteY58" fmla="*/ 91219 h 474960"/>
                  <a:gd name="connsiteX59" fmla="*/ 279058 w 455429"/>
                  <a:gd name="connsiteY59" fmla="*/ 83969 h 474960"/>
                  <a:gd name="connsiteX60" fmla="*/ 280612 w 455429"/>
                  <a:gd name="connsiteY60" fmla="*/ 76497 h 474960"/>
                  <a:gd name="connsiteX61" fmla="*/ 282609 w 455429"/>
                  <a:gd name="connsiteY61" fmla="*/ 69247 h 474960"/>
                  <a:gd name="connsiteX62" fmla="*/ 282609 w 455429"/>
                  <a:gd name="connsiteY62" fmla="*/ 61996 h 474960"/>
                  <a:gd name="connsiteX63" fmla="*/ 279132 w 455429"/>
                  <a:gd name="connsiteY63" fmla="*/ 54746 h 474960"/>
                  <a:gd name="connsiteX64" fmla="*/ 271660 w 455429"/>
                  <a:gd name="connsiteY64" fmla="*/ 49272 h 474960"/>
                  <a:gd name="connsiteX65" fmla="*/ 264410 w 455429"/>
                  <a:gd name="connsiteY65" fmla="*/ 47496 h 474960"/>
                  <a:gd name="connsiteX66" fmla="*/ 257159 w 455429"/>
                  <a:gd name="connsiteY66" fmla="*/ 50973 h 474960"/>
                  <a:gd name="connsiteX67" fmla="*/ 249909 w 455429"/>
                  <a:gd name="connsiteY67" fmla="*/ 58223 h 474960"/>
                  <a:gd name="connsiteX68" fmla="*/ 246210 w 455429"/>
                  <a:gd name="connsiteY68" fmla="*/ 65696 h 474960"/>
                  <a:gd name="connsiteX69" fmla="*/ 244213 w 455429"/>
                  <a:gd name="connsiteY69" fmla="*/ 72946 h 474960"/>
                  <a:gd name="connsiteX70" fmla="*/ 236962 w 455429"/>
                  <a:gd name="connsiteY70" fmla="*/ 78420 h 474960"/>
                  <a:gd name="connsiteX71" fmla="*/ 229712 w 455429"/>
                  <a:gd name="connsiteY71" fmla="*/ 80196 h 474960"/>
                  <a:gd name="connsiteX72" fmla="*/ 227937 w 455429"/>
                  <a:gd name="connsiteY72" fmla="*/ 72946 h 474960"/>
                  <a:gd name="connsiteX73" fmla="*/ 225939 w 455429"/>
                  <a:gd name="connsiteY73" fmla="*/ 65696 h 474960"/>
                  <a:gd name="connsiteX74" fmla="*/ 225939 w 455429"/>
                  <a:gd name="connsiteY74" fmla="*/ 58223 h 474960"/>
                  <a:gd name="connsiteX75" fmla="*/ 227937 w 455429"/>
                  <a:gd name="connsiteY75" fmla="*/ 50973 h 474960"/>
                  <a:gd name="connsiteX76" fmla="*/ 231636 w 455429"/>
                  <a:gd name="connsiteY76" fmla="*/ 43723 h 474960"/>
                  <a:gd name="connsiteX77" fmla="*/ 233411 w 455429"/>
                  <a:gd name="connsiteY77" fmla="*/ 36473 h 474960"/>
                  <a:gd name="connsiteX78" fmla="*/ 231636 w 455429"/>
                  <a:gd name="connsiteY78" fmla="*/ 29223 h 474960"/>
                  <a:gd name="connsiteX79" fmla="*/ 224386 w 455429"/>
                  <a:gd name="connsiteY79" fmla="*/ 25524 h 474960"/>
                  <a:gd name="connsiteX80" fmla="*/ 216914 w 455429"/>
                  <a:gd name="connsiteY80" fmla="*/ 31220 h 474960"/>
                  <a:gd name="connsiteX81" fmla="*/ 215138 w 455429"/>
                  <a:gd name="connsiteY81" fmla="*/ 38470 h 474960"/>
                  <a:gd name="connsiteX82" fmla="*/ 213362 w 455429"/>
                  <a:gd name="connsiteY82" fmla="*/ 45720 h 474960"/>
                  <a:gd name="connsiteX83" fmla="*/ 213362 w 455429"/>
                  <a:gd name="connsiteY83" fmla="*/ 52971 h 474960"/>
                  <a:gd name="connsiteX84" fmla="*/ 209663 w 455429"/>
                  <a:gd name="connsiteY84" fmla="*/ 60221 h 474960"/>
                  <a:gd name="connsiteX85" fmla="*/ 202413 w 455429"/>
                  <a:gd name="connsiteY85" fmla="*/ 60221 h 474960"/>
                  <a:gd name="connsiteX86" fmla="*/ 202413 w 455429"/>
                  <a:gd name="connsiteY86" fmla="*/ 52971 h 474960"/>
                  <a:gd name="connsiteX87" fmla="*/ 202413 w 455429"/>
                  <a:gd name="connsiteY87" fmla="*/ 45720 h 474960"/>
                  <a:gd name="connsiteX88" fmla="*/ 204189 w 455429"/>
                  <a:gd name="connsiteY88" fmla="*/ 38470 h 474960"/>
                  <a:gd name="connsiteX89" fmla="*/ 206186 w 455429"/>
                  <a:gd name="connsiteY89" fmla="*/ 31220 h 474960"/>
                  <a:gd name="connsiteX90" fmla="*/ 211439 w 455429"/>
                  <a:gd name="connsiteY90" fmla="*/ 23748 h 474960"/>
                  <a:gd name="connsiteX91" fmla="*/ 218689 w 455429"/>
                  <a:gd name="connsiteY91" fmla="*/ 16498 h 474960"/>
                  <a:gd name="connsiteX92" fmla="*/ 216914 w 455429"/>
                  <a:gd name="connsiteY92" fmla="*/ 9248 h 474960"/>
                  <a:gd name="connsiteX93" fmla="*/ 211439 w 455429"/>
                  <a:gd name="connsiteY93" fmla="*/ 1998 h 474960"/>
                  <a:gd name="connsiteX94" fmla="*/ 204189 w 455429"/>
                  <a:gd name="connsiteY94" fmla="*/ 0 h 474960"/>
                  <a:gd name="connsiteX95" fmla="*/ 196939 w 455429"/>
                  <a:gd name="connsiteY95" fmla="*/ 1998 h 474960"/>
                  <a:gd name="connsiteX96" fmla="*/ 189466 w 455429"/>
                  <a:gd name="connsiteY96" fmla="*/ 7250 h 474960"/>
                  <a:gd name="connsiteX97" fmla="*/ 189466 w 455429"/>
                  <a:gd name="connsiteY97" fmla="*/ 14500 h 474960"/>
                  <a:gd name="connsiteX98" fmla="*/ 191464 w 455429"/>
                  <a:gd name="connsiteY98" fmla="*/ 21972 h 474960"/>
                  <a:gd name="connsiteX99" fmla="*/ 196939 w 455429"/>
                  <a:gd name="connsiteY99" fmla="*/ 29223 h 474960"/>
                  <a:gd name="connsiteX100" fmla="*/ 200416 w 455429"/>
                  <a:gd name="connsiteY100" fmla="*/ 36473 h 474960"/>
                  <a:gd name="connsiteX101" fmla="*/ 198862 w 455429"/>
                  <a:gd name="connsiteY101" fmla="*/ 43723 h 474960"/>
                  <a:gd name="connsiteX102" fmla="*/ 191390 w 455429"/>
                  <a:gd name="connsiteY102" fmla="*/ 47422 h 474960"/>
                  <a:gd name="connsiteX103" fmla="*/ 184140 w 455429"/>
                  <a:gd name="connsiteY103" fmla="*/ 50899 h 474960"/>
                  <a:gd name="connsiteX104" fmla="*/ 176890 w 455429"/>
                  <a:gd name="connsiteY104" fmla="*/ 54598 h 474960"/>
                  <a:gd name="connsiteX105" fmla="*/ 167716 w 455429"/>
                  <a:gd name="connsiteY105" fmla="*/ 58075 h 474960"/>
                  <a:gd name="connsiteX106" fmla="*/ 165940 w 455429"/>
                  <a:gd name="connsiteY106" fmla="*/ 67249 h 474960"/>
                  <a:gd name="connsiteX107" fmla="*/ 156767 w 455429"/>
                  <a:gd name="connsiteY107" fmla="*/ 92847 h 474960"/>
                  <a:gd name="connsiteX108" fmla="*/ 173190 w 455429"/>
                  <a:gd name="connsiteY108" fmla="*/ 119776 h 474960"/>
                  <a:gd name="connsiteX109" fmla="*/ 174966 w 455429"/>
                  <a:gd name="connsiteY109" fmla="*/ 127248 h 474960"/>
                  <a:gd name="connsiteX110" fmla="*/ 169713 w 455429"/>
                  <a:gd name="connsiteY110" fmla="*/ 156175 h 474960"/>
                  <a:gd name="connsiteX111" fmla="*/ 187913 w 455429"/>
                  <a:gd name="connsiteY111" fmla="*/ 176298 h 474960"/>
                  <a:gd name="connsiteX112" fmla="*/ 185915 w 455429"/>
                  <a:gd name="connsiteY112" fmla="*/ 194497 h 474960"/>
                  <a:gd name="connsiteX113" fmla="*/ 184140 w 455429"/>
                  <a:gd name="connsiteY113" fmla="*/ 194497 h 474960"/>
                  <a:gd name="connsiteX114" fmla="*/ 174966 w 455429"/>
                  <a:gd name="connsiteY114" fmla="*/ 192500 h 474960"/>
                  <a:gd name="connsiteX115" fmla="*/ 167716 w 455429"/>
                  <a:gd name="connsiteY115" fmla="*/ 189023 h 474960"/>
                  <a:gd name="connsiteX116" fmla="*/ 162463 w 455429"/>
                  <a:gd name="connsiteY116" fmla="*/ 181550 h 474960"/>
                  <a:gd name="connsiteX117" fmla="*/ 154991 w 455429"/>
                  <a:gd name="connsiteY117" fmla="*/ 181550 h 474960"/>
                  <a:gd name="connsiteX118" fmla="*/ 152994 w 455429"/>
                  <a:gd name="connsiteY118" fmla="*/ 189023 h 474960"/>
                  <a:gd name="connsiteX119" fmla="*/ 152994 w 455429"/>
                  <a:gd name="connsiteY119" fmla="*/ 196273 h 474960"/>
                  <a:gd name="connsiteX120" fmla="*/ 160466 w 455429"/>
                  <a:gd name="connsiteY120" fmla="*/ 203523 h 474960"/>
                  <a:gd name="connsiteX121" fmla="*/ 163943 w 455429"/>
                  <a:gd name="connsiteY121" fmla="*/ 210773 h 474960"/>
                  <a:gd name="connsiteX122" fmla="*/ 165940 w 455429"/>
                  <a:gd name="connsiteY122" fmla="*/ 218023 h 474960"/>
                  <a:gd name="connsiteX123" fmla="*/ 160466 w 455429"/>
                  <a:gd name="connsiteY123" fmla="*/ 225495 h 474960"/>
                  <a:gd name="connsiteX124" fmla="*/ 152994 w 455429"/>
                  <a:gd name="connsiteY124" fmla="*/ 230970 h 474960"/>
                  <a:gd name="connsiteX125" fmla="*/ 151440 w 455429"/>
                  <a:gd name="connsiteY125" fmla="*/ 239922 h 474960"/>
                  <a:gd name="connsiteX126" fmla="*/ 151440 w 455429"/>
                  <a:gd name="connsiteY126" fmla="*/ 247172 h 474960"/>
                  <a:gd name="connsiteX127" fmla="*/ 152994 w 455429"/>
                  <a:gd name="connsiteY127" fmla="*/ 254422 h 474960"/>
                  <a:gd name="connsiteX128" fmla="*/ 151440 w 455429"/>
                  <a:gd name="connsiteY128" fmla="*/ 261672 h 474960"/>
                  <a:gd name="connsiteX129" fmla="*/ 144190 w 455429"/>
                  <a:gd name="connsiteY129" fmla="*/ 265371 h 474960"/>
                  <a:gd name="connsiteX130" fmla="*/ 136718 w 455429"/>
                  <a:gd name="connsiteY130" fmla="*/ 265371 h 474960"/>
                  <a:gd name="connsiteX131" fmla="*/ 131243 w 455429"/>
                  <a:gd name="connsiteY131" fmla="*/ 258121 h 474960"/>
                  <a:gd name="connsiteX132" fmla="*/ 131243 w 455429"/>
                  <a:gd name="connsiteY132" fmla="*/ 250871 h 474960"/>
                  <a:gd name="connsiteX133" fmla="*/ 131243 w 455429"/>
                  <a:gd name="connsiteY133" fmla="*/ 243399 h 474960"/>
                  <a:gd name="connsiteX134" fmla="*/ 131243 w 455429"/>
                  <a:gd name="connsiteY134" fmla="*/ 236149 h 474960"/>
                  <a:gd name="connsiteX135" fmla="*/ 127544 w 455429"/>
                  <a:gd name="connsiteY135" fmla="*/ 228899 h 474960"/>
                  <a:gd name="connsiteX136" fmla="*/ 120294 w 455429"/>
                  <a:gd name="connsiteY136" fmla="*/ 223646 h 474960"/>
                  <a:gd name="connsiteX137" fmla="*/ 113044 w 455429"/>
                  <a:gd name="connsiteY137" fmla="*/ 217949 h 474960"/>
                  <a:gd name="connsiteX138" fmla="*/ 105793 w 455429"/>
                  <a:gd name="connsiteY138" fmla="*/ 212697 h 474960"/>
                  <a:gd name="connsiteX139" fmla="*/ 98543 w 455429"/>
                  <a:gd name="connsiteY139" fmla="*/ 212697 h 474960"/>
                  <a:gd name="connsiteX140" fmla="*/ 91071 w 455429"/>
                  <a:gd name="connsiteY140" fmla="*/ 216396 h 474960"/>
                  <a:gd name="connsiteX141" fmla="*/ 85818 w 455429"/>
                  <a:gd name="connsiteY141" fmla="*/ 223646 h 474960"/>
                  <a:gd name="connsiteX142" fmla="*/ 82119 w 455429"/>
                  <a:gd name="connsiteY142" fmla="*/ 230896 h 474960"/>
                  <a:gd name="connsiteX143" fmla="*/ 74869 w 455429"/>
                  <a:gd name="connsiteY143" fmla="*/ 234595 h 474960"/>
                  <a:gd name="connsiteX144" fmla="*/ 67619 w 455429"/>
                  <a:gd name="connsiteY144" fmla="*/ 236149 h 474960"/>
                  <a:gd name="connsiteX145" fmla="*/ 60369 w 455429"/>
                  <a:gd name="connsiteY145" fmla="*/ 238146 h 474960"/>
                  <a:gd name="connsiteX146" fmla="*/ 54672 w 455429"/>
                  <a:gd name="connsiteY146" fmla="*/ 245396 h 474960"/>
                  <a:gd name="connsiteX147" fmla="*/ 51195 w 455429"/>
                  <a:gd name="connsiteY147" fmla="*/ 252647 h 474960"/>
                  <a:gd name="connsiteX148" fmla="*/ 47496 w 455429"/>
                  <a:gd name="connsiteY148" fmla="*/ 258121 h 474960"/>
                  <a:gd name="connsiteX149" fmla="*/ 51195 w 455429"/>
                  <a:gd name="connsiteY149" fmla="*/ 265371 h 474960"/>
                  <a:gd name="connsiteX150" fmla="*/ 51195 w 455429"/>
                  <a:gd name="connsiteY150" fmla="*/ 272622 h 474960"/>
                  <a:gd name="connsiteX151" fmla="*/ 43945 w 455429"/>
                  <a:gd name="connsiteY151" fmla="*/ 276321 h 474960"/>
                  <a:gd name="connsiteX152" fmla="*/ 36473 w 455429"/>
                  <a:gd name="connsiteY152" fmla="*/ 278318 h 474960"/>
                  <a:gd name="connsiteX153" fmla="*/ 29223 w 455429"/>
                  <a:gd name="connsiteY153" fmla="*/ 279872 h 474960"/>
                  <a:gd name="connsiteX154" fmla="*/ 21972 w 455429"/>
                  <a:gd name="connsiteY154" fmla="*/ 279872 h 474960"/>
                  <a:gd name="connsiteX155" fmla="*/ 14722 w 455429"/>
                  <a:gd name="connsiteY155" fmla="*/ 281869 h 474960"/>
                  <a:gd name="connsiteX156" fmla="*/ 7472 w 455429"/>
                  <a:gd name="connsiteY156" fmla="*/ 283645 h 474960"/>
                  <a:gd name="connsiteX157" fmla="*/ 0 w 455429"/>
                  <a:gd name="connsiteY157" fmla="*/ 290895 h 474960"/>
                  <a:gd name="connsiteX158" fmla="*/ 1998 w 455429"/>
                  <a:gd name="connsiteY158" fmla="*/ 298145 h 474960"/>
                  <a:gd name="connsiteX159" fmla="*/ 5697 w 455429"/>
                  <a:gd name="connsiteY159" fmla="*/ 305395 h 474960"/>
                  <a:gd name="connsiteX160" fmla="*/ 12947 w 455429"/>
                  <a:gd name="connsiteY160" fmla="*/ 312867 h 474960"/>
                  <a:gd name="connsiteX161" fmla="*/ 14722 w 455429"/>
                  <a:gd name="connsiteY161" fmla="*/ 320118 h 474960"/>
                  <a:gd name="connsiteX162" fmla="*/ 12947 w 455429"/>
                  <a:gd name="connsiteY162" fmla="*/ 327368 h 474960"/>
                  <a:gd name="connsiteX163" fmla="*/ 12947 w 455429"/>
                  <a:gd name="connsiteY163" fmla="*/ 334618 h 474960"/>
                  <a:gd name="connsiteX164" fmla="*/ 18199 w 455429"/>
                  <a:gd name="connsiteY164" fmla="*/ 341868 h 474960"/>
                  <a:gd name="connsiteX165" fmla="*/ 25672 w 455429"/>
                  <a:gd name="connsiteY165" fmla="*/ 345567 h 474960"/>
                  <a:gd name="connsiteX166" fmla="*/ 32922 w 455429"/>
                  <a:gd name="connsiteY166" fmla="*/ 352817 h 474960"/>
                  <a:gd name="connsiteX167" fmla="*/ 36399 w 455429"/>
                  <a:gd name="connsiteY167" fmla="*/ 360068 h 474960"/>
                  <a:gd name="connsiteX168" fmla="*/ 40098 w 455429"/>
                  <a:gd name="connsiteY168" fmla="*/ 367540 h 474960"/>
                  <a:gd name="connsiteX169" fmla="*/ 43797 w 455429"/>
                  <a:gd name="connsiteY169" fmla="*/ 374790 h 474960"/>
                  <a:gd name="connsiteX170" fmla="*/ 49272 w 455429"/>
                  <a:gd name="connsiteY170" fmla="*/ 382040 h 474960"/>
                  <a:gd name="connsiteX171" fmla="*/ 54524 w 455429"/>
                  <a:gd name="connsiteY171" fmla="*/ 391214 h 474960"/>
                  <a:gd name="connsiteX172" fmla="*/ 60221 w 455429"/>
                  <a:gd name="connsiteY172" fmla="*/ 398464 h 474960"/>
                  <a:gd name="connsiteX173" fmla="*/ 61996 w 455429"/>
                  <a:gd name="connsiteY173" fmla="*/ 405714 h 474960"/>
                  <a:gd name="connsiteX174" fmla="*/ 61996 w 455429"/>
                  <a:gd name="connsiteY174" fmla="*/ 418439 h 474960"/>
                  <a:gd name="connsiteX175" fmla="*/ 69247 w 455429"/>
                  <a:gd name="connsiteY175" fmla="*/ 421916 h 474960"/>
                  <a:gd name="connsiteX176" fmla="*/ 78420 w 455429"/>
                  <a:gd name="connsiteY176" fmla="*/ 425615 h 474960"/>
                  <a:gd name="connsiteX177" fmla="*/ 85670 w 455429"/>
                  <a:gd name="connsiteY177" fmla="*/ 429314 h 474960"/>
                  <a:gd name="connsiteX178" fmla="*/ 92921 w 455429"/>
                  <a:gd name="connsiteY178" fmla="*/ 436564 h 474960"/>
                  <a:gd name="connsiteX179" fmla="*/ 100171 w 455429"/>
                  <a:gd name="connsiteY179" fmla="*/ 438562 h 474960"/>
                  <a:gd name="connsiteX180" fmla="*/ 103870 w 455429"/>
                  <a:gd name="connsiteY180" fmla="*/ 431090 h 474960"/>
                  <a:gd name="connsiteX181" fmla="*/ 101872 w 455429"/>
                  <a:gd name="connsiteY181" fmla="*/ 425615 h 474960"/>
                  <a:gd name="connsiteX182" fmla="*/ 109123 w 455429"/>
                  <a:gd name="connsiteY182" fmla="*/ 423840 h 474960"/>
                  <a:gd name="connsiteX183" fmla="*/ 116595 w 455429"/>
                  <a:gd name="connsiteY183" fmla="*/ 423840 h 474960"/>
                  <a:gd name="connsiteX184" fmla="*/ 125768 w 455429"/>
                  <a:gd name="connsiteY184" fmla="*/ 425615 h 474960"/>
                  <a:gd name="connsiteX185" fmla="*/ 134720 w 455429"/>
                  <a:gd name="connsiteY185" fmla="*/ 427613 h 474960"/>
                  <a:gd name="connsiteX186" fmla="*/ 141970 w 455429"/>
                  <a:gd name="connsiteY186" fmla="*/ 429388 h 474960"/>
                  <a:gd name="connsiteX187" fmla="*/ 151144 w 455429"/>
                  <a:gd name="connsiteY187" fmla="*/ 429388 h 474960"/>
                  <a:gd name="connsiteX188" fmla="*/ 158394 w 455429"/>
                  <a:gd name="connsiteY188" fmla="*/ 427613 h 474960"/>
                  <a:gd name="connsiteX189" fmla="*/ 165644 w 455429"/>
                  <a:gd name="connsiteY189" fmla="*/ 425615 h 474960"/>
                  <a:gd name="connsiteX190" fmla="*/ 172895 w 455429"/>
                  <a:gd name="connsiteY190" fmla="*/ 421916 h 474960"/>
                  <a:gd name="connsiteX191" fmla="*/ 180367 w 455429"/>
                  <a:gd name="connsiteY191" fmla="*/ 416663 h 474960"/>
                  <a:gd name="connsiteX192" fmla="*/ 187617 w 455429"/>
                  <a:gd name="connsiteY192" fmla="*/ 412964 h 474960"/>
                  <a:gd name="connsiteX193" fmla="*/ 194867 w 455429"/>
                  <a:gd name="connsiteY193" fmla="*/ 414740 h 474960"/>
                  <a:gd name="connsiteX194" fmla="*/ 202117 w 455429"/>
                  <a:gd name="connsiteY194" fmla="*/ 416737 h 474960"/>
                  <a:gd name="connsiteX195" fmla="*/ 211069 w 455429"/>
                  <a:gd name="connsiteY195" fmla="*/ 416737 h 474960"/>
                  <a:gd name="connsiteX196" fmla="*/ 218319 w 455429"/>
                  <a:gd name="connsiteY196" fmla="*/ 414740 h 474960"/>
                  <a:gd name="connsiteX197" fmla="*/ 225569 w 455429"/>
                  <a:gd name="connsiteY197" fmla="*/ 416737 h 474960"/>
                  <a:gd name="connsiteX198" fmla="*/ 227567 w 455429"/>
                  <a:gd name="connsiteY198" fmla="*/ 423988 h 474960"/>
                  <a:gd name="connsiteX199" fmla="*/ 231266 w 455429"/>
                  <a:gd name="connsiteY199" fmla="*/ 431238 h 474960"/>
                  <a:gd name="connsiteX200" fmla="*/ 234743 w 455429"/>
                  <a:gd name="connsiteY200" fmla="*/ 440190 h 474960"/>
                  <a:gd name="connsiteX201" fmla="*/ 234743 w 455429"/>
                  <a:gd name="connsiteY201" fmla="*/ 447440 h 474960"/>
                  <a:gd name="connsiteX202" fmla="*/ 234743 w 455429"/>
                  <a:gd name="connsiteY202" fmla="*/ 454912 h 474960"/>
                  <a:gd name="connsiteX203" fmla="*/ 231266 w 455429"/>
                  <a:gd name="connsiteY203" fmla="*/ 462162 h 474960"/>
                  <a:gd name="connsiteX204" fmla="*/ 233041 w 455429"/>
                  <a:gd name="connsiteY204" fmla="*/ 469412 h 474960"/>
                  <a:gd name="connsiteX205" fmla="*/ 240292 w 455429"/>
                  <a:gd name="connsiteY205" fmla="*/ 469412 h 474960"/>
                  <a:gd name="connsiteX206" fmla="*/ 247542 w 455429"/>
                  <a:gd name="connsiteY206" fmla="*/ 465713 h 474960"/>
                  <a:gd name="connsiteX207" fmla="*/ 254792 w 455429"/>
                  <a:gd name="connsiteY207" fmla="*/ 465713 h 474960"/>
                  <a:gd name="connsiteX208" fmla="*/ 262042 w 455429"/>
                  <a:gd name="connsiteY208" fmla="*/ 473185 h 474960"/>
                  <a:gd name="connsiteX209" fmla="*/ 269514 w 455429"/>
                  <a:gd name="connsiteY209" fmla="*/ 474961 h 474960"/>
                  <a:gd name="connsiteX210" fmla="*/ 276764 w 455429"/>
                  <a:gd name="connsiteY210" fmla="*/ 471484 h 474960"/>
                  <a:gd name="connsiteX211" fmla="*/ 284015 w 455429"/>
                  <a:gd name="connsiteY211" fmla="*/ 464233 h 474960"/>
                  <a:gd name="connsiteX212" fmla="*/ 291265 w 455429"/>
                  <a:gd name="connsiteY212" fmla="*/ 456983 h 474960"/>
                  <a:gd name="connsiteX213" fmla="*/ 298515 w 455429"/>
                  <a:gd name="connsiteY213" fmla="*/ 449511 h 474960"/>
                  <a:gd name="connsiteX214" fmla="*/ 307689 w 455429"/>
                  <a:gd name="connsiteY214" fmla="*/ 446034 h 474960"/>
                  <a:gd name="connsiteX215" fmla="*/ 315161 w 455429"/>
                  <a:gd name="connsiteY215" fmla="*/ 446034 h 474960"/>
                  <a:gd name="connsiteX216" fmla="*/ 322411 w 455429"/>
                  <a:gd name="connsiteY216" fmla="*/ 446034 h 474960"/>
                  <a:gd name="connsiteX217" fmla="*/ 329661 w 455429"/>
                  <a:gd name="connsiteY217" fmla="*/ 442335 h 474960"/>
                  <a:gd name="connsiteX218" fmla="*/ 336911 w 455429"/>
                  <a:gd name="connsiteY218" fmla="*/ 436860 h 474960"/>
                  <a:gd name="connsiteX219" fmla="*/ 340610 w 455429"/>
                  <a:gd name="connsiteY219" fmla="*/ 429610 h 474960"/>
                  <a:gd name="connsiteX220" fmla="*/ 342386 w 455429"/>
                  <a:gd name="connsiteY220" fmla="*/ 422138 h 474960"/>
                  <a:gd name="connsiteX221" fmla="*/ 340610 w 455429"/>
                  <a:gd name="connsiteY221" fmla="*/ 414888 h 474960"/>
                  <a:gd name="connsiteX222" fmla="*/ 333360 w 455429"/>
                  <a:gd name="connsiteY222" fmla="*/ 414888 h 474960"/>
                  <a:gd name="connsiteX223" fmla="*/ 325888 w 455429"/>
                  <a:gd name="connsiteY223" fmla="*/ 414888 h 474960"/>
                  <a:gd name="connsiteX224" fmla="*/ 318638 w 455429"/>
                  <a:gd name="connsiteY224" fmla="*/ 411411 h 474960"/>
                  <a:gd name="connsiteX225" fmla="*/ 315161 w 455429"/>
                  <a:gd name="connsiteY225" fmla="*/ 403939 h 474960"/>
                  <a:gd name="connsiteX226" fmla="*/ 313163 w 455429"/>
                  <a:gd name="connsiteY226" fmla="*/ 396688 h 474960"/>
                  <a:gd name="connsiteX227" fmla="*/ 313163 w 455429"/>
                  <a:gd name="connsiteY227" fmla="*/ 389438 h 474960"/>
                  <a:gd name="connsiteX228" fmla="*/ 318638 w 455429"/>
                  <a:gd name="connsiteY228" fmla="*/ 382188 h 474960"/>
                  <a:gd name="connsiteX229" fmla="*/ 320413 w 455429"/>
                  <a:gd name="connsiteY229" fmla="*/ 374938 h 474960"/>
                  <a:gd name="connsiteX230" fmla="*/ 313163 w 455429"/>
                  <a:gd name="connsiteY230" fmla="*/ 367688 h 474960"/>
                  <a:gd name="connsiteX231" fmla="*/ 305913 w 455429"/>
                  <a:gd name="connsiteY231" fmla="*/ 363989 h 474960"/>
                  <a:gd name="connsiteX232" fmla="*/ 298441 w 455429"/>
                  <a:gd name="connsiteY232" fmla="*/ 360290 h 474960"/>
                  <a:gd name="connsiteX233" fmla="*/ 291191 w 455429"/>
                  <a:gd name="connsiteY233" fmla="*/ 360290 h 474960"/>
                  <a:gd name="connsiteX234" fmla="*/ 283941 w 455429"/>
                  <a:gd name="connsiteY234" fmla="*/ 360290 h 474960"/>
                  <a:gd name="connsiteX235" fmla="*/ 276691 w 455429"/>
                  <a:gd name="connsiteY235" fmla="*/ 358736 h 474960"/>
                  <a:gd name="connsiteX236" fmla="*/ 269440 w 455429"/>
                  <a:gd name="connsiteY236" fmla="*/ 353039 h 474960"/>
                  <a:gd name="connsiteX237" fmla="*/ 269440 w 455429"/>
                  <a:gd name="connsiteY237" fmla="*/ 345789 h 474960"/>
                  <a:gd name="connsiteX238" fmla="*/ 272917 w 455429"/>
                  <a:gd name="connsiteY238" fmla="*/ 338539 h 474960"/>
                  <a:gd name="connsiteX239" fmla="*/ 280168 w 455429"/>
                  <a:gd name="connsiteY239" fmla="*/ 333064 h 474960"/>
                  <a:gd name="connsiteX240" fmla="*/ 287640 w 455429"/>
                  <a:gd name="connsiteY240" fmla="*/ 333064 h 474960"/>
                  <a:gd name="connsiteX241" fmla="*/ 294890 w 455429"/>
                  <a:gd name="connsiteY241" fmla="*/ 333064 h 474960"/>
                  <a:gd name="connsiteX242" fmla="*/ 302140 w 455429"/>
                  <a:gd name="connsiteY242" fmla="*/ 333064 h 474960"/>
                  <a:gd name="connsiteX243" fmla="*/ 309390 w 455429"/>
                  <a:gd name="connsiteY243" fmla="*/ 334840 h 474960"/>
                  <a:gd name="connsiteX244" fmla="*/ 316640 w 455429"/>
                  <a:gd name="connsiteY244" fmla="*/ 334840 h 474960"/>
                  <a:gd name="connsiteX245" fmla="*/ 320339 w 455429"/>
                  <a:gd name="connsiteY245" fmla="*/ 327590 h 474960"/>
                  <a:gd name="connsiteX246" fmla="*/ 322337 w 455429"/>
                  <a:gd name="connsiteY246" fmla="*/ 320340 h 474960"/>
                  <a:gd name="connsiteX247" fmla="*/ 329587 w 455429"/>
                  <a:gd name="connsiteY247" fmla="*/ 320340 h 474960"/>
                  <a:gd name="connsiteX248" fmla="*/ 336837 w 455429"/>
                  <a:gd name="connsiteY248" fmla="*/ 320340 h 474960"/>
                  <a:gd name="connsiteX249" fmla="*/ 344088 w 455429"/>
                  <a:gd name="connsiteY249" fmla="*/ 322337 h 474960"/>
                  <a:gd name="connsiteX250" fmla="*/ 351560 w 455429"/>
                  <a:gd name="connsiteY250" fmla="*/ 316641 h 474960"/>
                  <a:gd name="connsiteX251" fmla="*/ 355037 w 455429"/>
                  <a:gd name="connsiteY251" fmla="*/ 309390 h 474960"/>
                  <a:gd name="connsiteX252" fmla="*/ 362287 w 455429"/>
                  <a:gd name="connsiteY252" fmla="*/ 305691 h 474960"/>
                  <a:gd name="connsiteX253" fmla="*/ 369759 w 455429"/>
                  <a:gd name="connsiteY253" fmla="*/ 305691 h 474960"/>
                  <a:gd name="connsiteX254" fmla="*/ 377009 w 455429"/>
                  <a:gd name="connsiteY254" fmla="*/ 300439 h 474960"/>
                  <a:gd name="connsiteX255" fmla="*/ 384259 w 455429"/>
                  <a:gd name="connsiteY255" fmla="*/ 298441 h 474960"/>
                  <a:gd name="connsiteX256" fmla="*/ 391510 w 455429"/>
                  <a:gd name="connsiteY256" fmla="*/ 300439 h 474960"/>
                  <a:gd name="connsiteX257" fmla="*/ 398760 w 455429"/>
                  <a:gd name="connsiteY257" fmla="*/ 294964 h 474960"/>
                  <a:gd name="connsiteX258" fmla="*/ 404234 w 455429"/>
                  <a:gd name="connsiteY258" fmla="*/ 287714 h 474960"/>
                  <a:gd name="connsiteX259" fmla="*/ 407711 w 455429"/>
                  <a:gd name="connsiteY259" fmla="*/ 278762 h 474960"/>
                  <a:gd name="connsiteX260" fmla="*/ 406158 w 455429"/>
                  <a:gd name="connsiteY260" fmla="*/ 271290 h 474960"/>
                  <a:gd name="connsiteX261" fmla="*/ 400461 w 455429"/>
                  <a:gd name="connsiteY261" fmla="*/ 264040 h 474960"/>
                  <a:gd name="connsiteX262" fmla="*/ 395209 w 455429"/>
                  <a:gd name="connsiteY262" fmla="*/ 256790 h 474960"/>
                  <a:gd name="connsiteX263" fmla="*/ 396762 w 455429"/>
                  <a:gd name="connsiteY263" fmla="*/ 249539 h 474960"/>
                  <a:gd name="connsiteX264" fmla="*/ 404234 w 455429"/>
                  <a:gd name="connsiteY264" fmla="*/ 243843 h 474960"/>
                  <a:gd name="connsiteX265" fmla="*/ 411485 w 455429"/>
                  <a:gd name="connsiteY265" fmla="*/ 236593 h 474960"/>
                  <a:gd name="connsiteX266" fmla="*/ 418735 w 455429"/>
                  <a:gd name="connsiteY266" fmla="*/ 229342 h 474960"/>
                  <a:gd name="connsiteX267" fmla="*/ 424209 w 455429"/>
                  <a:gd name="connsiteY267" fmla="*/ 222092 h 474960"/>
                  <a:gd name="connsiteX268" fmla="*/ 427908 w 455429"/>
                  <a:gd name="connsiteY268" fmla="*/ 214842 h 474960"/>
                  <a:gd name="connsiteX269" fmla="*/ 435159 w 455429"/>
                  <a:gd name="connsiteY269" fmla="*/ 207592 h 474960"/>
                  <a:gd name="connsiteX270" fmla="*/ 444110 w 455429"/>
                  <a:gd name="connsiteY270" fmla="*/ 198640 h 474960"/>
                  <a:gd name="connsiteX271" fmla="*/ 449807 w 455429"/>
                  <a:gd name="connsiteY271" fmla="*/ 191168 h 474960"/>
                  <a:gd name="connsiteX272" fmla="*/ 451361 w 455429"/>
                  <a:gd name="connsiteY272" fmla="*/ 183918 h 474960"/>
                  <a:gd name="connsiteX273" fmla="*/ 449807 w 455429"/>
                  <a:gd name="connsiteY273" fmla="*/ 176668 h 474960"/>
                  <a:gd name="connsiteX274" fmla="*/ 446108 w 455429"/>
                  <a:gd name="connsiteY274" fmla="*/ 169417 h 474960"/>
                  <a:gd name="connsiteX275" fmla="*/ 438858 w 455429"/>
                  <a:gd name="connsiteY275" fmla="*/ 162167 h 474960"/>
                  <a:gd name="connsiteX276" fmla="*/ 438858 w 455429"/>
                  <a:gd name="connsiteY276" fmla="*/ 154917 h 474960"/>
                  <a:gd name="connsiteX277" fmla="*/ 442335 w 455429"/>
                  <a:gd name="connsiteY277" fmla="*/ 147445 h 474960"/>
                  <a:gd name="connsiteX278" fmla="*/ 446034 w 455429"/>
                  <a:gd name="connsiteY278" fmla="*/ 140195 h 474960"/>
                  <a:gd name="connsiteX279" fmla="*/ 453284 w 455429"/>
                  <a:gd name="connsiteY279" fmla="*/ 132945 h 474960"/>
                  <a:gd name="connsiteX280" fmla="*/ 455429 w 455429"/>
                  <a:gd name="connsiteY280" fmla="*/ 127914 h 47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</a:cxnLst>
                <a:rect l="l" t="t" r="r" b="b"/>
                <a:pathLst>
                  <a:path w="455429" h="474960">
                    <a:moveTo>
                      <a:pt x="455429" y="127914"/>
                    </a:moveTo>
                    <a:lnTo>
                      <a:pt x="448179" y="120442"/>
                    </a:lnTo>
                    <a:lnTo>
                      <a:pt x="444480" y="113192"/>
                    </a:lnTo>
                    <a:lnTo>
                      <a:pt x="437230" y="107939"/>
                    </a:lnTo>
                    <a:lnTo>
                      <a:pt x="429980" y="107939"/>
                    </a:lnTo>
                    <a:lnTo>
                      <a:pt x="421028" y="111638"/>
                    </a:lnTo>
                    <a:lnTo>
                      <a:pt x="411854" y="115115"/>
                    </a:lnTo>
                    <a:lnTo>
                      <a:pt x="404604" y="120368"/>
                    </a:lnTo>
                    <a:lnTo>
                      <a:pt x="399130" y="129541"/>
                    </a:lnTo>
                    <a:lnTo>
                      <a:pt x="391879" y="137014"/>
                    </a:lnTo>
                    <a:lnTo>
                      <a:pt x="384629" y="140491"/>
                    </a:lnTo>
                    <a:lnTo>
                      <a:pt x="377379" y="142266"/>
                    </a:lnTo>
                    <a:lnTo>
                      <a:pt x="370129" y="142266"/>
                    </a:lnTo>
                    <a:lnTo>
                      <a:pt x="362657" y="142266"/>
                    </a:lnTo>
                    <a:lnTo>
                      <a:pt x="355407" y="140491"/>
                    </a:lnTo>
                    <a:lnTo>
                      <a:pt x="348156" y="137014"/>
                    </a:lnTo>
                    <a:lnTo>
                      <a:pt x="340906" y="135016"/>
                    </a:lnTo>
                    <a:lnTo>
                      <a:pt x="333656" y="135016"/>
                    </a:lnTo>
                    <a:lnTo>
                      <a:pt x="326184" y="137014"/>
                    </a:lnTo>
                    <a:lnTo>
                      <a:pt x="320709" y="144264"/>
                    </a:lnTo>
                    <a:lnTo>
                      <a:pt x="320709" y="151514"/>
                    </a:lnTo>
                    <a:lnTo>
                      <a:pt x="324408" y="158764"/>
                    </a:lnTo>
                    <a:lnTo>
                      <a:pt x="326184" y="166014"/>
                    </a:lnTo>
                    <a:lnTo>
                      <a:pt x="322707" y="173486"/>
                    </a:lnTo>
                    <a:lnTo>
                      <a:pt x="319008" y="180737"/>
                    </a:lnTo>
                    <a:lnTo>
                      <a:pt x="304581" y="191464"/>
                    </a:lnTo>
                    <a:lnTo>
                      <a:pt x="297331" y="196939"/>
                    </a:lnTo>
                    <a:lnTo>
                      <a:pt x="289859" y="198936"/>
                    </a:lnTo>
                    <a:lnTo>
                      <a:pt x="282609" y="198936"/>
                    </a:lnTo>
                    <a:lnTo>
                      <a:pt x="275359" y="198936"/>
                    </a:lnTo>
                    <a:lnTo>
                      <a:pt x="268109" y="200490"/>
                    </a:lnTo>
                    <a:lnTo>
                      <a:pt x="260858" y="200490"/>
                    </a:lnTo>
                    <a:lnTo>
                      <a:pt x="253386" y="198936"/>
                    </a:lnTo>
                    <a:lnTo>
                      <a:pt x="244213" y="196939"/>
                    </a:lnTo>
                    <a:lnTo>
                      <a:pt x="236962" y="198936"/>
                    </a:lnTo>
                    <a:lnTo>
                      <a:pt x="229712" y="202413"/>
                    </a:lnTo>
                    <a:lnTo>
                      <a:pt x="222462" y="204189"/>
                    </a:lnTo>
                    <a:lnTo>
                      <a:pt x="215212" y="202413"/>
                    </a:lnTo>
                    <a:lnTo>
                      <a:pt x="207740" y="195163"/>
                    </a:lnTo>
                    <a:lnTo>
                      <a:pt x="204263" y="187913"/>
                    </a:lnTo>
                    <a:lnTo>
                      <a:pt x="204263" y="180663"/>
                    </a:lnTo>
                    <a:lnTo>
                      <a:pt x="206260" y="173412"/>
                    </a:lnTo>
                    <a:lnTo>
                      <a:pt x="209737" y="165940"/>
                    </a:lnTo>
                    <a:lnTo>
                      <a:pt x="213436" y="158690"/>
                    </a:lnTo>
                    <a:lnTo>
                      <a:pt x="215212" y="151440"/>
                    </a:lnTo>
                    <a:lnTo>
                      <a:pt x="218689" y="144190"/>
                    </a:lnTo>
                    <a:lnTo>
                      <a:pt x="220687" y="136940"/>
                    </a:lnTo>
                    <a:lnTo>
                      <a:pt x="224386" y="129468"/>
                    </a:lnTo>
                    <a:lnTo>
                      <a:pt x="227863" y="122217"/>
                    </a:lnTo>
                    <a:lnTo>
                      <a:pt x="235113" y="122217"/>
                    </a:lnTo>
                    <a:lnTo>
                      <a:pt x="242585" y="125916"/>
                    </a:lnTo>
                    <a:lnTo>
                      <a:pt x="249835" y="125916"/>
                    </a:lnTo>
                    <a:lnTo>
                      <a:pt x="257085" y="120220"/>
                    </a:lnTo>
                    <a:lnTo>
                      <a:pt x="257085" y="112970"/>
                    </a:lnTo>
                    <a:lnTo>
                      <a:pt x="253386" y="105719"/>
                    </a:lnTo>
                    <a:lnTo>
                      <a:pt x="258861" y="98469"/>
                    </a:lnTo>
                    <a:lnTo>
                      <a:pt x="266111" y="98469"/>
                    </a:lnTo>
                    <a:lnTo>
                      <a:pt x="273361" y="98469"/>
                    </a:lnTo>
                    <a:lnTo>
                      <a:pt x="275359" y="91219"/>
                    </a:lnTo>
                    <a:lnTo>
                      <a:pt x="279058" y="83969"/>
                    </a:lnTo>
                    <a:lnTo>
                      <a:pt x="280612" y="76497"/>
                    </a:lnTo>
                    <a:lnTo>
                      <a:pt x="282609" y="69247"/>
                    </a:lnTo>
                    <a:lnTo>
                      <a:pt x="282609" y="61996"/>
                    </a:lnTo>
                    <a:lnTo>
                      <a:pt x="279132" y="54746"/>
                    </a:lnTo>
                    <a:lnTo>
                      <a:pt x="271660" y="49272"/>
                    </a:lnTo>
                    <a:lnTo>
                      <a:pt x="264410" y="47496"/>
                    </a:lnTo>
                    <a:lnTo>
                      <a:pt x="257159" y="50973"/>
                    </a:lnTo>
                    <a:lnTo>
                      <a:pt x="249909" y="58223"/>
                    </a:lnTo>
                    <a:lnTo>
                      <a:pt x="246210" y="65696"/>
                    </a:lnTo>
                    <a:lnTo>
                      <a:pt x="244213" y="72946"/>
                    </a:lnTo>
                    <a:lnTo>
                      <a:pt x="236962" y="78420"/>
                    </a:lnTo>
                    <a:lnTo>
                      <a:pt x="229712" y="80196"/>
                    </a:lnTo>
                    <a:lnTo>
                      <a:pt x="227937" y="72946"/>
                    </a:lnTo>
                    <a:lnTo>
                      <a:pt x="225939" y="65696"/>
                    </a:lnTo>
                    <a:lnTo>
                      <a:pt x="225939" y="58223"/>
                    </a:lnTo>
                    <a:lnTo>
                      <a:pt x="227937" y="50973"/>
                    </a:lnTo>
                    <a:lnTo>
                      <a:pt x="231636" y="43723"/>
                    </a:lnTo>
                    <a:lnTo>
                      <a:pt x="233411" y="36473"/>
                    </a:lnTo>
                    <a:lnTo>
                      <a:pt x="231636" y="29223"/>
                    </a:lnTo>
                    <a:lnTo>
                      <a:pt x="224386" y="25524"/>
                    </a:lnTo>
                    <a:lnTo>
                      <a:pt x="216914" y="31220"/>
                    </a:lnTo>
                    <a:lnTo>
                      <a:pt x="215138" y="38470"/>
                    </a:lnTo>
                    <a:lnTo>
                      <a:pt x="213362" y="45720"/>
                    </a:lnTo>
                    <a:lnTo>
                      <a:pt x="213362" y="52971"/>
                    </a:lnTo>
                    <a:lnTo>
                      <a:pt x="209663" y="60221"/>
                    </a:lnTo>
                    <a:lnTo>
                      <a:pt x="202413" y="60221"/>
                    </a:lnTo>
                    <a:lnTo>
                      <a:pt x="202413" y="52971"/>
                    </a:lnTo>
                    <a:lnTo>
                      <a:pt x="202413" y="45720"/>
                    </a:lnTo>
                    <a:lnTo>
                      <a:pt x="204189" y="38470"/>
                    </a:lnTo>
                    <a:lnTo>
                      <a:pt x="206186" y="31220"/>
                    </a:lnTo>
                    <a:lnTo>
                      <a:pt x="211439" y="23748"/>
                    </a:lnTo>
                    <a:lnTo>
                      <a:pt x="218689" y="16498"/>
                    </a:lnTo>
                    <a:lnTo>
                      <a:pt x="216914" y="9248"/>
                    </a:lnTo>
                    <a:lnTo>
                      <a:pt x="211439" y="1998"/>
                    </a:lnTo>
                    <a:lnTo>
                      <a:pt x="204189" y="0"/>
                    </a:lnTo>
                    <a:lnTo>
                      <a:pt x="196939" y="1998"/>
                    </a:lnTo>
                    <a:lnTo>
                      <a:pt x="189466" y="7250"/>
                    </a:lnTo>
                    <a:lnTo>
                      <a:pt x="189466" y="14500"/>
                    </a:lnTo>
                    <a:lnTo>
                      <a:pt x="191464" y="21972"/>
                    </a:lnTo>
                    <a:lnTo>
                      <a:pt x="196939" y="29223"/>
                    </a:lnTo>
                    <a:lnTo>
                      <a:pt x="200416" y="36473"/>
                    </a:lnTo>
                    <a:lnTo>
                      <a:pt x="198862" y="43723"/>
                    </a:lnTo>
                    <a:lnTo>
                      <a:pt x="191390" y="47422"/>
                    </a:lnTo>
                    <a:lnTo>
                      <a:pt x="184140" y="50899"/>
                    </a:lnTo>
                    <a:lnTo>
                      <a:pt x="176890" y="54598"/>
                    </a:lnTo>
                    <a:lnTo>
                      <a:pt x="167716" y="58075"/>
                    </a:lnTo>
                    <a:lnTo>
                      <a:pt x="165940" y="67249"/>
                    </a:lnTo>
                    <a:lnTo>
                      <a:pt x="156767" y="92847"/>
                    </a:lnTo>
                    <a:lnTo>
                      <a:pt x="173190" y="119776"/>
                    </a:lnTo>
                    <a:lnTo>
                      <a:pt x="174966" y="127248"/>
                    </a:lnTo>
                    <a:lnTo>
                      <a:pt x="169713" y="156175"/>
                    </a:lnTo>
                    <a:lnTo>
                      <a:pt x="187913" y="176298"/>
                    </a:lnTo>
                    <a:lnTo>
                      <a:pt x="185915" y="194497"/>
                    </a:lnTo>
                    <a:lnTo>
                      <a:pt x="184140" y="194497"/>
                    </a:lnTo>
                    <a:lnTo>
                      <a:pt x="174966" y="192500"/>
                    </a:lnTo>
                    <a:lnTo>
                      <a:pt x="167716" y="189023"/>
                    </a:lnTo>
                    <a:lnTo>
                      <a:pt x="162463" y="181550"/>
                    </a:lnTo>
                    <a:lnTo>
                      <a:pt x="154991" y="181550"/>
                    </a:lnTo>
                    <a:lnTo>
                      <a:pt x="152994" y="189023"/>
                    </a:lnTo>
                    <a:lnTo>
                      <a:pt x="152994" y="196273"/>
                    </a:lnTo>
                    <a:lnTo>
                      <a:pt x="160466" y="203523"/>
                    </a:lnTo>
                    <a:lnTo>
                      <a:pt x="163943" y="210773"/>
                    </a:lnTo>
                    <a:lnTo>
                      <a:pt x="165940" y="218023"/>
                    </a:lnTo>
                    <a:lnTo>
                      <a:pt x="160466" y="225495"/>
                    </a:lnTo>
                    <a:lnTo>
                      <a:pt x="152994" y="230970"/>
                    </a:lnTo>
                    <a:lnTo>
                      <a:pt x="151440" y="239922"/>
                    </a:lnTo>
                    <a:lnTo>
                      <a:pt x="151440" y="247172"/>
                    </a:lnTo>
                    <a:lnTo>
                      <a:pt x="152994" y="254422"/>
                    </a:lnTo>
                    <a:lnTo>
                      <a:pt x="151440" y="261672"/>
                    </a:lnTo>
                    <a:lnTo>
                      <a:pt x="144190" y="265371"/>
                    </a:lnTo>
                    <a:lnTo>
                      <a:pt x="136718" y="265371"/>
                    </a:lnTo>
                    <a:lnTo>
                      <a:pt x="131243" y="258121"/>
                    </a:lnTo>
                    <a:lnTo>
                      <a:pt x="131243" y="250871"/>
                    </a:lnTo>
                    <a:lnTo>
                      <a:pt x="131243" y="243399"/>
                    </a:lnTo>
                    <a:lnTo>
                      <a:pt x="131243" y="236149"/>
                    </a:lnTo>
                    <a:lnTo>
                      <a:pt x="127544" y="228899"/>
                    </a:lnTo>
                    <a:lnTo>
                      <a:pt x="120294" y="223646"/>
                    </a:lnTo>
                    <a:lnTo>
                      <a:pt x="113044" y="217949"/>
                    </a:lnTo>
                    <a:lnTo>
                      <a:pt x="105793" y="212697"/>
                    </a:lnTo>
                    <a:lnTo>
                      <a:pt x="98543" y="212697"/>
                    </a:lnTo>
                    <a:lnTo>
                      <a:pt x="91071" y="216396"/>
                    </a:lnTo>
                    <a:lnTo>
                      <a:pt x="85818" y="223646"/>
                    </a:lnTo>
                    <a:lnTo>
                      <a:pt x="82119" y="230896"/>
                    </a:lnTo>
                    <a:lnTo>
                      <a:pt x="74869" y="234595"/>
                    </a:lnTo>
                    <a:lnTo>
                      <a:pt x="67619" y="236149"/>
                    </a:lnTo>
                    <a:lnTo>
                      <a:pt x="60369" y="238146"/>
                    </a:lnTo>
                    <a:lnTo>
                      <a:pt x="54672" y="245396"/>
                    </a:lnTo>
                    <a:lnTo>
                      <a:pt x="51195" y="252647"/>
                    </a:lnTo>
                    <a:lnTo>
                      <a:pt x="47496" y="258121"/>
                    </a:lnTo>
                    <a:lnTo>
                      <a:pt x="51195" y="265371"/>
                    </a:lnTo>
                    <a:lnTo>
                      <a:pt x="51195" y="272622"/>
                    </a:lnTo>
                    <a:lnTo>
                      <a:pt x="43945" y="276321"/>
                    </a:lnTo>
                    <a:lnTo>
                      <a:pt x="36473" y="278318"/>
                    </a:lnTo>
                    <a:lnTo>
                      <a:pt x="29223" y="279872"/>
                    </a:lnTo>
                    <a:lnTo>
                      <a:pt x="21972" y="279872"/>
                    </a:lnTo>
                    <a:lnTo>
                      <a:pt x="14722" y="281869"/>
                    </a:lnTo>
                    <a:lnTo>
                      <a:pt x="7472" y="283645"/>
                    </a:lnTo>
                    <a:lnTo>
                      <a:pt x="0" y="290895"/>
                    </a:lnTo>
                    <a:lnTo>
                      <a:pt x="1998" y="298145"/>
                    </a:lnTo>
                    <a:lnTo>
                      <a:pt x="5697" y="305395"/>
                    </a:lnTo>
                    <a:lnTo>
                      <a:pt x="12947" y="312867"/>
                    </a:lnTo>
                    <a:lnTo>
                      <a:pt x="14722" y="320118"/>
                    </a:lnTo>
                    <a:lnTo>
                      <a:pt x="12947" y="327368"/>
                    </a:lnTo>
                    <a:lnTo>
                      <a:pt x="12947" y="334618"/>
                    </a:lnTo>
                    <a:lnTo>
                      <a:pt x="18199" y="341868"/>
                    </a:lnTo>
                    <a:lnTo>
                      <a:pt x="25672" y="345567"/>
                    </a:lnTo>
                    <a:lnTo>
                      <a:pt x="32922" y="352817"/>
                    </a:lnTo>
                    <a:lnTo>
                      <a:pt x="36399" y="360068"/>
                    </a:lnTo>
                    <a:lnTo>
                      <a:pt x="40098" y="367540"/>
                    </a:lnTo>
                    <a:lnTo>
                      <a:pt x="43797" y="374790"/>
                    </a:lnTo>
                    <a:lnTo>
                      <a:pt x="49272" y="382040"/>
                    </a:lnTo>
                    <a:lnTo>
                      <a:pt x="54524" y="391214"/>
                    </a:lnTo>
                    <a:lnTo>
                      <a:pt x="60221" y="398464"/>
                    </a:lnTo>
                    <a:lnTo>
                      <a:pt x="61996" y="405714"/>
                    </a:lnTo>
                    <a:lnTo>
                      <a:pt x="61996" y="418439"/>
                    </a:lnTo>
                    <a:lnTo>
                      <a:pt x="69247" y="421916"/>
                    </a:lnTo>
                    <a:lnTo>
                      <a:pt x="78420" y="425615"/>
                    </a:lnTo>
                    <a:lnTo>
                      <a:pt x="85670" y="429314"/>
                    </a:lnTo>
                    <a:lnTo>
                      <a:pt x="92921" y="436564"/>
                    </a:lnTo>
                    <a:lnTo>
                      <a:pt x="100171" y="438562"/>
                    </a:lnTo>
                    <a:lnTo>
                      <a:pt x="103870" y="431090"/>
                    </a:lnTo>
                    <a:lnTo>
                      <a:pt x="101872" y="425615"/>
                    </a:lnTo>
                    <a:lnTo>
                      <a:pt x="109123" y="423840"/>
                    </a:lnTo>
                    <a:lnTo>
                      <a:pt x="116595" y="423840"/>
                    </a:lnTo>
                    <a:lnTo>
                      <a:pt x="125768" y="425615"/>
                    </a:lnTo>
                    <a:lnTo>
                      <a:pt x="134720" y="427613"/>
                    </a:lnTo>
                    <a:lnTo>
                      <a:pt x="141970" y="429388"/>
                    </a:lnTo>
                    <a:lnTo>
                      <a:pt x="151144" y="429388"/>
                    </a:lnTo>
                    <a:lnTo>
                      <a:pt x="158394" y="427613"/>
                    </a:lnTo>
                    <a:lnTo>
                      <a:pt x="165644" y="425615"/>
                    </a:lnTo>
                    <a:lnTo>
                      <a:pt x="172895" y="421916"/>
                    </a:lnTo>
                    <a:lnTo>
                      <a:pt x="180367" y="416663"/>
                    </a:lnTo>
                    <a:lnTo>
                      <a:pt x="187617" y="412964"/>
                    </a:lnTo>
                    <a:lnTo>
                      <a:pt x="194867" y="414740"/>
                    </a:lnTo>
                    <a:lnTo>
                      <a:pt x="202117" y="416737"/>
                    </a:lnTo>
                    <a:lnTo>
                      <a:pt x="211069" y="416737"/>
                    </a:lnTo>
                    <a:lnTo>
                      <a:pt x="218319" y="414740"/>
                    </a:lnTo>
                    <a:lnTo>
                      <a:pt x="225569" y="416737"/>
                    </a:lnTo>
                    <a:lnTo>
                      <a:pt x="227567" y="423988"/>
                    </a:lnTo>
                    <a:lnTo>
                      <a:pt x="231266" y="431238"/>
                    </a:lnTo>
                    <a:lnTo>
                      <a:pt x="234743" y="440190"/>
                    </a:lnTo>
                    <a:lnTo>
                      <a:pt x="234743" y="447440"/>
                    </a:lnTo>
                    <a:lnTo>
                      <a:pt x="234743" y="454912"/>
                    </a:lnTo>
                    <a:lnTo>
                      <a:pt x="231266" y="462162"/>
                    </a:lnTo>
                    <a:lnTo>
                      <a:pt x="233041" y="469412"/>
                    </a:lnTo>
                    <a:lnTo>
                      <a:pt x="240292" y="469412"/>
                    </a:lnTo>
                    <a:lnTo>
                      <a:pt x="247542" y="465713"/>
                    </a:lnTo>
                    <a:lnTo>
                      <a:pt x="254792" y="465713"/>
                    </a:lnTo>
                    <a:lnTo>
                      <a:pt x="262042" y="473185"/>
                    </a:lnTo>
                    <a:lnTo>
                      <a:pt x="269514" y="474961"/>
                    </a:lnTo>
                    <a:lnTo>
                      <a:pt x="276764" y="471484"/>
                    </a:lnTo>
                    <a:lnTo>
                      <a:pt x="284015" y="464233"/>
                    </a:lnTo>
                    <a:lnTo>
                      <a:pt x="291265" y="456983"/>
                    </a:lnTo>
                    <a:lnTo>
                      <a:pt x="298515" y="449511"/>
                    </a:lnTo>
                    <a:lnTo>
                      <a:pt x="307689" y="446034"/>
                    </a:lnTo>
                    <a:lnTo>
                      <a:pt x="315161" y="446034"/>
                    </a:lnTo>
                    <a:lnTo>
                      <a:pt x="322411" y="446034"/>
                    </a:lnTo>
                    <a:lnTo>
                      <a:pt x="329661" y="442335"/>
                    </a:lnTo>
                    <a:lnTo>
                      <a:pt x="336911" y="436860"/>
                    </a:lnTo>
                    <a:lnTo>
                      <a:pt x="340610" y="429610"/>
                    </a:lnTo>
                    <a:lnTo>
                      <a:pt x="342386" y="422138"/>
                    </a:lnTo>
                    <a:lnTo>
                      <a:pt x="340610" y="414888"/>
                    </a:lnTo>
                    <a:lnTo>
                      <a:pt x="333360" y="414888"/>
                    </a:lnTo>
                    <a:lnTo>
                      <a:pt x="325888" y="414888"/>
                    </a:lnTo>
                    <a:lnTo>
                      <a:pt x="318638" y="411411"/>
                    </a:lnTo>
                    <a:lnTo>
                      <a:pt x="315161" y="403939"/>
                    </a:lnTo>
                    <a:lnTo>
                      <a:pt x="313163" y="396688"/>
                    </a:lnTo>
                    <a:lnTo>
                      <a:pt x="313163" y="389438"/>
                    </a:lnTo>
                    <a:lnTo>
                      <a:pt x="318638" y="382188"/>
                    </a:lnTo>
                    <a:lnTo>
                      <a:pt x="320413" y="374938"/>
                    </a:lnTo>
                    <a:lnTo>
                      <a:pt x="313163" y="367688"/>
                    </a:lnTo>
                    <a:lnTo>
                      <a:pt x="305913" y="363989"/>
                    </a:lnTo>
                    <a:lnTo>
                      <a:pt x="298441" y="360290"/>
                    </a:lnTo>
                    <a:lnTo>
                      <a:pt x="291191" y="360290"/>
                    </a:lnTo>
                    <a:lnTo>
                      <a:pt x="283941" y="360290"/>
                    </a:lnTo>
                    <a:lnTo>
                      <a:pt x="276691" y="358736"/>
                    </a:lnTo>
                    <a:lnTo>
                      <a:pt x="269440" y="353039"/>
                    </a:lnTo>
                    <a:lnTo>
                      <a:pt x="269440" y="345789"/>
                    </a:lnTo>
                    <a:lnTo>
                      <a:pt x="272917" y="338539"/>
                    </a:lnTo>
                    <a:lnTo>
                      <a:pt x="280168" y="333064"/>
                    </a:lnTo>
                    <a:lnTo>
                      <a:pt x="287640" y="333064"/>
                    </a:lnTo>
                    <a:lnTo>
                      <a:pt x="294890" y="333064"/>
                    </a:lnTo>
                    <a:lnTo>
                      <a:pt x="302140" y="333064"/>
                    </a:lnTo>
                    <a:lnTo>
                      <a:pt x="309390" y="334840"/>
                    </a:lnTo>
                    <a:lnTo>
                      <a:pt x="316640" y="334840"/>
                    </a:lnTo>
                    <a:lnTo>
                      <a:pt x="320339" y="327590"/>
                    </a:lnTo>
                    <a:lnTo>
                      <a:pt x="322337" y="320340"/>
                    </a:lnTo>
                    <a:lnTo>
                      <a:pt x="329587" y="320340"/>
                    </a:lnTo>
                    <a:lnTo>
                      <a:pt x="336837" y="320340"/>
                    </a:lnTo>
                    <a:lnTo>
                      <a:pt x="344088" y="322337"/>
                    </a:lnTo>
                    <a:lnTo>
                      <a:pt x="351560" y="316641"/>
                    </a:lnTo>
                    <a:lnTo>
                      <a:pt x="355037" y="309390"/>
                    </a:lnTo>
                    <a:lnTo>
                      <a:pt x="362287" y="305691"/>
                    </a:lnTo>
                    <a:lnTo>
                      <a:pt x="369759" y="305691"/>
                    </a:lnTo>
                    <a:lnTo>
                      <a:pt x="377009" y="300439"/>
                    </a:lnTo>
                    <a:lnTo>
                      <a:pt x="384259" y="298441"/>
                    </a:lnTo>
                    <a:lnTo>
                      <a:pt x="391510" y="300439"/>
                    </a:lnTo>
                    <a:lnTo>
                      <a:pt x="398760" y="294964"/>
                    </a:lnTo>
                    <a:lnTo>
                      <a:pt x="404234" y="287714"/>
                    </a:lnTo>
                    <a:lnTo>
                      <a:pt x="407711" y="278762"/>
                    </a:lnTo>
                    <a:lnTo>
                      <a:pt x="406158" y="271290"/>
                    </a:lnTo>
                    <a:lnTo>
                      <a:pt x="400461" y="264040"/>
                    </a:lnTo>
                    <a:lnTo>
                      <a:pt x="395209" y="256790"/>
                    </a:lnTo>
                    <a:lnTo>
                      <a:pt x="396762" y="249539"/>
                    </a:lnTo>
                    <a:lnTo>
                      <a:pt x="404234" y="243843"/>
                    </a:lnTo>
                    <a:lnTo>
                      <a:pt x="411485" y="236593"/>
                    </a:lnTo>
                    <a:lnTo>
                      <a:pt x="418735" y="229342"/>
                    </a:lnTo>
                    <a:lnTo>
                      <a:pt x="424209" y="222092"/>
                    </a:lnTo>
                    <a:lnTo>
                      <a:pt x="427908" y="214842"/>
                    </a:lnTo>
                    <a:lnTo>
                      <a:pt x="435159" y="207592"/>
                    </a:lnTo>
                    <a:lnTo>
                      <a:pt x="444110" y="198640"/>
                    </a:lnTo>
                    <a:lnTo>
                      <a:pt x="449807" y="191168"/>
                    </a:lnTo>
                    <a:lnTo>
                      <a:pt x="451361" y="183918"/>
                    </a:lnTo>
                    <a:lnTo>
                      <a:pt x="449807" y="176668"/>
                    </a:lnTo>
                    <a:lnTo>
                      <a:pt x="446108" y="169417"/>
                    </a:lnTo>
                    <a:lnTo>
                      <a:pt x="438858" y="162167"/>
                    </a:lnTo>
                    <a:lnTo>
                      <a:pt x="438858" y="154917"/>
                    </a:lnTo>
                    <a:lnTo>
                      <a:pt x="442335" y="147445"/>
                    </a:lnTo>
                    <a:lnTo>
                      <a:pt x="446034" y="140195"/>
                    </a:lnTo>
                    <a:lnTo>
                      <a:pt x="453284" y="132945"/>
                    </a:lnTo>
                    <a:lnTo>
                      <a:pt x="455429" y="12791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B35DCBC4-A394-441B-8507-16D22912EA20}"/>
                  </a:ext>
                </a:extLst>
              </p:cNvPr>
              <p:cNvSpPr/>
              <p:nvPr/>
            </p:nvSpPr>
            <p:spPr>
              <a:xfrm>
                <a:off x="1559637" y="3819593"/>
                <a:ext cx="411114" cy="389586"/>
              </a:xfrm>
              <a:custGeom>
                <a:avLst/>
                <a:gdLst>
                  <a:gd name="connsiteX0" fmla="*/ 45573 w 411114"/>
                  <a:gd name="connsiteY0" fmla="*/ 246950 h 389586"/>
                  <a:gd name="connsiteX1" fmla="*/ 9470 w 411114"/>
                  <a:gd name="connsiteY1" fmla="*/ 203375 h 389586"/>
                  <a:gd name="connsiteX2" fmla="*/ 7472 w 411114"/>
                  <a:gd name="connsiteY2" fmla="*/ 194201 h 389586"/>
                  <a:gd name="connsiteX3" fmla="*/ 5697 w 411114"/>
                  <a:gd name="connsiteY3" fmla="*/ 186951 h 389586"/>
                  <a:gd name="connsiteX4" fmla="*/ 5697 w 411114"/>
                  <a:gd name="connsiteY4" fmla="*/ 176002 h 389586"/>
                  <a:gd name="connsiteX5" fmla="*/ 0 w 411114"/>
                  <a:gd name="connsiteY5" fmla="*/ 170749 h 389586"/>
                  <a:gd name="connsiteX6" fmla="*/ 0 w 411114"/>
                  <a:gd name="connsiteY6" fmla="*/ 146853 h 389586"/>
                  <a:gd name="connsiteX7" fmla="*/ 27595 w 411114"/>
                  <a:gd name="connsiteY7" fmla="*/ 121477 h 389586"/>
                  <a:gd name="connsiteX8" fmla="*/ 69173 w 411114"/>
                  <a:gd name="connsiteY8" fmla="*/ 90849 h 389586"/>
                  <a:gd name="connsiteX9" fmla="*/ 98321 w 411114"/>
                  <a:gd name="connsiteY9" fmla="*/ 68951 h 389586"/>
                  <a:gd name="connsiteX10" fmla="*/ 130947 w 411114"/>
                  <a:gd name="connsiteY10" fmla="*/ 16202 h 389586"/>
                  <a:gd name="connsiteX11" fmla="*/ 151070 w 411114"/>
                  <a:gd name="connsiteY11" fmla="*/ 0 h 389586"/>
                  <a:gd name="connsiteX12" fmla="*/ 154547 w 411114"/>
                  <a:gd name="connsiteY12" fmla="*/ 1775 h 389586"/>
                  <a:gd name="connsiteX13" fmla="*/ 165496 w 411114"/>
                  <a:gd name="connsiteY13" fmla="*/ 12503 h 389586"/>
                  <a:gd name="connsiteX14" fmla="*/ 172747 w 411114"/>
                  <a:gd name="connsiteY14" fmla="*/ 19975 h 389586"/>
                  <a:gd name="connsiteX15" fmla="*/ 174522 w 411114"/>
                  <a:gd name="connsiteY15" fmla="*/ 27225 h 389586"/>
                  <a:gd name="connsiteX16" fmla="*/ 176520 w 411114"/>
                  <a:gd name="connsiteY16" fmla="*/ 34475 h 389586"/>
                  <a:gd name="connsiteX17" fmla="*/ 176520 w 411114"/>
                  <a:gd name="connsiteY17" fmla="*/ 41726 h 389586"/>
                  <a:gd name="connsiteX18" fmla="*/ 172821 w 411114"/>
                  <a:gd name="connsiteY18" fmla="*/ 50899 h 389586"/>
                  <a:gd name="connsiteX19" fmla="*/ 172821 w 411114"/>
                  <a:gd name="connsiteY19" fmla="*/ 59851 h 389586"/>
                  <a:gd name="connsiteX20" fmla="*/ 174596 w 411114"/>
                  <a:gd name="connsiteY20" fmla="*/ 67101 h 389586"/>
                  <a:gd name="connsiteX21" fmla="*/ 180293 w 411114"/>
                  <a:gd name="connsiteY21" fmla="*/ 74573 h 389586"/>
                  <a:gd name="connsiteX22" fmla="*/ 181846 w 411114"/>
                  <a:gd name="connsiteY22" fmla="*/ 81823 h 389586"/>
                  <a:gd name="connsiteX23" fmla="*/ 185545 w 411114"/>
                  <a:gd name="connsiteY23" fmla="*/ 89074 h 389586"/>
                  <a:gd name="connsiteX24" fmla="*/ 185545 w 411114"/>
                  <a:gd name="connsiteY24" fmla="*/ 96324 h 389586"/>
                  <a:gd name="connsiteX25" fmla="*/ 185545 w 411114"/>
                  <a:gd name="connsiteY25" fmla="*/ 103574 h 389586"/>
                  <a:gd name="connsiteX26" fmla="*/ 189022 w 411114"/>
                  <a:gd name="connsiteY26" fmla="*/ 116521 h 389586"/>
                  <a:gd name="connsiteX27" fmla="*/ 187469 w 411114"/>
                  <a:gd name="connsiteY27" fmla="*/ 125472 h 389586"/>
                  <a:gd name="connsiteX28" fmla="*/ 185471 w 411114"/>
                  <a:gd name="connsiteY28" fmla="*/ 132723 h 389586"/>
                  <a:gd name="connsiteX29" fmla="*/ 187469 w 411114"/>
                  <a:gd name="connsiteY29" fmla="*/ 139973 h 389586"/>
                  <a:gd name="connsiteX30" fmla="*/ 187469 w 411114"/>
                  <a:gd name="connsiteY30" fmla="*/ 147223 h 389586"/>
                  <a:gd name="connsiteX31" fmla="*/ 190946 w 411114"/>
                  <a:gd name="connsiteY31" fmla="*/ 156397 h 389586"/>
                  <a:gd name="connsiteX32" fmla="*/ 198418 w 411114"/>
                  <a:gd name="connsiteY32" fmla="*/ 154399 h 389586"/>
                  <a:gd name="connsiteX33" fmla="*/ 201895 w 411114"/>
                  <a:gd name="connsiteY33" fmla="*/ 147149 h 389586"/>
                  <a:gd name="connsiteX34" fmla="*/ 209145 w 411114"/>
                  <a:gd name="connsiteY34" fmla="*/ 149146 h 389586"/>
                  <a:gd name="connsiteX35" fmla="*/ 216618 w 411114"/>
                  <a:gd name="connsiteY35" fmla="*/ 150922 h 389586"/>
                  <a:gd name="connsiteX36" fmla="*/ 220095 w 411114"/>
                  <a:gd name="connsiteY36" fmla="*/ 143672 h 389586"/>
                  <a:gd name="connsiteX37" fmla="*/ 227345 w 411114"/>
                  <a:gd name="connsiteY37" fmla="*/ 149146 h 389586"/>
                  <a:gd name="connsiteX38" fmla="*/ 223868 w 411114"/>
                  <a:gd name="connsiteY38" fmla="*/ 156397 h 389586"/>
                  <a:gd name="connsiteX39" fmla="*/ 223868 w 411114"/>
                  <a:gd name="connsiteY39" fmla="*/ 163869 h 389586"/>
                  <a:gd name="connsiteX40" fmla="*/ 231118 w 411114"/>
                  <a:gd name="connsiteY40" fmla="*/ 160170 h 389586"/>
                  <a:gd name="connsiteX41" fmla="*/ 238368 w 411114"/>
                  <a:gd name="connsiteY41" fmla="*/ 158172 h 389586"/>
                  <a:gd name="connsiteX42" fmla="*/ 240144 w 411114"/>
                  <a:gd name="connsiteY42" fmla="*/ 165422 h 389586"/>
                  <a:gd name="connsiteX43" fmla="*/ 232893 w 411114"/>
                  <a:gd name="connsiteY43" fmla="*/ 169122 h 389586"/>
                  <a:gd name="connsiteX44" fmla="*/ 236371 w 411114"/>
                  <a:gd name="connsiteY44" fmla="*/ 176372 h 389586"/>
                  <a:gd name="connsiteX45" fmla="*/ 243621 w 411114"/>
                  <a:gd name="connsiteY45" fmla="*/ 172673 h 389586"/>
                  <a:gd name="connsiteX46" fmla="*/ 251093 w 411114"/>
                  <a:gd name="connsiteY46" fmla="*/ 174670 h 389586"/>
                  <a:gd name="connsiteX47" fmla="*/ 254570 w 411114"/>
                  <a:gd name="connsiteY47" fmla="*/ 181920 h 389586"/>
                  <a:gd name="connsiteX48" fmla="*/ 251093 w 411114"/>
                  <a:gd name="connsiteY48" fmla="*/ 189392 h 389586"/>
                  <a:gd name="connsiteX49" fmla="*/ 243621 w 411114"/>
                  <a:gd name="connsiteY49" fmla="*/ 190946 h 389586"/>
                  <a:gd name="connsiteX50" fmla="*/ 236371 w 411114"/>
                  <a:gd name="connsiteY50" fmla="*/ 196643 h 389586"/>
                  <a:gd name="connsiteX51" fmla="*/ 240070 w 411114"/>
                  <a:gd name="connsiteY51" fmla="*/ 203893 h 389586"/>
                  <a:gd name="connsiteX52" fmla="*/ 247320 w 411114"/>
                  <a:gd name="connsiteY52" fmla="*/ 205668 h 389586"/>
                  <a:gd name="connsiteX53" fmla="*/ 254570 w 411114"/>
                  <a:gd name="connsiteY53" fmla="*/ 209145 h 389586"/>
                  <a:gd name="connsiteX54" fmla="*/ 263744 w 411114"/>
                  <a:gd name="connsiteY54" fmla="*/ 211143 h 389586"/>
                  <a:gd name="connsiteX55" fmla="*/ 270994 w 411114"/>
                  <a:gd name="connsiteY55" fmla="*/ 212919 h 389586"/>
                  <a:gd name="connsiteX56" fmla="*/ 278466 w 411114"/>
                  <a:gd name="connsiteY56" fmla="*/ 214916 h 389586"/>
                  <a:gd name="connsiteX57" fmla="*/ 287418 w 411114"/>
                  <a:gd name="connsiteY57" fmla="*/ 212919 h 389586"/>
                  <a:gd name="connsiteX58" fmla="*/ 294668 w 411114"/>
                  <a:gd name="connsiteY58" fmla="*/ 216618 h 389586"/>
                  <a:gd name="connsiteX59" fmla="*/ 301918 w 411114"/>
                  <a:gd name="connsiteY59" fmla="*/ 222092 h 389586"/>
                  <a:gd name="connsiteX60" fmla="*/ 309168 w 411114"/>
                  <a:gd name="connsiteY60" fmla="*/ 229342 h 389586"/>
                  <a:gd name="connsiteX61" fmla="*/ 312867 w 411114"/>
                  <a:gd name="connsiteY61" fmla="*/ 236593 h 389586"/>
                  <a:gd name="connsiteX62" fmla="*/ 316344 w 411114"/>
                  <a:gd name="connsiteY62" fmla="*/ 243843 h 389586"/>
                  <a:gd name="connsiteX63" fmla="*/ 323817 w 411114"/>
                  <a:gd name="connsiteY63" fmla="*/ 249317 h 389586"/>
                  <a:gd name="connsiteX64" fmla="*/ 331067 w 411114"/>
                  <a:gd name="connsiteY64" fmla="*/ 251315 h 389586"/>
                  <a:gd name="connsiteX65" fmla="*/ 338317 w 411114"/>
                  <a:gd name="connsiteY65" fmla="*/ 251315 h 389586"/>
                  <a:gd name="connsiteX66" fmla="*/ 347491 w 411114"/>
                  <a:gd name="connsiteY66" fmla="*/ 251315 h 389586"/>
                  <a:gd name="connsiteX67" fmla="*/ 354741 w 411114"/>
                  <a:gd name="connsiteY67" fmla="*/ 251315 h 389586"/>
                  <a:gd name="connsiteX68" fmla="*/ 363693 w 411114"/>
                  <a:gd name="connsiteY68" fmla="*/ 251315 h 389586"/>
                  <a:gd name="connsiteX69" fmla="*/ 370943 w 411114"/>
                  <a:gd name="connsiteY69" fmla="*/ 249317 h 389586"/>
                  <a:gd name="connsiteX70" fmla="*/ 378415 w 411114"/>
                  <a:gd name="connsiteY70" fmla="*/ 247542 h 389586"/>
                  <a:gd name="connsiteX71" fmla="*/ 385665 w 411114"/>
                  <a:gd name="connsiteY71" fmla="*/ 247542 h 389586"/>
                  <a:gd name="connsiteX72" fmla="*/ 392915 w 411114"/>
                  <a:gd name="connsiteY72" fmla="*/ 251241 h 389586"/>
                  <a:gd name="connsiteX73" fmla="*/ 400165 w 411114"/>
                  <a:gd name="connsiteY73" fmla="*/ 254718 h 389586"/>
                  <a:gd name="connsiteX74" fmla="*/ 407416 w 411114"/>
                  <a:gd name="connsiteY74" fmla="*/ 261968 h 389586"/>
                  <a:gd name="connsiteX75" fmla="*/ 411115 w 411114"/>
                  <a:gd name="connsiteY75" fmla="*/ 269440 h 389586"/>
                  <a:gd name="connsiteX76" fmla="*/ 411115 w 411114"/>
                  <a:gd name="connsiteY76" fmla="*/ 276691 h 389586"/>
                  <a:gd name="connsiteX77" fmla="*/ 407416 w 411114"/>
                  <a:gd name="connsiteY77" fmla="*/ 283941 h 389586"/>
                  <a:gd name="connsiteX78" fmla="*/ 402163 w 411114"/>
                  <a:gd name="connsiteY78" fmla="*/ 291191 h 389586"/>
                  <a:gd name="connsiteX79" fmla="*/ 400165 w 411114"/>
                  <a:gd name="connsiteY79" fmla="*/ 298441 h 389586"/>
                  <a:gd name="connsiteX80" fmla="*/ 398390 w 411114"/>
                  <a:gd name="connsiteY80" fmla="*/ 305913 h 389586"/>
                  <a:gd name="connsiteX81" fmla="*/ 398390 w 411114"/>
                  <a:gd name="connsiteY81" fmla="*/ 313163 h 389586"/>
                  <a:gd name="connsiteX82" fmla="*/ 398390 w 411114"/>
                  <a:gd name="connsiteY82" fmla="*/ 320414 h 389586"/>
                  <a:gd name="connsiteX83" fmla="*/ 396392 w 411114"/>
                  <a:gd name="connsiteY83" fmla="*/ 327664 h 389586"/>
                  <a:gd name="connsiteX84" fmla="*/ 391140 w 411114"/>
                  <a:gd name="connsiteY84" fmla="*/ 334914 h 389586"/>
                  <a:gd name="connsiteX85" fmla="*/ 383889 w 411114"/>
                  <a:gd name="connsiteY85" fmla="*/ 340389 h 389586"/>
                  <a:gd name="connsiteX86" fmla="*/ 380190 w 411114"/>
                  <a:gd name="connsiteY86" fmla="*/ 347639 h 389586"/>
                  <a:gd name="connsiteX87" fmla="*/ 372940 w 411114"/>
                  <a:gd name="connsiteY87" fmla="*/ 353113 h 389586"/>
                  <a:gd name="connsiteX88" fmla="*/ 365690 w 411114"/>
                  <a:gd name="connsiteY88" fmla="*/ 360363 h 389586"/>
                  <a:gd name="connsiteX89" fmla="*/ 363693 w 411114"/>
                  <a:gd name="connsiteY89" fmla="*/ 367836 h 389586"/>
                  <a:gd name="connsiteX90" fmla="*/ 367392 w 411114"/>
                  <a:gd name="connsiteY90" fmla="*/ 375086 h 389586"/>
                  <a:gd name="connsiteX91" fmla="*/ 369389 w 411114"/>
                  <a:gd name="connsiteY91" fmla="*/ 382336 h 389586"/>
                  <a:gd name="connsiteX92" fmla="*/ 363693 w 411114"/>
                  <a:gd name="connsiteY92" fmla="*/ 389586 h 389586"/>
                  <a:gd name="connsiteX93" fmla="*/ 356442 w 411114"/>
                  <a:gd name="connsiteY93" fmla="*/ 384112 h 389586"/>
                  <a:gd name="connsiteX94" fmla="*/ 349192 w 411114"/>
                  <a:gd name="connsiteY94" fmla="*/ 380413 h 389586"/>
                  <a:gd name="connsiteX95" fmla="*/ 341942 w 411114"/>
                  <a:gd name="connsiteY95" fmla="*/ 378637 h 389586"/>
                  <a:gd name="connsiteX96" fmla="*/ 334470 w 411114"/>
                  <a:gd name="connsiteY96" fmla="*/ 375160 h 389586"/>
                  <a:gd name="connsiteX97" fmla="*/ 330993 w 411114"/>
                  <a:gd name="connsiteY97" fmla="*/ 367910 h 389586"/>
                  <a:gd name="connsiteX98" fmla="*/ 327294 w 411114"/>
                  <a:gd name="connsiteY98" fmla="*/ 360438 h 389586"/>
                  <a:gd name="connsiteX99" fmla="*/ 323817 w 411114"/>
                  <a:gd name="connsiteY99" fmla="*/ 353187 h 389586"/>
                  <a:gd name="connsiteX100" fmla="*/ 320118 w 411114"/>
                  <a:gd name="connsiteY100" fmla="*/ 345937 h 389586"/>
                  <a:gd name="connsiteX101" fmla="*/ 312867 w 411114"/>
                  <a:gd name="connsiteY101" fmla="*/ 347713 h 389586"/>
                  <a:gd name="connsiteX102" fmla="*/ 305617 w 411114"/>
                  <a:gd name="connsiteY102" fmla="*/ 351190 h 389586"/>
                  <a:gd name="connsiteX103" fmla="*/ 300143 w 411114"/>
                  <a:gd name="connsiteY103" fmla="*/ 358662 h 389586"/>
                  <a:gd name="connsiteX104" fmla="*/ 292892 w 411114"/>
                  <a:gd name="connsiteY104" fmla="*/ 365912 h 389586"/>
                  <a:gd name="connsiteX105" fmla="*/ 285642 w 411114"/>
                  <a:gd name="connsiteY105" fmla="*/ 362213 h 389586"/>
                  <a:gd name="connsiteX106" fmla="*/ 278392 w 411114"/>
                  <a:gd name="connsiteY106" fmla="*/ 356960 h 389586"/>
                  <a:gd name="connsiteX107" fmla="*/ 258935 w 411114"/>
                  <a:gd name="connsiteY107" fmla="*/ 364654 h 389586"/>
                  <a:gd name="connsiteX108" fmla="*/ 247986 w 411114"/>
                  <a:gd name="connsiteY108" fmla="*/ 361177 h 389586"/>
                  <a:gd name="connsiteX109" fmla="*/ 240070 w 411114"/>
                  <a:gd name="connsiteY109" fmla="*/ 355037 h 389586"/>
                  <a:gd name="connsiteX110" fmla="*/ 232819 w 411114"/>
                  <a:gd name="connsiteY110" fmla="*/ 353261 h 389586"/>
                  <a:gd name="connsiteX111" fmla="*/ 225347 w 411114"/>
                  <a:gd name="connsiteY111" fmla="*/ 349784 h 389586"/>
                  <a:gd name="connsiteX112" fmla="*/ 218097 w 411114"/>
                  <a:gd name="connsiteY112" fmla="*/ 346085 h 389586"/>
                  <a:gd name="connsiteX113" fmla="*/ 210847 w 411114"/>
                  <a:gd name="connsiteY113" fmla="*/ 340610 h 389586"/>
                  <a:gd name="connsiteX114" fmla="*/ 203597 w 411114"/>
                  <a:gd name="connsiteY114" fmla="*/ 336911 h 389586"/>
                  <a:gd name="connsiteX115" fmla="*/ 196347 w 411114"/>
                  <a:gd name="connsiteY115" fmla="*/ 338909 h 389586"/>
                  <a:gd name="connsiteX116" fmla="*/ 192648 w 411114"/>
                  <a:gd name="connsiteY116" fmla="*/ 346159 h 389586"/>
                  <a:gd name="connsiteX117" fmla="*/ 185397 w 411114"/>
                  <a:gd name="connsiteY117" fmla="*/ 353409 h 389586"/>
                  <a:gd name="connsiteX118" fmla="*/ 178147 w 411114"/>
                  <a:gd name="connsiteY118" fmla="*/ 357108 h 389586"/>
                  <a:gd name="connsiteX119" fmla="*/ 170897 w 411114"/>
                  <a:gd name="connsiteY119" fmla="*/ 355111 h 389586"/>
                  <a:gd name="connsiteX120" fmla="*/ 161945 w 411114"/>
                  <a:gd name="connsiteY120" fmla="*/ 353335 h 389586"/>
                  <a:gd name="connsiteX121" fmla="*/ 154473 w 411114"/>
                  <a:gd name="connsiteY121" fmla="*/ 347861 h 389586"/>
                  <a:gd name="connsiteX122" fmla="*/ 148999 w 411114"/>
                  <a:gd name="connsiteY122" fmla="*/ 340610 h 389586"/>
                  <a:gd name="connsiteX123" fmla="*/ 141748 w 411114"/>
                  <a:gd name="connsiteY123" fmla="*/ 333138 h 389586"/>
                  <a:gd name="connsiteX124" fmla="*/ 136274 w 411114"/>
                  <a:gd name="connsiteY124" fmla="*/ 325888 h 389586"/>
                  <a:gd name="connsiteX125" fmla="*/ 129024 w 411114"/>
                  <a:gd name="connsiteY125" fmla="*/ 325888 h 389586"/>
                  <a:gd name="connsiteX126" fmla="*/ 121773 w 411114"/>
                  <a:gd name="connsiteY126" fmla="*/ 325888 h 389586"/>
                  <a:gd name="connsiteX127" fmla="*/ 114523 w 411114"/>
                  <a:gd name="connsiteY127" fmla="*/ 325888 h 389586"/>
                  <a:gd name="connsiteX128" fmla="*/ 107273 w 411114"/>
                  <a:gd name="connsiteY128" fmla="*/ 325888 h 389586"/>
                  <a:gd name="connsiteX129" fmla="*/ 99801 w 411114"/>
                  <a:gd name="connsiteY129" fmla="*/ 325888 h 389586"/>
                  <a:gd name="connsiteX130" fmla="*/ 92551 w 411114"/>
                  <a:gd name="connsiteY130" fmla="*/ 325888 h 389586"/>
                  <a:gd name="connsiteX131" fmla="*/ 85301 w 411114"/>
                  <a:gd name="connsiteY131" fmla="*/ 325888 h 389586"/>
                  <a:gd name="connsiteX132" fmla="*/ 78050 w 411114"/>
                  <a:gd name="connsiteY132" fmla="*/ 322411 h 389586"/>
                  <a:gd name="connsiteX133" fmla="*/ 81528 w 411114"/>
                  <a:gd name="connsiteY133" fmla="*/ 314939 h 389586"/>
                  <a:gd name="connsiteX134" fmla="*/ 85227 w 411114"/>
                  <a:gd name="connsiteY134" fmla="*/ 307689 h 389586"/>
                  <a:gd name="connsiteX135" fmla="*/ 90479 w 411114"/>
                  <a:gd name="connsiteY135" fmla="*/ 300439 h 389586"/>
                  <a:gd name="connsiteX136" fmla="*/ 90479 w 411114"/>
                  <a:gd name="connsiteY136" fmla="*/ 293188 h 389586"/>
                  <a:gd name="connsiteX137" fmla="*/ 90479 w 411114"/>
                  <a:gd name="connsiteY137" fmla="*/ 285938 h 389586"/>
                  <a:gd name="connsiteX138" fmla="*/ 90479 w 411114"/>
                  <a:gd name="connsiteY138" fmla="*/ 278688 h 389586"/>
                  <a:gd name="connsiteX139" fmla="*/ 94178 w 411114"/>
                  <a:gd name="connsiteY139" fmla="*/ 271216 h 389586"/>
                  <a:gd name="connsiteX140" fmla="*/ 94178 w 411114"/>
                  <a:gd name="connsiteY140" fmla="*/ 263966 h 389586"/>
                  <a:gd name="connsiteX141" fmla="*/ 90479 w 411114"/>
                  <a:gd name="connsiteY141" fmla="*/ 256716 h 389586"/>
                  <a:gd name="connsiteX142" fmla="*/ 94178 w 411114"/>
                  <a:gd name="connsiteY142" fmla="*/ 249465 h 389586"/>
                  <a:gd name="connsiteX143" fmla="*/ 99653 w 411114"/>
                  <a:gd name="connsiteY143" fmla="*/ 242215 h 389586"/>
                  <a:gd name="connsiteX144" fmla="*/ 94178 w 411114"/>
                  <a:gd name="connsiteY144" fmla="*/ 234743 h 389586"/>
                  <a:gd name="connsiteX145" fmla="*/ 86928 w 411114"/>
                  <a:gd name="connsiteY145" fmla="*/ 227493 h 389586"/>
                  <a:gd name="connsiteX146" fmla="*/ 79678 w 411114"/>
                  <a:gd name="connsiteY146" fmla="*/ 227493 h 389586"/>
                  <a:gd name="connsiteX147" fmla="*/ 72206 w 411114"/>
                  <a:gd name="connsiteY147" fmla="*/ 233189 h 389586"/>
                  <a:gd name="connsiteX148" fmla="*/ 64956 w 411114"/>
                  <a:gd name="connsiteY148" fmla="*/ 240440 h 389586"/>
                  <a:gd name="connsiteX149" fmla="*/ 57706 w 411114"/>
                  <a:gd name="connsiteY149" fmla="*/ 245692 h 389586"/>
                  <a:gd name="connsiteX150" fmla="*/ 50455 w 411114"/>
                  <a:gd name="connsiteY150" fmla="*/ 247690 h 389586"/>
                  <a:gd name="connsiteX151" fmla="*/ 45573 w 411114"/>
                  <a:gd name="connsiteY151" fmla="*/ 247690 h 38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411114" h="389586">
                    <a:moveTo>
                      <a:pt x="45573" y="246950"/>
                    </a:moveTo>
                    <a:lnTo>
                      <a:pt x="9470" y="203375"/>
                    </a:lnTo>
                    <a:lnTo>
                      <a:pt x="7472" y="194201"/>
                    </a:lnTo>
                    <a:lnTo>
                      <a:pt x="5697" y="186951"/>
                    </a:lnTo>
                    <a:lnTo>
                      <a:pt x="5697" y="176002"/>
                    </a:lnTo>
                    <a:lnTo>
                      <a:pt x="0" y="170749"/>
                    </a:lnTo>
                    <a:lnTo>
                      <a:pt x="0" y="146853"/>
                    </a:lnTo>
                    <a:lnTo>
                      <a:pt x="27595" y="121477"/>
                    </a:lnTo>
                    <a:lnTo>
                      <a:pt x="69173" y="90849"/>
                    </a:lnTo>
                    <a:lnTo>
                      <a:pt x="98321" y="68951"/>
                    </a:lnTo>
                    <a:lnTo>
                      <a:pt x="130947" y="16202"/>
                    </a:lnTo>
                    <a:lnTo>
                      <a:pt x="151070" y="0"/>
                    </a:lnTo>
                    <a:lnTo>
                      <a:pt x="154547" y="1775"/>
                    </a:lnTo>
                    <a:lnTo>
                      <a:pt x="165496" y="12503"/>
                    </a:lnTo>
                    <a:lnTo>
                      <a:pt x="172747" y="19975"/>
                    </a:lnTo>
                    <a:lnTo>
                      <a:pt x="174522" y="27225"/>
                    </a:lnTo>
                    <a:lnTo>
                      <a:pt x="176520" y="34475"/>
                    </a:lnTo>
                    <a:lnTo>
                      <a:pt x="176520" y="41726"/>
                    </a:lnTo>
                    <a:lnTo>
                      <a:pt x="172821" y="50899"/>
                    </a:lnTo>
                    <a:lnTo>
                      <a:pt x="172821" y="59851"/>
                    </a:lnTo>
                    <a:lnTo>
                      <a:pt x="174596" y="67101"/>
                    </a:lnTo>
                    <a:lnTo>
                      <a:pt x="180293" y="74573"/>
                    </a:lnTo>
                    <a:lnTo>
                      <a:pt x="181846" y="81823"/>
                    </a:lnTo>
                    <a:lnTo>
                      <a:pt x="185545" y="89074"/>
                    </a:lnTo>
                    <a:lnTo>
                      <a:pt x="185545" y="96324"/>
                    </a:lnTo>
                    <a:lnTo>
                      <a:pt x="185545" y="103574"/>
                    </a:lnTo>
                    <a:lnTo>
                      <a:pt x="189022" y="116521"/>
                    </a:lnTo>
                    <a:lnTo>
                      <a:pt x="187469" y="125472"/>
                    </a:lnTo>
                    <a:lnTo>
                      <a:pt x="185471" y="132723"/>
                    </a:lnTo>
                    <a:lnTo>
                      <a:pt x="187469" y="139973"/>
                    </a:lnTo>
                    <a:lnTo>
                      <a:pt x="187469" y="147223"/>
                    </a:lnTo>
                    <a:lnTo>
                      <a:pt x="190946" y="156397"/>
                    </a:lnTo>
                    <a:lnTo>
                      <a:pt x="198418" y="154399"/>
                    </a:lnTo>
                    <a:lnTo>
                      <a:pt x="201895" y="147149"/>
                    </a:lnTo>
                    <a:lnTo>
                      <a:pt x="209145" y="149146"/>
                    </a:lnTo>
                    <a:lnTo>
                      <a:pt x="216618" y="150922"/>
                    </a:lnTo>
                    <a:lnTo>
                      <a:pt x="220095" y="143672"/>
                    </a:lnTo>
                    <a:lnTo>
                      <a:pt x="227345" y="149146"/>
                    </a:lnTo>
                    <a:lnTo>
                      <a:pt x="223868" y="156397"/>
                    </a:lnTo>
                    <a:lnTo>
                      <a:pt x="223868" y="163869"/>
                    </a:lnTo>
                    <a:lnTo>
                      <a:pt x="231118" y="160170"/>
                    </a:lnTo>
                    <a:lnTo>
                      <a:pt x="238368" y="158172"/>
                    </a:lnTo>
                    <a:lnTo>
                      <a:pt x="240144" y="165422"/>
                    </a:lnTo>
                    <a:lnTo>
                      <a:pt x="232893" y="169122"/>
                    </a:lnTo>
                    <a:lnTo>
                      <a:pt x="236371" y="176372"/>
                    </a:lnTo>
                    <a:lnTo>
                      <a:pt x="243621" y="172673"/>
                    </a:lnTo>
                    <a:lnTo>
                      <a:pt x="251093" y="174670"/>
                    </a:lnTo>
                    <a:lnTo>
                      <a:pt x="254570" y="181920"/>
                    </a:lnTo>
                    <a:lnTo>
                      <a:pt x="251093" y="189392"/>
                    </a:lnTo>
                    <a:lnTo>
                      <a:pt x="243621" y="190946"/>
                    </a:lnTo>
                    <a:lnTo>
                      <a:pt x="236371" y="196643"/>
                    </a:lnTo>
                    <a:lnTo>
                      <a:pt x="240070" y="203893"/>
                    </a:lnTo>
                    <a:lnTo>
                      <a:pt x="247320" y="205668"/>
                    </a:lnTo>
                    <a:lnTo>
                      <a:pt x="254570" y="209145"/>
                    </a:lnTo>
                    <a:lnTo>
                      <a:pt x="263744" y="211143"/>
                    </a:lnTo>
                    <a:lnTo>
                      <a:pt x="270994" y="212919"/>
                    </a:lnTo>
                    <a:lnTo>
                      <a:pt x="278466" y="214916"/>
                    </a:lnTo>
                    <a:lnTo>
                      <a:pt x="287418" y="212919"/>
                    </a:lnTo>
                    <a:lnTo>
                      <a:pt x="294668" y="216618"/>
                    </a:lnTo>
                    <a:lnTo>
                      <a:pt x="301918" y="222092"/>
                    </a:lnTo>
                    <a:lnTo>
                      <a:pt x="309168" y="229342"/>
                    </a:lnTo>
                    <a:lnTo>
                      <a:pt x="312867" y="236593"/>
                    </a:lnTo>
                    <a:lnTo>
                      <a:pt x="316344" y="243843"/>
                    </a:lnTo>
                    <a:lnTo>
                      <a:pt x="323817" y="249317"/>
                    </a:lnTo>
                    <a:lnTo>
                      <a:pt x="331067" y="251315"/>
                    </a:lnTo>
                    <a:lnTo>
                      <a:pt x="338317" y="251315"/>
                    </a:lnTo>
                    <a:lnTo>
                      <a:pt x="347491" y="251315"/>
                    </a:lnTo>
                    <a:lnTo>
                      <a:pt x="354741" y="251315"/>
                    </a:lnTo>
                    <a:lnTo>
                      <a:pt x="363693" y="251315"/>
                    </a:lnTo>
                    <a:lnTo>
                      <a:pt x="370943" y="249317"/>
                    </a:lnTo>
                    <a:lnTo>
                      <a:pt x="378415" y="247542"/>
                    </a:lnTo>
                    <a:lnTo>
                      <a:pt x="385665" y="247542"/>
                    </a:lnTo>
                    <a:lnTo>
                      <a:pt x="392915" y="251241"/>
                    </a:lnTo>
                    <a:lnTo>
                      <a:pt x="400165" y="254718"/>
                    </a:lnTo>
                    <a:lnTo>
                      <a:pt x="407416" y="261968"/>
                    </a:lnTo>
                    <a:lnTo>
                      <a:pt x="411115" y="269440"/>
                    </a:lnTo>
                    <a:lnTo>
                      <a:pt x="411115" y="276691"/>
                    </a:lnTo>
                    <a:lnTo>
                      <a:pt x="407416" y="283941"/>
                    </a:lnTo>
                    <a:lnTo>
                      <a:pt x="402163" y="291191"/>
                    </a:lnTo>
                    <a:lnTo>
                      <a:pt x="400165" y="298441"/>
                    </a:lnTo>
                    <a:lnTo>
                      <a:pt x="398390" y="305913"/>
                    </a:lnTo>
                    <a:lnTo>
                      <a:pt x="398390" y="313163"/>
                    </a:lnTo>
                    <a:lnTo>
                      <a:pt x="398390" y="320414"/>
                    </a:lnTo>
                    <a:lnTo>
                      <a:pt x="396392" y="327664"/>
                    </a:lnTo>
                    <a:lnTo>
                      <a:pt x="391140" y="334914"/>
                    </a:lnTo>
                    <a:lnTo>
                      <a:pt x="383889" y="340389"/>
                    </a:lnTo>
                    <a:lnTo>
                      <a:pt x="380190" y="347639"/>
                    </a:lnTo>
                    <a:lnTo>
                      <a:pt x="372940" y="353113"/>
                    </a:lnTo>
                    <a:lnTo>
                      <a:pt x="365690" y="360363"/>
                    </a:lnTo>
                    <a:lnTo>
                      <a:pt x="363693" y="367836"/>
                    </a:lnTo>
                    <a:lnTo>
                      <a:pt x="367392" y="375086"/>
                    </a:lnTo>
                    <a:lnTo>
                      <a:pt x="369389" y="382336"/>
                    </a:lnTo>
                    <a:lnTo>
                      <a:pt x="363693" y="389586"/>
                    </a:lnTo>
                    <a:lnTo>
                      <a:pt x="356442" y="384112"/>
                    </a:lnTo>
                    <a:lnTo>
                      <a:pt x="349192" y="380413"/>
                    </a:lnTo>
                    <a:lnTo>
                      <a:pt x="341942" y="378637"/>
                    </a:lnTo>
                    <a:lnTo>
                      <a:pt x="334470" y="375160"/>
                    </a:lnTo>
                    <a:lnTo>
                      <a:pt x="330993" y="367910"/>
                    </a:lnTo>
                    <a:lnTo>
                      <a:pt x="327294" y="360438"/>
                    </a:lnTo>
                    <a:lnTo>
                      <a:pt x="323817" y="353187"/>
                    </a:lnTo>
                    <a:lnTo>
                      <a:pt x="320118" y="345937"/>
                    </a:lnTo>
                    <a:lnTo>
                      <a:pt x="312867" y="347713"/>
                    </a:lnTo>
                    <a:lnTo>
                      <a:pt x="305617" y="351190"/>
                    </a:lnTo>
                    <a:lnTo>
                      <a:pt x="300143" y="358662"/>
                    </a:lnTo>
                    <a:lnTo>
                      <a:pt x="292892" y="365912"/>
                    </a:lnTo>
                    <a:lnTo>
                      <a:pt x="285642" y="362213"/>
                    </a:lnTo>
                    <a:lnTo>
                      <a:pt x="278392" y="356960"/>
                    </a:lnTo>
                    <a:lnTo>
                      <a:pt x="258935" y="364654"/>
                    </a:lnTo>
                    <a:lnTo>
                      <a:pt x="247986" y="361177"/>
                    </a:lnTo>
                    <a:lnTo>
                      <a:pt x="240070" y="355037"/>
                    </a:lnTo>
                    <a:lnTo>
                      <a:pt x="232819" y="353261"/>
                    </a:lnTo>
                    <a:lnTo>
                      <a:pt x="225347" y="349784"/>
                    </a:lnTo>
                    <a:lnTo>
                      <a:pt x="218097" y="346085"/>
                    </a:lnTo>
                    <a:lnTo>
                      <a:pt x="210847" y="340610"/>
                    </a:lnTo>
                    <a:lnTo>
                      <a:pt x="203597" y="336911"/>
                    </a:lnTo>
                    <a:lnTo>
                      <a:pt x="196347" y="338909"/>
                    </a:lnTo>
                    <a:lnTo>
                      <a:pt x="192648" y="346159"/>
                    </a:lnTo>
                    <a:lnTo>
                      <a:pt x="185397" y="353409"/>
                    </a:lnTo>
                    <a:lnTo>
                      <a:pt x="178147" y="357108"/>
                    </a:lnTo>
                    <a:lnTo>
                      <a:pt x="170897" y="355111"/>
                    </a:lnTo>
                    <a:lnTo>
                      <a:pt x="161945" y="353335"/>
                    </a:lnTo>
                    <a:lnTo>
                      <a:pt x="154473" y="347861"/>
                    </a:lnTo>
                    <a:lnTo>
                      <a:pt x="148999" y="340610"/>
                    </a:lnTo>
                    <a:lnTo>
                      <a:pt x="141748" y="333138"/>
                    </a:lnTo>
                    <a:lnTo>
                      <a:pt x="136274" y="325888"/>
                    </a:lnTo>
                    <a:lnTo>
                      <a:pt x="129024" y="325888"/>
                    </a:lnTo>
                    <a:lnTo>
                      <a:pt x="121773" y="325888"/>
                    </a:lnTo>
                    <a:lnTo>
                      <a:pt x="114523" y="325888"/>
                    </a:lnTo>
                    <a:lnTo>
                      <a:pt x="107273" y="325888"/>
                    </a:lnTo>
                    <a:lnTo>
                      <a:pt x="99801" y="325888"/>
                    </a:lnTo>
                    <a:lnTo>
                      <a:pt x="92551" y="325888"/>
                    </a:lnTo>
                    <a:lnTo>
                      <a:pt x="85301" y="325888"/>
                    </a:lnTo>
                    <a:lnTo>
                      <a:pt x="78050" y="322411"/>
                    </a:lnTo>
                    <a:lnTo>
                      <a:pt x="81528" y="314939"/>
                    </a:lnTo>
                    <a:lnTo>
                      <a:pt x="85227" y="307689"/>
                    </a:lnTo>
                    <a:lnTo>
                      <a:pt x="90479" y="300439"/>
                    </a:lnTo>
                    <a:lnTo>
                      <a:pt x="90479" y="293188"/>
                    </a:lnTo>
                    <a:lnTo>
                      <a:pt x="90479" y="285938"/>
                    </a:lnTo>
                    <a:lnTo>
                      <a:pt x="90479" y="278688"/>
                    </a:lnTo>
                    <a:lnTo>
                      <a:pt x="94178" y="271216"/>
                    </a:lnTo>
                    <a:lnTo>
                      <a:pt x="94178" y="263966"/>
                    </a:lnTo>
                    <a:lnTo>
                      <a:pt x="90479" y="256716"/>
                    </a:lnTo>
                    <a:lnTo>
                      <a:pt x="94178" y="249465"/>
                    </a:lnTo>
                    <a:lnTo>
                      <a:pt x="99653" y="242215"/>
                    </a:lnTo>
                    <a:lnTo>
                      <a:pt x="94178" y="234743"/>
                    </a:lnTo>
                    <a:lnTo>
                      <a:pt x="86928" y="227493"/>
                    </a:lnTo>
                    <a:lnTo>
                      <a:pt x="79678" y="227493"/>
                    </a:lnTo>
                    <a:lnTo>
                      <a:pt x="72206" y="233189"/>
                    </a:lnTo>
                    <a:lnTo>
                      <a:pt x="64956" y="240440"/>
                    </a:lnTo>
                    <a:lnTo>
                      <a:pt x="57706" y="245692"/>
                    </a:lnTo>
                    <a:lnTo>
                      <a:pt x="50455" y="247690"/>
                    </a:lnTo>
                    <a:lnTo>
                      <a:pt x="45573" y="24769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18C46B53-DCD2-43D6-B6D9-6EE08CE13B4A}"/>
                  </a:ext>
                </a:extLst>
              </p:cNvPr>
              <p:cNvSpPr/>
              <p:nvPr/>
            </p:nvSpPr>
            <p:spPr>
              <a:xfrm>
                <a:off x="1572066" y="4141042"/>
                <a:ext cx="257677" cy="226309"/>
              </a:xfrm>
              <a:custGeom>
                <a:avLst/>
                <a:gdLst>
                  <a:gd name="connsiteX0" fmla="*/ 246432 w 257677"/>
                  <a:gd name="connsiteY0" fmla="*/ 42243 h 226309"/>
                  <a:gd name="connsiteX1" fmla="*/ 235483 w 257677"/>
                  <a:gd name="connsiteY1" fmla="*/ 38766 h 226309"/>
                  <a:gd name="connsiteX2" fmla="*/ 227567 w 257677"/>
                  <a:gd name="connsiteY2" fmla="*/ 32626 h 226309"/>
                  <a:gd name="connsiteX3" fmla="*/ 220317 w 257677"/>
                  <a:gd name="connsiteY3" fmla="*/ 30850 h 226309"/>
                  <a:gd name="connsiteX4" fmla="*/ 212844 w 257677"/>
                  <a:gd name="connsiteY4" fmla="*/ 27373 h 226309"/>
                  <a:gd name="connsiteX5" fmla="*/ 205594 w 257677"/>
                  <a:gd name="connsiteY5" fmla="*/ 23674 h 226309"/>
                  <a:gd name="connsiteX6" fmla="*/ 198344 w 257677"/>
                  <a:gd name="connsiteY6" fmla="*/ 18199 h 226309"/>
                  <a:gd name="connsiteX7" fmla="*/ 191094 w 257677"/>
                  <a:gd name="connsiteY7" fmla="*/ 14500 h 226309"/>
                  <a:gd name="connsiteX8" fmla="*/ 183844 w 257677"/>
                  <a:gd name="connsiteY8" fmla="*/ 16498 h 226309"/>
                  <a:gd name="connsiteX9" fmla="*/ 180145 w 257677"/>
                  <a:gd name="connsiteY9" fmla="*/ 23748 h 226309"/>
                  <a:gd name="connsiteX10" fmla="*/ 172894 w 257677"/>
                  <a:gd name="connsiteY10" fmla="*/ 30998 h 226309"/>
                  <a:gd name="connsiteX11" fmla="*/ 165644 w 257677"/>
                  <a:gd name="connsiteY11" fmla="*/ 34697 h 226309"/>
                  <a:gd name="connsiteX12" fmla="*/ 158394 w 257677"/>
                  <a:gd name="connsiteY12" fmla="*/ 32700 h 226309"/>
                  <a:gd name="connsiteX13" fmla="*/ 149442 w 257677"/>
                  <a:gd name="connsiteY13" fmla="*/ 30924 h 226309"/>
                  <a:gd name="connsiteX14" fmla="*/ 141970 w 257677"/>
                  <a:gd name="connsiteY14" fmla="*/ 25450 h 226309"/>
                  <a:gd name="connsiteX15" fmla="*/ 136496 w 257677"/>
                  <a:gd name="connsiteY15" fmla="*/ 18199 h 226309"/>
                  <a:gd name="connsiteX16" fmla="*/ 129246 w 257677"/>
                  <a:gd name="connsiteY16" fmla="*/ 10727 h 226309"/>
                  <a:gd name="connsiteX17" fmla="*/ 123771 w 257677"/>
                  <a:gd name="connsiteY17" fmla="*/ 3477 h 226309"/>
                  <a:gd name="connsiteX18" fmla="*/ 116521 w 257677"/>
                  <a:gd name="connsiteY18" fmla="*/ 3477 h 226309"/>
                  <a:gd name="connsiteX19" fmla="*/ 109270 w 257677"/>
                  <a:gd name="connsiteY19" fmla="*/ 3477 h 226309"/>
                  <a:gd name="connsiteX20" fmla="*/ 102020 w 257677"/>
                  <a:gd name="connsiteY20" fmla="*/ 3477 h 226309"/>
                  <a:gd name="connsiteX21" fmla="*/ 94770 w 257677"/>
                  <a:gd name="connsiteY21" fmla="*/ 3477 h 226309"/>
                  <a:gd name="connsiteX22" fmla="*/ 87298 w 257677"/>
                  <a:gd name="connsiteY22" fmla="*/ 3477 h 226309"/>
                  <a:gd name="connsiteX23" fmla="*/ 80048 w 257677"/>
                  <a:gd name="connsiteY23" fmla="*/ 3477 h 226309"/>
                  <a:gd name="connsiteX24" fmla="*/ 72798 w 257677"/>
                  <a:gd name="connsiteY24" fmla="*/ 3477 h 226309"/>
                  <a:gd name="connsiteX25" fmla="*/ 65548 w 257677"/>
                  <a:gd name="connsiteY25" fmla="*/ 0 h 226309"/>
                  <a:gd name="connsiteX26" fmla="*/ 63550 w 257677"/>
                  <a:gd name="connsiteY26" fmla="*/ 0 h 226309"/>
                  <a:gd name="connsiteX27" fmla="*/ 61774 w 257677"/>
                  <a:gd name="connsiteY27" fmla="*/ 5475 h 226309"/>
                  <a:gd name="connsiteX28" fmla="*/ 54524 w 257677"/>
                  <a:gd name="connsiteY28" fmla="*/ 12725 h 226309"/>
                  <a:gd name="connsiteX29" fmla="*/ 50825 w 257677"/>
                  <a:gd name="connsiteY29" fmla="*/ 19975 h 226309"/>
                  <a:gd name="connsiteX30" fmla="*/ 47348 w 257677"/>
                  <a:gd name="connsiteY30" fmla="*/ 27447 h 226309"/>
                  <a:gd name="connsiteX31" fmla="*/ 47348 w 257677"/>
                  <a:gd name="connsiteY31" fmla="*/ 34697 h 226309"/>
                  <a:gd name="connsiteX32" fmla="*/ 54598 w 257677"/>
                  <a:gd name="connsiteY32" fmla="*/ 41947 h 226309"/>
                  <a:gd name="connsiteX33" fmla="*/ 58297 w 257677"/>
                  <a:gd name="connsiteY33" fmla="*/ 49198 h 226309"/>
                  <a:gd name="connsiteX34" fmla="*/ 59851 w 257677"/>
                  <a:gd name="connsiteY34" fmla="*/ 56448 h 226309"/>
                  <a:gd name="connsiteX35" fmla="*/ 58297 w 257677"/>
                  <a:gd name="connsiteY35" fmla="*/ 63698 h 226309"/>
                  <a:gd name="connsiteX36" fmla="*/ 52601 w 257677"/>
                  <a:gd name="connsiteY36" fmla="*/ 71170 h 226309"/>
                  <a:gd name="connsiteX37" fmla="*/ 43649 w 257677"/>
                  <a:gd name="connsiteY37" fmla="*/ 80122 h 226309"/>
                  <a:gd name="connsiteX38" fmla="*/ 36399 w 257677"/>
                  <a:gd name="connsiteY38" fmla="*/ 87372 h 226309"/>
                  <a:gd name="connsiteX39" fmla="*/ 32700 w 257677"/>
                  <a:gd name="connsiteY39" fmla="*/ 94622 h 226309"/>
                  <a:gd name="connsiteX40" fmla="*/ 27225 w 257677"/>
                  <a:gd name="connsiteY40" fmla="*/ 101872 h 226309"/>
                  <a:gd name="connsiteX41" fmla="*/ 19975 w 257677"/>
                  <a:gd name="connsiteY41" fmla="*/ 109123 h 226309"/>
                  <a:gd name="connsiteX42" fmla="*/ 12725 w 257677"/>
                  <a:gd name="connsiteY42" fmla="*/ 116373 h 226309"/>
                  <a:gd name="connsiteX43" fmla="*/ 5253 w 257677"/>
                  <a:gd name="connsiteY43" fmla="*/ 122069 h 226309"/>
                  <a:gd name="connsiteX44" fmla="*/ 3699 w 257677"/>
                  <a:gd name="connsiteY44" fmla="*/ 129320 h 226309"/>
                  <a:gd name="connsiteX45" fmla="*/ 8952 w 257677"/>
                  <a:gd name="connsiteY45" fmla="*/ 136570 h 226309"/>
                  <a:gd name="connsiteX46" fmla="*/ 14648 w 257677"/>
                  <a:gd name="connsiteY46" fmla="*/ 143820 h 226309"/>
                  <a:gd name="connsiteX47" fmla="*/ 16202 w 257677"/>
                  <a:gd name="connsiteY47" fmla="*/ 151292 h 226309"/>
                  <a:gd name="connsiteX48" fmla="*/ 12725 w 257677"/>
                  <a:gd name="connsiteY48" fmla="*/ 160244 h 226309"/>
                  <a:gd name="connsiteX49" fmla="*/ 7250 w 257677"/>
                  <a:gd name="connsiteY49" fmla="*/ 167494 h 226309"/>
                  <a:gd name="connsiteX50" fmla="*/ 0 w 257677"/>
                  <a:gd name="connsiteY50" fmla="*/ 172969 h 226309"/>
                  <a:gd name="connsiteX51" fmla="*/ 4143 w 257677"/>
                  <a:gd name="connsiteY51" fmla="*/ 180885 h 226309"/>
                  <a:gd name="connsiteX52" fmla="*/ 11393 w 257677"/>
                  <a:gd name="connsiteY52" fmla="*/ 184362 h 226309"/>
                  <a:gd name="connsiteX53" fmla="*/ 17090 w 257677"/>
                  <a:gd name="connsiteY53" fmla="*/ 191612 h 226309"/>
                  <a:gd name="connsiteX54" fmla="*/ 24340 w 257677"/>
                  <a:gd name="connsiteY54" fmla="*/ 197308 h 226309"/>
                  <a:gd name="connsiteX55" fmla="*/ 31590 w 257677"/>
                  <a:gd name="connsiteY55" fmla="*/ 197308 h 226309"/>
                  <a:gd name="connsiteX56" fmla="*/ 40542 w 257677"/>
                  <a:gd name="connsiteY56" fmla="*/ 195311 h 226309"/>
                  <a:gd name="connsiteX57" fmla="*/ 47792 w 257677"/>
                  <a:gd name="connsiteY57" fmla="*/ 190058 h 226309"/>
                  <a:gd name="connsiteX58" fmla="*/ 49789 w 257677"/>
                  <a:gd name="connsiteY58" fmla="*/ 182586 h 226309"/>
                  <a:gd name="connsiteX59" fmla="*/ 57040 w 257677"/>
                  <a:gd name="connsiteY59" fmla="*/ 179109 h 226309"/>
                  <a:gd name="connsiteX60" fmla="*/ 64290 w 257677"/>
                  <a:gd name="connsiteY60" fmla="*/ 184362 h 226309"/>
                  <a:gd name="connsiteX61" fmla="*/ 64290 w 257677"/>
                  <a:gd name="connsiteY61" fmla="*/ 191612 h 226309"/>
                  <a:gd name="connsiteX62" fmla="*/ 64290 w 257677"/>
                  <a:gd name="connsiteY62" fmla="*/ 199084 h 226309"/>
                  <a:gd name="connsiteX63" fmla="*/ 66065 w 257677"/>
                  <a:gd name="connsiteY63" fmla="*/ 206334 h 226309"/>
                  <a:gd name="connsiteX64" fmla="*/ 69764 w 257677"/>
                  <a:gd name="connsiteY64" fmla="*/ 213584 h 226309"/>
                  <a:gd name="connsiteX65" fmla="*/ 77015 w 257677"/>
                  <a:gd name="connsiteY65" fmla="*/ 219059 h 226309"/>
                  <a:gd name="connsiteX66" fmla="*/ 84265 w 257677"/>
                  <a:gd name="connsiteY66" fmla="*/ 217061 h 226309"/>
                  <a:gd name="connsiteX67" fmla="*/ 86262 w 257677"/>
                  <a:gd name="connsiteY67" fmla="*/ 209811 h 226309"/>
                  <a:gd name="connsiteX68" fmla="*/ 93512 w 257677"/>
                  <a:gd name="connsiteY68" fmla="*/ 208258 h 226309"/>
                  <a:gd name="connsiteX69" fmla="*/ 100763 w 257677"/>
                  <a:gd name="connsiteY69" fmla="*/ 208258 h 226309"/>
                  <a:gd name="connsiteX70" fmla="*/ 108013 w 257677"/>
                  <a:gd name="connsiteY70" fmla="*/ 209811 h 226309"/>
                  <a:gd name="connsiteX71" fmla="*/ 115485 w 257677"/>
                  <a:gd name="connsiteY71" fmla="*/ 211809 h 226309"/>
                  <a:gd name="connsiteX72" fmla="*/ 122735 w 257677"/>
                  <a:gd name="connsiteY72" fmla="*/ 211809 h 226309"/>
                  <a:gd name="connsiteX73" fmla="*/ 129985 w 257677"/>
                  <a:gd name="connsiteY73" fmla="*/ 217061 h 226309"/>
                  <a:gd name="connsiteX74" fmla="*/ 137235 w 257677"/>
                  <a:gd name="connsiteY74" fmla="*/ 222758 h 226309"/>
                  <a:gd name="connsiteX75" fmla="*/ 144486 w 257677"/>
                  <a:gd name="connsiteY75" fmla="*/ 222758 h 226309"/>
                  <a:gd name="connsiteX76" fmla="*/ 151958 w 257677"/>
                  <a:gd name="connsiteY76" fmla="*/ 224534 h 226309"/>
                  <a:gd name="connsiteX77" fmla="*/ 159208 w 257677"/>
                  <a:gd name="connsiteY77" fmla="*/ 226309 h 226309"/>
                  <a:gd name="connsiteX78" fmla="*/ 166458 w 257677"/>
                  <a:gd name="connsiteY78" fmla="*/ 226309 h 226309"/>
                  <a:gd name="connsiteX79" fmla="*/ 173708 w 257677"/>
                  <a:gd name="connsiteY79" fmla="*/ 226309 h 226309"/>
                  <a:gd name="connsiteX80" fmla="*/ 180958 w 257677"/>
                  <a:gd name="connsiteY80" fmla="*/ 222832 h 226309"/>
                  <a:gd name="connsiteX81" fmla="*/ 186433 w 257677"/>
                  <a:gd name="connsiteY81" fmla="*/ 215582 h 226309"/>
                  <a:gd name="connsiteX82" fmla="*/ 193683 w 257677"/>
                  <a:gd name="connsiteY82" fmla="*/ 211883 h 226309"/>
                  <a:gd name="connsiteX83" fmla="*/ 200933 w 257677"/>
                  <a:gd name="connsiteY83" fmla="*/ 209885 h 226309"/>
                  <a:gd name="connsiteX84" fmla="*/ 204632 w 257677"/>
                  <a:gd name="connsiteY84" fmla="*/ 202635 h 226309"/>
                  <a:gd name="connsiteX85" fmla="*/ 200933 w 257677"/>
                  <a:gd name="connsiteY85" fmla="*/ 195385 h 226309"/>
                  <a:gd name="connsiteX86" fmla="*/ 193683 w 257677"/>
                  <a:gd name="connsiteY86" fmla="*/ 190132 h 226309"/>
                  <a:gd name="connsiteX87" fmla="*/ 186433 w 257677"/>
                  <a:gd name="connsiteY87" fmla="*/ 184436 h 226309"/>
                  <a:gd name="connsiteX88" fmla="*/ 179183 w 257677"/>
                  <a:gd name="connsiteY88" fmla="*/ 177186 h 226309"/>
                  <a:gd name="connsiteX89" fmla="*/ 175484 w 257677"/>
                  <a:gd name="connsiteY89" fmla="*/ 169935 h 226309"/>
                  <a:gd name="connsiteX90" fmla="*/ 171785 w 257677"/>
                  <a:gd name="connsiteY90" fmla="*/ 162685 h 226309"/>
                  <a:gd name="connsiteX91" fmla="*/ 171785 w 257677"/>
                  <a:gd name="connsiteY91" fmla="*/ 155213 h 226309"/>
                  <a:gd name="connsiteX92" fmla="*/ 171785 w 257677"/>
                  <a:gd name="connsiteY92" fmla="*/ 147963 h 226309"/>
                  <a:gd name="connsiteX93" fmla="*/ 170231 w 257677"/>
                  <a:gd name="connsiteY93" fmla="*/ 140713 h 226309"/>
                  <a:gd name="connsiteX94" fmla="*/ 166532 w 257677"/>
                  <a:gd name="connsiteY94" fmla="*/ 133462 h 226309"/>
                  <a:gd name="connsiteX95" fmla="*/ 168308 w 257677"/>
                  <a:gd name="connsiteY95" fmla="*/ 126212 h 226309"/>
                  <a:gd name="connsiteX96" fmla="*/ 173782 w 257677"/>
                  <a:gd name="connsiteY96" fmla="*/ 118962 h 226309"/>
                  <a:gd name="connsiteX97" fmla="*/ 181032 w 257677"/>
                  <a:gd name="connsiteY97" fmla="*/ 115263 h 226309"/>
                  <a:gd name="connsiteX98" fmla="*/ 188505 w 257677"/>
                  <a:gd name="connsiteY98" fmla="*/ 115263 h 226309"/>
                  <a:gd name="connsiteX99" fmla="*/ 195755 w 257677"/>
                  <a:gd name="connsiteY99" fmla="*/ 113487 h 226309"/>
                  <a:gd name="connsiteX100" fmla="*/ 201007 w 257677"/>
                  <a:gd name="connsiteY100" fmla="*/ 106237 h 226309"/>
                  <a:gd name="connsiteX101" fmla="*/ 208258 w 257677"/>
                  <a:gd name="connsiteY101" fmla="*/ 98987 h 226309"/>
                  <a:gd name="connsiteX102" fmla="*/ 215730 w 257677"/>
                  <a:gd name="connsiteY102" fmla="*/ 95288 h 226309"/>
                  <a:gd name="connsiteX103" fmla="*/ 222980 w 257677"/>
                  <a:gd name="connsiteY103" fmla="*/ 88038 h 226309"/>
                  <a:gd name="connsiteX104" fmla="*/ 228454 w 257677"/>
                  <a:gd name="connsiteY104" fmla="*/ 80788 h 226309"/>
                  <a:gd name="connsiteX105" fmla="*/ 235705 w 257677"/>
                  <a:gd name="connsiteY105" fmla="*/ 78790 h 226309"/>
                  <a:gd name="connsiteX106" fmla="*/ 243177 w 257677"/>
                  <a:gd name="connsiteY106" fmla="*/ 80788 h 226309"/>
                  <a:gd name="connsiteX107" fmla="*/ 250427 w 257677"/>
                  <a:gd name="connsiteY107" fmla="*/ 77089 h 226309"/>
                  <a:gd name="connsiteX108" fmla="*/ 257677 w 257677"/>
                  <a:gd name="connsiteY108" fmla="*/ 69838 h 226309"/>
                  <a:gd name="connsiteX109" fmla="*/ 253978 w 257677"/>
                  <a:gd name="connsiteY109" fmla="*/ 62588 h 226309"/>
                  <a:gd name="connsiteX110" fmla="*/ 251981 w 257677"/>
                  <a:gd name="connsiteY110" fmla="*/ 55338 h 226309"/>
                  <a:gd name="connsiteX111" fmla="*/ 251981 w 257677"/>
                  <a:gd name="connsiteY111" fmla="*/ 48088 h 226309"/>
                  <a:gd name="connsiteX112" fmla="*/ 246432 w 257677"/>
                  <a:gd name="connsiteY112" fmla="*/ 42243 h 226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57677" h="226309">
                    <a:moveTo>
                      <a:pt x="246432" y="42243"/>
                    </a:moveTo>
                    <a:lnTo>
                      <a:pt x="235483" y="38766"/>
                    </a:lnTo>
                    <a:lnTo>
                      <a:pt x="227567" y="32626"/>
                    </a:lnTo>
                    <a:lnTo>
                      <a:pt x="220317" y="30850"/>
                    </a:lnTo>
                    <a:lnTo>
                      <a:pt x="212844" y="27373"/>
                    </a:lnTo>
                    <a:lnTo>
                      <a:pt x="205594" y="23674"/>
                    </a:lnTo>
                    <a:lnTo>
                      <a:pt x="198344" y="18199"/>
                    </a:lnTo>
                    <a:lnTo>
                      <a:pt x="191094" y="14500"/>
                    </a:lnTo>
                    <a:lnTo>
                      <a:pt x="183844" y="16498"/>
                    </a:lnTo>
                    <a:lnTo>
                      <a:pt x="180145" y="23748"/>
                    </a:lnTo>
                    <a:lnTo>
                      <a:pt x="172894" y="30998"/>
                    </a:lnTo>
                    <a:lnTo>
                      <a:pt x="165644" y="34697"/>
                    </a:lnTo>
                    <a:lnTo>
                      <a:pt x="158394" y="32700"/>
                    </a:lnTo>
                    <a:lnTo>
                      <a:pt x="149442" y="30924"/>
                    </a:lnTo>
                    <a:lnTo>
                      <a:pt x="141970" y="25450"/>
                    </a:lnTo>
                    <a:lnTo>
                      <a:pt x="136496" y="18199"/>
                    </a:lnTo>
                    <a:lnTo>
                      <a:pt x="129246" y="10727"/>
                    </a:lnTo>
                    <a:lnTo>
                      <a:pt x="123771" y="3477"/>
                    </a:lnTo>
                    <a:lnTo>
                      <a:pt x="116521" y="3477"/>
                    </a:lnTo>
                    <a:lnTo>
                      <a:pt x="109270" y="3477"/>
                    </a:lnTo>
                    <a:lnTo>
                      <a:pt x="102020" y="3477"/>
                    </a:lnTo>
                    <a:lnTo>
                      <a:pt x="94770" y="3477"/>
                    </a:lnTo>
                    <a:lnTo>
                      <a:pt x="87298" y="3477"/>
                    </a:lnTo>
                    <a:lnTo>
                      <a:pt x="80048" y="3477"/>
                    </a:lnTo>
                    <a:lnTo>
                      <a:pt x="72798" y="3477"/>
                    </a:lnTo>
                    <a:lnTo>
                      <a:pt x="65548" y="0"/>
                    </a:lnTo>
                    <a:lnTo>
                      <a:pt x="63550" y="0"/>
                    </a:lnTo>
                    <a:lnTo>
                      <a:pt x="61774" y="5475"/>
                    </a:lnTo>
                    <a:lnTo>
                      <a:pt x="54524" y="12725"/>
                    </a:lnTo>
                    <a:lnTo>
                      <a:pt x="50825" y="19975"/>
                    </a:lnTo>
                    <a:lnTo>
                      <a:pt x="47348" y="27447"/>
                    </a:lnTo>
                    <a:lnTo>
                      <a:pt x="47348" y="34697"/>
                    </a:lnTo>
                    <a:lnTo>
                      <a:pt x="54598" y="41947"/>
                    </a:lnTo>
                    <a:lnTo>
                      <a:pt x="58297" y="49198"/>
                    </a:lnTo>
                    <a:lnTo>
                      <a:pt x="59851" y="56448"/>
                    </a:lnTo>
                    <a:lnTo>
                      <a:pt x="58297" y="63698"/>
                    </a:lnTo>
                    <a:lnTo>
                      <a:pt x="52601" y="71170"/>
                    </a:lnTo>
                    <a:lnTo>
                      <a:pt x="43649" y="80122"/>
                    </a:lnTo>
                    <a:lnTo>
                      <a:pt x="36399" y="87372"/>
                    </a:lnTo>
                    <a:lnTo>
                      <a:pt x="32700" y="94622"/>
                    </a:lnTo>
                    <a:lnTo>
                      <a:pt x="27225" y="101872"/>
                    </a:lnTo>
                    <a:lnTo>
                      <a:pt x="19975" y="109123"/>
                    </a:lnTo>
                    <a:lnTo>
                      <a:pt x="12725" y="116373"/>
                    </a:lnTo>
                    <a:lnTo>
                      <a:pt x="5253" y="122069"/>
                    </a:lnTo>
                    <a:lnTo>
                      <a:pt x="3699" y="129320"/>
                    </a:lnTo>
                    <a:lnTo>
                      <a:pt x="8952" y="136570"/>
                    </a:lnTo>
                    <a:lnTo>
                      <a:pt x="14648" y="143820"/>
                    </a:lnTo>
                    <a:lnTo>
                      <a:pt x="16202" y="151292"/>
                    </a:lnTo>
                    <a:lnTo>
                      <a:pt x="12725" y="160244"/>
                    </a:lnTo>
                    <a:lnTo>
                      <a:pt x="7250" y="167494"/>
                    </a:lnTo>
                    <a:lnTo>
                      <a:pt x="0" y="172969"/>
                    </a:lnTo>
                    <a:lnTo>
                      <a:pt x="4143" y="180885"/>
                    </a:lnTo>
                    <a:lnTo>
                      <a:pt x="11393" y="184362"/>
                    </a:lnTo>
                    <a:lnTo>
                      <a:pt x="17090" y="191612"/>
                    </a:lnTo>
                    <a:lnTo>
                      <a:pt x="24340" y="197308"/>
                    </a:lnTo>
                    <a:lnTo>
                      <a:pt x="31590" y="197308"/>
                    </a:lnTo>
                    <a:lnTo>
                      <a:pt x="40542" y="195311"/>
                    </a:lnTo>
                    <a:lnTo>
                      <a:pt x="47792" y="190058"/>
                    </a:lnTo>
                    <a:lnTo>
                      <a:pt x="49789" y="182586"/>
                    </a:lnTo>
                    <a:lnTo>
                      <a:pt x="57040" y="179109"/>
                    </a:lnTo>
                    <a:lnTo>
                      <a:pt x="64290" y="184362"/>
                    </a:lnTo>
                    <a:lnTo>
                      <a:pt x="64290" y="191612"/>
                    </a:lnTo>
                    <a:lnTo>
                      <a:pt x="64290" y="199084"/>
                    </a:lnTo>
                    <a:lnTo>
                      <a:pt x="66065" y="206334"/>
                    </a:lnTo>
                    <a:lnTo>
                      <a:pt x="69764" y="213584"/>
                    </a:lnTo>
                    <a:lnTo>
                      <a:pt x="77015" y="219059"/>
                    </a:lnTo>
                    <a:lnTo>
                      <a:pt x="84265" y="217061"/>
                    </a:lnTo>
                    <a:lnTo>
                      <a:pt x="86262" y="209811"/>
                    </a:lnTo>
                    <a:lnTo>
                      <a:pt x="93512" y="208258"/>
                    </a:lnTo>
                    <a:lnTo>
                      <a:pt x="100763" y="208258"/>
                    </a:lnTo>
                    <a:lnTo>
                      <a:pt x="108013" y="209811"/>
                    </a:lnTo>
                    <a:lnTo>
                      <a:pt x="115485" y="211809"/>
                    </a:lnTo>
                    <a:lnTo>
                      <a:pt x="122735" y="211809"/>
                    </a:lnTo>
                    <a:lnTo>
                      <a:pt x="129985" y="217061"/>
                    </a:lnTo>
                    <a:lnTo>
                      <a:pt x="137235" y="222758"/>
                    </a:lnTo>
                    <a:lnTo>
                      <a:pt x="144486" y="222758"/>
                    </a:lnTo>
                    <a:lnTo>
                      <a:pt x="151958" y="224534"/>
                    </a:lnTo>
                    <a:lnTo>
                      <a:pt x="159208" y="226309"/>
                    </a:lnTo>
                    <a:lnTo>
                      <a:pt x="166458" y="226309"/>
                    </a:lnTo>
                    <a:lnTo>
                      <a:pt x="173708" y="226309"/>
                    </a:lnTo>
                    <a:lnTo>
                      <a:pt x="180958" y="222832"/>
                    </a:lnTo>
                    <a:lnTo>
                      <a:pt x="186433" y="215582"/>
                    </a:lnTo>
                    <a:lnTo>
                      <a:pt x="193683" y="211883"/>
                    </a:lnTo>
                    <a:lnTo>
                      <a:pt x="200933" y="209885"/>
                    </a:lnTo>
                    <a:lnTo>
                      <a:pt x="204632" y="202635"/>
                    </a:lnTo>
                    <a:lnTo>
                      <a:pt x="200933" y="195385"/>
                    </a:lnTo>
                    <a:lnTo>
                      <a:pt x="193683" y="190132"/>
                    </a:lnTo>
                    <a:lnTo>
                      <a:pt x="186433" y="184436"/>
                    </a:lnTo>
                    <a:lnTo>
                      <a:pt x="179183" y="177186"/>
                    </a:lnTo>
                    <a:lnTo>
                      <a:pt x="175484" y="169935"/>
                    </a:lnTo>
                    <a:lnTo>
                      <a:pt x="171785" y="162685"/>
                    </a:lnTo>
                    <a:lnTo>
                      <a:pt x="171785" y="155213"/>
                    </a:lnTo>
                    <a:lnTo>
                      <a:pt x="171785" y="147963"/>
                    </a:lnTo>
                    <a:lnTo>
                      <a:pt x="170231" y="140713"/>
                    </a:lnTo>
                    <a:lnTo>
                      <a:pt x="166532" y="133462"/>
                    </a:lnTo>
                    <a:lnTo>
                      <a:pt x="168308" y="126212"/>
                    </a:lnTo>
                    <a:lnTo>
                      <a:pt x="173782" y="118962"/>
                    </a:lnTo>
                    <a:lnTo>
                      <a:pt x="181032" y="115263"/>
                    </a:lnTo>
                    <a:lnTo>
                      <a:pt x="188505" y="115263"/>
                    </a:lnTo>
                    <a:lnTo>
                      <a:pt x="195755" y="113487"/>
                    </a:lnTo>
                    <a:lnTo>
                      <a:pt x="201007" y="106237"/>
                    </a:lnTo>
                    <a:lnTo>
                      <a:pt x="208258" y="98987"/>
                    </a:lnTo>
                    <a:lnTo>
                      <a:pt x="215730" y="95288"/>
                    </a:lnTo>
                    <a:lnTo>
                      <a:pt x="222980" y="88038"/>
                    </a:lnTo>
                    <a:lnTo>
                      <a:pt x="228454" y="80788"/>
                    </a:lnTo>
                    <a:lnTo>
                      <a:pt x="235705" y="78790"/>
                    </a:lnTo>
                    <a:lnTo>
                      <a:pt x="243177" y="80788"/>
                    </a:lnTo>
                    <a:lnTo>
                      <a:pt x="250427" y="77089"/>
                    </a:lnTo>
                    <a:lnTo>
                      <a:pt x="257677" y="69838"/>
                    </a:lnTo>
                    <a:lnTo>
                      <a:pt x="253978" y="62588"/>
                    </a:lnTo>
                    <a:lnTo>
                      <a:pt x="251981" y="55338"/>
                    </a:lnTo>
                    <a:lnTo>
                      <a:pt x="251981" y="48088"/>
                    </a:lnTo>
                    <a:lnTo>
                      <a:pt x="246432" y="42243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17FAC531-ED1B-4C29-89C2-6260913F3725}"/>
                  </a:ext>
                </a:extLst>
              </p:cNvPr>
              <p:cNvSpPr/>
              <p:nvPr/>
            </p:nvSpPr>
            <p:spPr>
              <a:xfrm>
                <a:off x="1738302" y="4164494"/>
                <a:ext cx="184953" cy="191907"/>
              </a:xfrm>
              <a:custGeom>
                <a:avLst/>
                <a:gdLst>
                  <a:gd name="connsiteX0" fmla="*/ 183770 w 184953"/>
                  <a:gd name="connsiteY0" fmla="*/ 46164 h 191907"/>
                  <a:gd name="connsiteX1" fmla="*/ 176298 w 184953"/>
                  <a:gd name="connsiteY1" fmla="*/ 47940 h 191907"/>
                  <a:gd name="connsiteX2" fmla="*/ 169047 w 184953"/>
                  <a:gd name="connsiteY2" fmla="*/ 51417 h 191907"/>
                  <a:gd name="connsiteX3" fmla="*/ 161797 w 184953"/>
                  <a:gd name="connsiteY3" fmla="*/ 51417 h 191907"/>
                  <a:gd name="connsiteX4" fmla="*/ 154547 w 184953"/>
                  <a:gd name="connsiteY4" fmla="*/ 55116 h 191907"/>
                  <a:gd name="connsiteX5" fmla="*/ 147297 w 184953"/>
                  <a:gd name="connsiteY5" fmla="*/ 58815 h 191907"/>
                  <a:gd name="connsiteX6" fmla="*/ 139825 w 184953"/>
                  <a:gd name="connsiteY6" fmla="*/ 60591 h 191907"/>
                  <a:gd name="connsiteX7" fmla="*/ 132575 w 184953"/>
                  <a:gd name="connsiteY7" fmla="*/ 60591 h 191907"/>
                  <a:gd name="connsiteX8" fmla="*/ 129098 w 184953"/>
                  <a:gd name="connsiteY8" fmla="*/ 68063 h 191907"/>
                  <a:gd name="connsiteX9" fmla="*/ 123623 w 184953"/>
                  <a:gd name="connsiteY9" fmla="*/ 75313 h 191907"/>
                  <a:gd name="connsiteX10" fmla="*/ 120146 w 184953"/>
                  <a:gd name="connsiteY10" fmla="*/ 82563 h 191907"/>
                  <a:gd name="connsiteX11" fmla="*/ 112896 w 184953"/>
                  <a:gd name="connsiteY11" fmla="*/ 89813 h 191907"/>
                  <a:gd name="connsiteX12" fmla="*/ 109197 w 184953"/>
                  <a:gd name="connsiteY12" fmla="*/ 97064 h 191907"/>
                  <a:gd name="connsiteX13" fmla="*/ 107199 w 184953"/>
                  <a:gd name="connsiteY13" fmla="*/ 104536 h 191907"/>
                  <a:gd name="connsiteX14" fmla="*/ 105423 w 184953"/>
                  <a:gd name="connsiteY14" fmla="*/ 111786 h 191907"/>
                  <a:gd name="connsiteX15" fmla="*/ 105423 w 184953"/>
                  <a:gd name="connsiteY15" fmla="*/ 119036 h 191907"/>
                  <a:gd name="connsiteX16" fmla="*/ 103426 w 184953"/>
                  <a:gd name="connsiteY16" fmla="*/ 126286 h 191907"/>
                  <a:gd name="connsiteX17" fmla="*/ 99949 w 184953"/>
                  <a:gd name="connsiteY17" fmla="*/ 133537 h 191907"/>
                  <a:gd name="connsiteX18" fmla="*/ 92699 w 184953"/>
                  <a:gd name="connsiteY18" fmla="*/ 139011 h 191907"/>
                  <a:gd name="connsiteX19" fmla="*/ 85226 w 184953"/>
                  <a:gd name="connsiteY19" fmla="*/ 144486 h 191907"/>
                  <a:gd name="connsiteX20" fmla="*/ 77976 w 184953"/>
                  <a:gd name="connsiteY20" fmla="*/ 151736 h 191907"/>
                  <a:gd name="connsiteX21" fmla="*/ 70726 w 184953"/>
                  <a:gd name="connsiteY21" fmla="*/ 158986 h 191907"/>
                  <a:gd name="connsiteX22" fmla="*/ 70726 w 184953"/>
                  <a:gd name="connsiteY22" fmla="*/ 166458 h 191907"/>
                  <a:gd name="connsiteX23" fmla="*/ 67249 w 184953"/>
                  <a:gd name="connsiteY23" fmla="*/ 173708 h 191907"/>
                  <a:gd name="connsiteX24" fmla="*/ 59777 w 184953"/>
                  <a:gd name="connsiteY24" fmla="*/ 180959 h 191907"/>
                  <a:gd name="connsiteX25" fmla="*/ 54524 w 184953"/>
                  <a:gd name="connsiteY25" fmla="*/ 188209 h 191907"/>
                  <a:gd name="connsiteX26" fmla="*/ 47274 w 184953"/>
                  <a:gd name="connsiteY26" fmla="*/ 191908 h 191907"/>
                  <a:gd name="connsiteX27" fmla="*/ 25154 w 184953"/>
                  <a:gd name="connsiteY27" fmla="*/ 191908 h 191907"/>
                  <a:gd name="connsiteX28" fmla="*/ 27151 w 184953"/>
                  <a:gd name="connsiteY28" fmla="*/ 188209 h 191907"/>
                  <a:gd name="connsiteX29" fmla="*/ 34401 w 184953"/>
                  <a:gd name="connsiteY29" fmla="*/ 186211 h 191907"/>
                  <a:gd name="connsiteX30" fmla="*/ 38100 w 184953"/>
                  <a:gd name="connsiteY30" fmla="*/ 178961 h 191907"/>
                  <a:gd name="connsiteX31" fmla="*/ 34401 w 184953"/>
                  <a:gd name="connsiteY31" fmla="*/ 171711 h 191907"/>
                  <a:gd name="connsiteX32" fmla="*/ 27151 w 184953"/>
                  <a:gd name="connsiteY32" fmla="*/ 166458 h 191907"/>
                  <a:gd name="connsiteX33" fmla="*/ 19901 w 184953"/>
                  <a:gd name="connsiteY33" fmla="*/ 160762 h 191907"/>
                  <a:gd name="connsiteX34" fmla="*/ 12651 w 184953"/>
                  <a:gd name="connsiteY34" fmla="*/ 153511 h 191907"/>
                  <a:gd name="connsiteX35" fmla="*/ 8952 w 184953"/>
                  <a:gd name="connsiteY35" fmla="*/ 146261 h 191907"/>
                  <a:gd name="connsiteX36" fmla="*/ 5253 w 184953"/>
                  <a:gd name="connsiteY36" fmla="*/ 139011 h 191907"/>
                  <a:gd name="connsiteX37" fmla="*/ 5253 w 184953"/>
                  <a:gd name="connsiteY37" fmla="*/ 131539 h 191907"/>
                  <a:gd name="connsiteX38" fmla="*/ 5253 w 184953"/>
                  <a:gd name="connsiteY38" fmla="*/ 124289 h 191907"/>
                  <a:gd name="connsiteX39" fmla="*/ 3699 w 184953"/>
                  <a:gd name="connsiteY39" fmla="*/ 117039 h 191907"/>
                  <a:gd name="connsiteX40" fmla="*/ 0 w 184953"/>
                  <a:gd name="connsiteY40" fmla="*/ 109788 h 191907"/>
                  <a:gd name="connsiteX41" fmla="*/ 1775 w 184953"/>
                  <a:gd name="connsiteY41" fmla="*/ 102538 h 191907"/>
                  <a:gd name="connsiteX42" fmla="*/ 7250 w 184953"/>
                  <a:gd name="connsiteY42" fmla="*/ 95288 h 191907"/>
                  <a:gd name="connsiteX43" fmla="*/ 14500 w 184953"/>
                  <a:gd name="connsiteY43" fmla="*/ 91589 h 191907"/>
                  <a:gd name="connsiteX44" fmla="*/ 21972 w 184953"/>
                  <a:gd name="connsiteY44" fmla="*/ 91589 h 191907"/>
                  <a:gd name="connsiteX45" fmla="*/ 29223 w 184953"/>
                  <a:gd name="connsiteY45" fmla="*/ 89813 h 191907"/>
                  <a:gd name="connsiteX46" fmla="*/ 34475 w 184953"/>
                  <a:gd name="connsiteY46" fmla="*/ 82563 h 191907"/>
                  <a:gd name="connsiteX47" fmla="*/ 41726 w 184953"/>
                  <a:gd name="connsiteY47" fmla="*/ 75313 h 191907"/>
                  <a:gd name="connsiteX48" fmla="*/ 49198 w 184953"/>
                  <a:gd name="connsiteY48" fmla="*/ 71614 h 191907"/>
                  <a:gd name="connsiteX49" fmla="*/ 56448 w 184953"/>
                  <a:gd name="connsiteY49" fmla="*/ 64364 h 191907"/>
                  <a:gd name="connsiteX50" fmla="*/ 61922 w 184953"/>
                  <a:gd name="connsiteY50" fmla="*/ 57114 h 191907"/>
                  <a:gd name="connsiteX51" fmla="*/ 69173 w 184953"/>
                  <a:gd name="connsiteY51" fmla="*/ 55116 h 191907"/>
                  <a:gd name="connsiteX52" fmla="*/ 76645 w 184953"/>
                  <a:gd name="connsiteY52" fmla="*/ 57114 h 191907"/>
                  <a:gd name="connsiteX53" fmla="*/ 83895 w 184953"/>
                  <a:gd name="connsiteY53" fmla="*/ 53415 h 191907"/>
                  <a:gd name="connsiteX54" fmla="*/ 91145 w 184953"/>
                  <a:gd name="connsiteY54" fmla="*/ 46164 h 191907"/>
                  <a:gd name="connsiteX55" fmla="*/ 87446 w 184953"/>
                  <a:gd name="connsiteY55" fmla="*/ 38914 h 191907"/>
                  <a:gd name="connsiteX56" fmla="*/ 85448 w 184953"/>
                  <a:gd name="connsiteY56" fmla="*/ 31664 h 191907"/>
                  <a:gd name="connsiteX57" fmla="*/ 85448 w 184953"/>
                  <a:gd name="connsiteY57" fmla="*/ 24414 h 191907"/>
                  <a:gd name="connsiteX58" fmla="*/ 80196 w 184953"/>
                  <a:gd name="connsiteY58" fmla="*/ 18717 h 191907"/>
                  <a:gd name="connsiteX59" fmla="*/ 99653 w 184953"/>
                  <a:gd name="connsiteY59" fmla="*/ 11023 h 191907"/>
                  <a:gd name="connsiteX60" fmla="*/ 106903 w 184953"/>
                  <a:gd name="connsiteY60" fmla="*/ 16276 h 191907"/>
                  <a:gd name="connsiteX61" fmla="*/ 114153 w 184953"/>
                  <a:gd name="connsiteY61" fmla="*/ 19975 h 191907"/>
                  <a:gd name="connsiteX62" fmla="*/ 121403 w 184953"/>
                  <a:gd name="connsiteY62" fmla="*/ 12725 h 191907"/>
                  <a:gd name="connsiteX63" fmla="*/ 126878 w 184953"/>
                  <a:gd name="connsiteY63" fmla="*/ 5253 h 191907"/>
                  <a:gd name="connsiteX64" fmla="*/ 134128 w 184953"/>
                  <a:gd name="connsiteY64" fmla="*/ 1776 h 191907"/>
                  <a:gd name="connsiteX65" fmla="*/ 141378 w 184953"/>
                  <a:gd name="connsiteY65" fmla="*/ 0 h 191907"/>
                  <a:gd name="connsiteX66" fmla="*/ 145077 w 184953"/>
                  <a:gd name="connsiteY66" fmla="*/ 7250 h 191907"/>
                  <a:gd name="connsiteX67" fmla="*/ 148555 w 184953"/>
                  <a:gd name="connsiteY67" fmla="*/ 14500 h 191907"/>
                  <a:gd name="connsiteX68" fmla="*/ 152254 w 184953"/>
                  <a:gd name="connsiteY68" fmla="*/ 21972 h 191907"/>
                  <a:gd name="connsiteX69" fmla="*/ 155731 w 184953"/>
                  <a:gd name="connsiteY69" fmla="*/ 29223 h 191907"/>
                  <a:gd name="connsiteX70" fmla="*/ 163203 w 184953"/>
                  <a:gd name="connsiteY70" fmla="*/ 32700 h 191907"/>
                  <a:gd name="connsiteX71" fmla="*/ 170453 w 184953"/>
                  <a:gd name="connsiteY71" fmla="*/ 34475 h 191907"/>
                  <a:gd name="connsiteX72" fmla="*/ 177703 w 184953"/>
                  <a:gd name="connsiteY72" fmla="*/ 38174 h 191907"/>
                  <a:gd name="connsiteX73" fmla="*/ 184954 w 184953"/>
                  <a:gd name="connsiteY73" fmla="*/ 43649 h 191907"/>
                  <a:gd name="connsiteX74" fmla="*/ 183770 w 184953"/>
                  <a:gd name="connsiteY74" fmla="*/ 46164 h 19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4953" h="191907">
                    <a:moveTo>
                      <a:pt x="183770" y="46164"/>
                    </a:moveTo>
                    <a:lnTo>
                      <a:pt x="176298" y="47940"/>
                    </a:lnTo>
                    <a:lnTo>
                      <a:pt x="169047" y="51417"/>
                    </a:lnTo>
                    <a:lnTo>
                      <a:pt x="161797" y="51417"/>
                    </a:lnTo>
                    <a:lnTo>
                      <a:pt x="154547" y="55116"/>
                    </a:lnTo>
                    <a:lnTo>
                      <a:pt x="147297" y="58815"/>
                    </a:lnTo>
                    <a:lnTo>
                      <a:pt x="139825" y="60591"/>
                    </a:lnTo>
                    <a:lnTo>
                      <a:pt x="132575" y="60591"/>
                    </a:lnTo>
                    <a:lnTo>
                      <a:pt x="129098" y="68063"/>
                    </a:lnTo>
                    <a:lnTo>
                      <a:pt x="123623" y="75313"/>
                    </a:lnTo>
                    <a:lnTo>
                      <a:pt x="120146" y="82563"/>
                    </a:lnTo>
                    <a:lnTo>
                      <a:pt x="112896" y="89813"/>
                    </a:lnTo>
                    <a:lnTo>
                      <a:pt x="109197" y="97064"/>
                    </a:lnTo>
                    <a:lnTo>
                      <a:pt x="107199" y="104536"/>
                    </a:lnTo>
                    <a:lnTo>
                      <a:pt x="105423" y="111786"/>
                    </a:lnTo>
                    <a:lnTo>
                      <a:pt x="105423" y="119036"/>
                    </a:lnTo>
                    <a:lnTo>
                      <a:pt x="103426" y="126286"/>
                    </a:lnTo>
                    <a:lnTo>
                      <a:pt x="99949" y="133537"/>
                    </a:lnTo>
                    <a:lnTo>
                      <a:pt x="92699" y="139011"/>
                    </a:lnTo>
                    <a:lnTo>
                      <a:pt x="85226" y="144486"/>
                    </a:lnTo>
                    <a:lnTo>
                      <a:pt x="77976" y="151736"/>
                    </a:lnTo>
                    <a:lnTo>
                      <a:pt x="70726" y="158986"/>
                    </a:lnTo>
                    <a:lnTo>
                      <a:pt x="70726" y="166458"/>
                    </a:lnTo>
                    <a:lnTo>
                      <a:pt x="67249" y="173708"/>
                    </a:lnTo>
                    <a:lnTo>
                      <a:pt x="59777" y="180959"/>
                    </a:lnTo>
                    <a:lnTo>
                      <a:pt x="54524" y="188209"/>
                    </a:lnTo>
                    <a:lnTo>
                      <a:pt x="47274" y="191908"/>
                    </a:lnTo>
                    <a:lnTo>
                      <a:pt x="25154" y="191908"/>
                    </a:lnTo>
                    <a:lnTo>
                      <a:pt x="27151" y="188209"/>
                    </a:lnTo>
                    <a:lnTo>
                      <a:pt x="34401" y="186211"/>
                    </a:lnTo>
                    <a:lnTo>
                      <a:pt x="38100" y="178961"/>
                    </a:lnTo>
                    <a:lnTo>
                      <a:pt x="34401" y="171711"/>
                    </a:lnTo>
                    <a:lnTo>
                      <a:pt x="27151" y="166458"/>
                    </a:lnTo>
                    <a:lnTo>
                      <a:pt x="19901" y="160762"/>
                    </a:lnTo>
                    <a:lnTo>
                      <a:pt x="12651" y="153511"/>
                    </a:lnTo>
                    <a:lnTo>
                      <a:pt x="8952" y="146261"/>
                    </a:lnTo>
                    <a:lnTo>
                      <a:pt x="5253" y="139011"/>
                    </a:lnTo>
                    <a:lnTo>
                      <a:pt x="5253" y="131539"/>
                    </a:lnTo>
                    <a:lnTo>
                      <a:pt x="5253" y="124289"/>
                    </a:lnTo>
                    <a:lnTo>
                      <a:pt x="3699" y="117039"/>
                    </a:lnTo>
                    <a:lnTo>
                      <a:pt x="0" y="109788"/>
                    </a:lnTo>
                    <a:lnTo>
                      <a:pt x="1775" y="102538"/>
                    </a:lnTo>
                    <a:lnTo>
                      <a:pt x="7250" y="95288"/>
                    </a:lnTo>
                    <a:lnTo>
                      <a:pt x="14500" y="91589"/>
                    </a:lnTo>
                    <a:lnTo>
                      <a:pt x="21972" y="91589"/>
                    </a:lnTo>
                    <a:lnTo>
                      <a:pt x="29223" y="89813"/>
                    </a:lnTo>
                    <a:lnTo>
                      <a:pt x="34475" y="82563"/>
                    </a:lnTo>
                    <a:lnTo>
                      <a:pt x="41726" y="75313"/>
                    </a:lnTo>
                    <a:lnTo>
                      <a:pt x="49198" y="71614"/>
                    </a:lnTo>
                    <a:lnTo>
                      <a:pt x="56448" y="64364"/>
                    </a:lnTo>
                    <a:lnTo>
                      <a:pt x="61922" y="57114"/>
                    </a:lnTo>
                    <a:lnTo>
                      <a:pt x="69173" y="55116"/>
                    </a:lnTo>
                    <a:lnTo>
                      <a:pt x="76645" y="57114"/>
                    </a:lnTo>
                    <a:lnTo>
                      <a:pt x="83895" y="53415"/>
                    </a:lnTo>
                    <a:lnTo>
                      <a:pt x="91145" y="46164"/>
                    </a:lnTo>
                    <a:lnTo>
                      <a:pt x="87446" y="38914"/>
                    </a:lnTo>
                    <a:lnTo>
                      <a:pt x="85448" y="31664"/>
                    </a:lnTo>
                    <a:lnTo>
                      <a:pt x="85448" y="24414"/>
                    </a:lnTo>
                    <a:lnTo>
                      <a:pt x="80196" y="18717"/>
                    </a:lnTo>
                    <a:lnTo>
                      <a:pt x="99653" y="11023"/>
                    </a:lnTo>
                    <a:lnTo>
                      <a:pt x="106903" y="16276"/>
                    </a:lnTo>
                    <a:lnTo>
                      <a:pt x="114153" y="19975"/>
                    </a:lnTo>
                    <a:lnTo>
                      <a:pt x="121403" y="12725"/>
                    </a:lnTo>
                    <a:lnTo>
                      <a:pt x="126878" y="5253"/>
                    </a:lnTo>
                    <a:lnTo>
                      <a:pt x="134128" y="1776"/>
                    </a:lnTo>
                    <a:lnTo>
                      <a:pt x="141378" y="0"/>
                    </a:lnTo>
                    <a:lnTo>
                      <a:pt x="145077" y="7250"/>
                    </a:lnTo>
                    <a:lnTo>
                      <a:pt x="148555" y="14500"/>
                    </a:lnTo>
                    <a:lnTo>
                      <a:pt x="152254" y="21972"/>
                    </a:lnTo>
                    <a:lnTo>
                      <a:pt x="155731" y="29223"/>
                    </a:lnTo>
                    <a:lnTo>
                      <a:pt x="163203" y="32700"/>
                    </a:lnTo>
                    <a:lnTo>
                      <a:pt x="170453" y="34475"/>
                    </a:lnTo>
                    <a:lnTo>
                      <a:pt x="177703" y="38174"/>
                    </a:lnTo>
                    <a:lnTo>
                      <a:pt x="184954" y="43649"/>
                    </a:lnTo>
                    <a:lnTo>
                      <a:pt x="183770" y="461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6A775164-33EE-4019-BBB2-D4BC0322E065}"/>
                  </a:ext>
                </a:extLst>
              </p:cNvPr>
              <p:cNvSpPr/>
              <p:nvPr/>
            </p:nvSpPr>
            <p:spPr>
              <a:xfrm>
                <a:off x="1809028" y="4146591"/>
                <a:ext cx="220316" cy="260784"/>
              </a:xfrm>
              <a:custGeom>
                <a:avLst/>
                <a:gdLst>
                  <a:gd name="connsiteX0" fmla="*/ 113044 w 220316"/>
                  <a:gd name="connsiteY0" fmla="*/ 64068 h 260784"/>
                  <a:gd name="connsiteX1" fmla="*/ 105571 w 220316"/>
                  <a:gd name="connsiteY1" fmla="*/ 65843 h 260784"/>
                  <a:gd name="connsiteX2" fmla="*/ 98321 w 220316"/>
                  <a:gd name="connsiteY2" fmla="*/ 69321 h 260784"/>
                  <a:gd name="connsiteX3" fmla="*/ 91071 w 220316"/>
                  <a:gd name="connsiteY3" fmla="*/ 69321 h 260784"/>
                  <a:gd name="connsiteX4" fmla="*/ 83821 w 220316"/>
                  <a:gd name="connsiteY4" fmla="*/ 73020 h 260784"/>
                  <a:gd name="connsiteX5" fmla="*/ 76571 w 220316"/>
                  <a:gd name="connsiteY5" fmla="*/ 76719 h 260784"/>
                  <a:gd name="connsiteX6" fmla="*/ 69099 w 220316"/>
                  <a:gd name="connsiteY6" fmla="*/ 78494 h 260784"/>
                  <a:gd name="connsiteX7" fmla="*/ 61848 w 220316"/>
                  <a:gd name="connsiteY7" fmla="*/ 78494 h 260784"/>
                  <a:gd name="connsiteX8" fmla="*/ 58371 w 220316"/>
                  <a:gd name="connsiteY8" fmla="*/ 85966 h 260784"/>
                  <a:gd name="connsiteX9" fmla="*/ 52897 w 220316"/>
                  <a:gd name="connsiteY9" fmla="*/ 93217 h 260784"/>
                  <a:gd name="connsiteX10" fmla="*/ 49420 w 220316"/>
                  <a:gd name="connsiteY10" fmla="*/ 100467 h 260784"/>
                  <a:gd name="connsiteX11" fmla="*/ 42169 w 220316"/>
                  <a:gd name="connsiteY11" fmla="*/ 107717 h 260784"/>
                  <a:gd name="connsiteX12" fmla="*/ 38470 w 220316"/>
                  <a:gd name="connsiteY12" fmla="*/ 114967 h 260784"/>
                  <a:gd name="connsiteX13" fmla="*/ 36473 w 220316"/>
                  <a:gd name="connsiteY13" fmla="*/ 122439 h 260784"/>
                  <a:gd name="connsiteX14" fmla="*/ 34697 w 220316"/>
                  <a:gd name="connsiteY14" fmla="*/ 129689 h 260784"/>
                  <a:gd name="connsiteX15" fmla="*/ 34697 w 220316"/>
                  <a:gd name="connsiteY15" fmla="*/ 136940 h 260784"/>
                  <a:gd name="connsiteX16" fmla="*/ 32700 w 220316"/>
                  <a:gd name="connsiteY16" fmla="*/ 144190 h 260784"/>
                  <a:gd name="connsiteX17" fmla="*/ 29223 w 220316"/>
                  <a:gd name="connsiteY17" fmla="*/ 151440 h 260784"/>
                  <a:gd name="connsiteX18" fmla="*/ 21972 w 220316"/>
                  <a:gd name="connsiteY18" fmla="*/ 156915 h 260784"/>
                  <a:gd name="connsiteX19" fmla="*/ 14500 w 220316"/>
                  <a:gd name="connsiteY19" fmla="*/ 162389 h 260784"/>
                  <a:gd name="connsiteX20" fmla="*/ 7250 w 220316"/>
                  <a:gd name="connsiteY20" fmla="*/ 169639 h 260784"/>
                  <a:gd name="connsiteX21" fmla="*/ 0 w 220316"/>
                  <a:gd name="connsiteY21" fmla="*/ 176890 h 260784"/>
                  <a:gd name="connsiteX22" fmla="*/ 3699 w 220316"/>
                  <a:gd name="connsiteY22" fmla="*/ 178665 h 260784"/>
                  <a:gd name="connsiteX23" fmla="*/ 12873 w 220316"/>
                  <a:gd name="connsiteY23" fmla="*/ 180663 h 260784"/>
                  <a:gd name="connsiteX24" fmla="*/ 20123 w 220316"/>
                  <a:gd name="connsiteY24" fmla="*/ 184362 h 260784"/>
                  <a:gd name="connsiteX25" fmla="*/ 25376 w 220316"/>
                  <a:gd name="connsiteY25" fmla="*/ 191612 h 260784"/>
                  <a:gd name="connsiteX26" fmla="*/ 32626 w 220316"/>
                  <a:gd name="connsiteY26" fmla="*/ 193387 h 260784"/>
                  <a:gd name="connsiteX27" fmla="*/ 40098 w 220316"/>
                  <a:gd name="connsiteY27" fmla="*/ 191612 h 260784"/>
                  <a:gd name="connsiteX28" fmla="*/ 47348 w 220316"/>
                  <a:gd name="connsiteY28" fmla="*/ 196865 h 260784"/>
                  <a:gd name="connsiteX29" fmla="*/ 50825 w 220316"/>
                  <a:gd name="connsiteY29" fmla="*/ 204115 h 260784"/>
                  <a:gd name="connsiteX30" fmla="*/ 52823 w 220316"/>
                  <a:gd name="connsiteY30" fmla="*/ 211365 h 260784"/>
                  <a:gd name="connsiteX31" fmla="*/ 56522 w 220316"/>
                  <a:gd name="connsiteY31" fmla="*/ 218837 h 260784"/>
                  <a:gd name="connsiteX32" fmla="*/ 63772 w 220316"/>
                  <a:gd name="connsiteY32" fmla="*/ 224312 h 260784"/>
                  <a:gd name="connsiteX33" fmla="*/ 71022 w 220316"/>
                  <a:gd name="connsiteY33" fmla="*/ 224312 h 260784"/>
                  <a:gd name="connsiteX34" fmla="*/ 79974 w 220316"/>
                  <a:gd name="connsiteY34" fmla="*/ 220613 h 260784"/>
                  <a:gd name="connsiteX35" fmla="*/ 78198 w 220316"/>
                  <a:gd name="connsiteY35" fmla="*/ 213362 h 260784"/>
                  <a:gd name="connsiteX36" fmla="*/ 81897 w 220316"/>
                  <a:gd name="connsiteY36" fmla="*/ 206112 h 260784"/>
                  <a:gd name="connsiteX37" fmla="*/ 89147 w 220316"/>
                  <a:gd name="connsiteY37" fmla="*/ 206112 h 260784"/>
                  <a:gd name="connsiteX38" fmla="*/ 96398 w 220316"/>
                  <a:gd name="connsiteY38" fmla="*/ 209811 h 260784"/>
                  <a:gd name="connsiteX39" fmla="*/ 100097 w 220316"/>
                  <a:gd name="connsiteY39" fmla="*/ 217061 h 260784"/>
                  <a:gd name="connsiteX40" fmla="*/ 101872 w 220316"/>
                  <a:gd name="connsiteY40" fmla="*/ 224312 h 260784"/>
                  <a:gd name="connsiteX41" fmla="*/ 105349 w 220316"/>
                  <a:gd name="connsiteY41" fmla="*/ 231562 h 260784"/>
                  <a:gd name="connsiteX42" fmla="*/ 112822 w 220316"/>
                  <a:gd name="connsiteY42" fmla="*/ 233337 h 260784"/>
                  <a:gd name="connsiteX43" fmla="*/ 120072 w 220316"/>
                  <a:gd name="connsiteY43" fmla="*/ 228085 h 260784"/>
                  <a:gd name="connsiteX44" fmla="*/ 127322 w 220316"/>
                  <a:gd name="connsiteY44" fmla="*/ 226087 h 260784"/>
                  <a:gd name="connsiteX45" fmla="*/ 134572 w 220316"/>
                  <a:gd name="connsiteY45" fmla="*/ 226087 h 260784"/>
                  <a:gd name="connsiteX46" fmla="*/ 138271 w 220316"/>
                  <a:gd name="connsiteY46" fmla="*/ 233337 h 260784"/>
                  <a:gd name="connsiteX47" fmla="*/ 138271 w 220316"/>
                  <a:gd name="connsiteY47" fmla="*/ 240588 h 260784"/>
                  <a:gd name="connsiteX48" fmla="*/ 140269 w 220316"/>
                  <a:gd name="connsiteY48" fmla="*/ 247838 h 260784"/>
                  <a:gd name="connsiteX49" fmla="*/ 145521 w 220316"/>
                  <a:gd name="connsiteY49" fmla="*/ 255310 h 260784"/>
                  <a:gd name="connsiteX50" fmla="*/ 152772 w 220316"/>
                  <a:gd name="connsiteY50" fmla="*/ 257085 h 260784"/>
                  <a:gd name="connsiteX51" fmla="*/ 160022 w 220316"/>
                  <a:gd name="connsiteY51" fmla="*/ 260785 h 260784"/>
                  <a:gd name="connsiteX52" fmla="*/ 167494 w 220316"/>
                  <a:gd name="connsiteY52" fmla="*/ 257085 h 260784"/>
                  <a:gd name="connsiteX53" fmla="*/ 174744 w 220316"/>
                  <a:gd name="connsiteY53" fmla="*/ 249835 h 260784"/>
                  <a:gd name="connsiteX54" fmla="*/ 178221 w 220316"/>
                  <a:gd name="connsiteY54" fmla="*/ 242585 h 260784"/>
                  <a:gd name="connsiteX55" fmla="*/ 178221 w 220316"/>
                  <a:gd name="connsiteY55" fmla="*/ 235335 h 260784"/>
                  <a:gd name="connsiteX56" fmla="*/ 178221 w 220316"/>
                  <a:gd name="connsiteY56" fmla="*/ 228085 h 260784"/>
                  <a:gd name="connsiteX57" fmla="*/ 181920 w 220316"/>
                  <a:gd name="connsiteY57" fmla="*/ 220613 h 260784"/>
                  <a:gd name="connsiteX58" fmla="*/ 183918 w 220316"/>
                  <a:gd name="connsiteY58" fmla="*/ 213362 h 260784"/>
                  <a:gd name="connsiteX59" fmla="*/ 185693 w 220316"/>
                  <a:gd name="connsiteY59" fmla="*/ 206112 h 260784"/>
                  <a:gd name="connsiteX60" fmla="*/ 187469 w 220316"/>
                  <a:gd name="connsiteY60" fmla="*/ 198862 h 260784"/>
                  <a:gd name="connsiteX61" fmla="*/ 191168 w 220316"/>
                  <a:gd name="connsiteY61" fmla="*/ 191612 h 260784"/>
                  <a:gd name="connsiteX62" fmla="*/ 192944 w 220316"/>
                  <a:gd name="connsiteY62" fmla="*/ 184362 h 260784"/>
                  <a:gd name="connsiteX63" fmla="*/ 194941 w 220316"/>
                  <a:gd name="connsiteY63" fmla="*/ 176890 h 260784"/>
                  <a:gd name="connsiteX64" fmla="*/ 198418 w 220316"/>
                  <a:gd name="connsiteY64" fmla="*/ 169639 h 260784"/>
                  <a:gd name="connsiteX65" fmla="*/ 203893 w 220316"/>
                  <a:gd name="connsiteY65" fmla="*/ 162389 h 260784"/>
                  <a:gd name="connsiteX66" fmla="*/ 209367 w 220316"/>
                  <a:gd name="connsiteY66" fmla="*/ 155139 h 260784"/>
                  <a:gd name="connsiteX67" fmla="*/ 214620 w 220316"/>
                  <a:gd name="connsiteY67" fmla="*/ 147889 h 260784"/>
                  <a:gd name="connsiteX68" fmla="*/ 220317 w 220316"/>
                  <a:gd name="connsiteY68" fmla="*/ 138715 h 260784"/>
                  <a:gd name="connsiteX69" fmla="*/ 220317 w 220316"/>
                  <a:gd name="connsiteY69" fmla="*/ 131243 h 260784"/>
                  <a:gd name="connsiteX70" fmla="*/ 220317 w 220316"/>
                  <a:gd name="connsiteY70" fmla="*/ 123993 h 260784"/>
                  <a:gd name="connsiteX71" fmla="*/ 214620 w 220316"/>
                  <a:gd name="connsiteY71" fmla="*/ 116743 h 260784"/>
                  <a:gd name="connsiteX72" fmla="*/ 207370 w 220316"/>
                  <a:gd name="connsiteY72" fmla="*/ 114967 h 260784"/>
                  <a:gd name="connsiteX73" fmla="*/ 202117 w 220316"/>
                  <a:gd name="connsiteY73" fmla="*/ 122439 h 260784"/>
                  <a:gd name="connsiteX74" fmla="*/ 202117 w 220316"/>
                  <a:gd name="connsiteY74" fmla="*/ 129689 h 260784"/>
                  <a:gd name="connsiteX75" fmla="*/ 196421 w 220316"/>
                  <a:gd name="connsiteY75" fmla="*/ 136940 h 260784"/>
                  <a:gd name="connsiteX76" fmla="*/ 192944 w 220316"/>
                  <a:gd name="connsiteY76" fmla="*/ 144190 h 260784"/>
                  <a:gd name="connsiteX77" fmla="*/ 185693 w 220316"/>
                  <a:gd name="connsiteY77" fmla="*/ 147889 h 260784"/>
                  <a:gd name="connsiteX78" fmla="*/ 178221 w 220316"/>
                  <a:gd name="connsiteY78" fmla="*/ 149442 h 260784"/>
                  <a:gd name="connsiteX79" fmla="*/ 170971 w 220316"/>
                  <a:gd name="connsiteY79" fmla="*/ 149442 h 260784"/>
                  <a:gd name="connsiteX80" fmla="*/ 163721 w 220316"/>
                  <a:gd name="connsiteY80" fmla="*/ 149442 h 260784"/>
                  <a:gd name="connsiteX81" fmla="*/ 156471 w 220316"/>
                  <a:gd name="connsiteY81" fmla="*/ 149442 h 260784"/>
                  <a:gd name="connsiteX82" fmla="*/ 150996 w 220316"/>
                  <a:gd name="connsiteY82" fmla="*/ 142192 h 260784"/>
                  <a:gd name="connsiteX83" fmla="*/ 154695 w 220316"/>
                  <a:gd name="connsiteY83" fmla="*/ 134942 h 260784"/>
                  <a:gd name="connsiteX84" fmla="*/ 159948 w 220316"/>
                  <a:gd name="connsiteY84" fmla="*/ 125990 h 260784"/>
                  <a:gd name="connsiteX85" fmla="*/ 167420 w 220316"/>
                  <a:gd name="connsiteY85" fmla="*/ 122513 h 260784"/>
                  <a:gd name="connsiteX86" fmla="*/ 174670 w 220316"/>
                  <a:gd name="connsiteY86" fmla="*/ 118814 h 260784"/>
                  <a:gd name="connsiteX87" fmla="*/ 181920 w 220316"/>
                  <a:gd name="connsiteY87" fmla="*/ 111564 h 260784"/>
                  <a:gd name="connsiteX88" fmla="*/ 187395 w 220316"/>
                  <a:gd name="connsiteY88" fmla="*/ 104314 h 260784"/>
                  <a:gd name="connsiteX89" fmla="*/ 189170 w 220316"/>
                  <a:gd name="connsiteY89" fmla="*/ 96842 h 260784"/>
                  <a:gd name="connsiteX90" fmla="*/ 185693 w 220316"/>
                  <a:gd name="connsiteY90" fmla="*/ 89592 h 260784"/>
                  <a:gd name="connsiteX91" fmla="*/ 183918 w 220316"/>
                  <a:gd name="connsiteY91" fmla="*/ 82341 h 260784"/>
                  <a:gd name="connsiteX92" fmla="*/ 181920 w 220316"/>
                  <a:gd name="connsiteY92" fmla="*/ 75091 h 260784"/>
                  <a:gd name="connsiteX93" fmla="*/ 176668 w 220316"/>
                  <a:gd name="connsiteY93" fmla="*/ 67841 h 260784"/>
                  <a:gd name="connsiteX94" fmla="*/ 169195 w 220316"/>
                  <a:gd name="connsiteY94" fmla="*/ 62144 h 260784"/>
                  <a:gd name="connsiteX95" fmla="*/ 161945 w 220316"/>
                  <a:gd name="connsiteY95" fmla="*/ 58667 h 260784"/>
                  <a:gd name="connsiteX96" fmla="*/ 159948 w 220316"/>
                  <a:gd name="connsiteY96" fmla="*/ 51417 h 260784"/>
                  <a:gd name="connsiteX97" fmla="*/ 159948 w 220316"/>
                  <a:gd name="connsiteY97" fmla="*/ 43945 h 260784"/>
                  <a:gd name="connsiteX98" fmla="*/ 158394 w 220316"/>
                  <a:gd name="connsiteY98" fmla="*/ 36695 h 260784"/>
                  <a:gd name="connsiteX99" fmla="*/ 158394 w 220316"/>
                  <a:gd name="connsiteY99" fmla="*/ 29445 h 260784"/>
                  <a:gd name="connsiteX100" fmla="*/ 156397 w 220316"/>
                  <a:gd name="connsiteY100" fmla="*/ 22194 h 260784"/>
                  <a:gd name="connsiteX101" fmla="*/ 156397 w 220316"/>
                  <a:gd name="connsiteY101" fmla="*/ 14944 h 260784"/>
                  <a:gd name="connsiteX102" fmla="*/ 156397 w 220316"/>
                  <a:gd name="connsiteY102" fmla="*/ 7472 h 260784"/>
                  <a:gd name="connsiteX103" fmla="*/ 154621 w 220316"/>
                  <a:gd name="connsiteY103" fmla="*/ 222 h 260784"/>
                  <a:gd name="connsiteX104" fmla="*/ 146557 w 220316"/>
                  <a:gd name="connsiteY104" fmla="*/ 0 h 260784"/>
                  <a:gd name="connsiteX105" fmla="*/ 141304 w 220316"/>
                  <a:gd name="connsiteY105" fmla="*/ 7250 h 260784"/>
                  <a:gd name="connsiteX106" fmla="*/ 134054 w 220316"/>
                  <a:gd name="connsiteY106" fmla="*/ 12725 h 260784"/>
                  <a:gd name="connsiteX107" fmla="*/ 130355 w 220316"/>
                  <a:gd name="connsiteY107" fmla="*/ 19975 h 260784"/>
                  <a:gd name="connsiteX108" fmla="*/ 123105 w 220316"/>
                  <a:gd name="connsiteY108" fmla="*/ 25450 h 260784"/>
                  <a:gd name="connsiteX109" fmla="*/ 115855 w 220316"/>
                  <a:gd name="connsiteY109" fmla="*/ 32700 h 260784"/>
                  <a:gd name="connsiteX110" fmla="*/ 113857 w 220316"/>
                  <a:gd name="connsiteY110" fmla="*/ 40172 h 260784"/>
                  <a:gd name="connsiteX111" fmla="*/ 117556 w 220316"/>
                  <a:gd name="connsiteY111" fmla="*/ 47422 h 260784"/>
                  <a:gd name="connsiteX112" fmla="*/ 119554 w 220316"/>
                  <a:gd name="connsiteY112" fmla="*/ 54672 h 260784"/>
                  <a:gd name="connsiteX113" fmla="*/ 113857 w 220316"/>
                  <a:gd name="connsiteY113" fmla="*/ 61922 h 260784"/>
                  <a:gd name="connsiteX114" fmla="*/ 113044 w 220316"/>
                  <a:gd name="connsiteY114" fmla="*/ 64068 h 26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20316" h="260784">
                    <a:moveTo>
                      <a:pt x="113044" y="64068"/>
                    </a:moveTo>
                    <a:lnTo>
                      <a:pt x="105571" y="65843"/>
                    </a:lnTo>
                    <a:lnTo>
                      <a:pt x="98321" y="69321"/>
                    </a:lnTo>
                    <a:lnTo>
                      <a:pt x="91071" y="69321"/>
                    </a:lnTo>
                    <a:lnTo>
                      <a:pt x="83821" y="73020"/>
                    </a:lnTo>
                    <a:lnTo>
                      <a:pt x="76571" y="76719"/>
                    </a:lnTo>
                    <a:lnTo>
                      <a:pt x="69099" y="78494"/>
                    </a:lnTo>
                    <a:lnTo>
                      <a:pt x="61848" y="78494"/>
                    </a:lnTo>
                    <a:lnTo>
                      <a:pt x="58371" y="85966"/>
                    </a:lnTo>
                    <a:lnTo>
                      <a:pt x="52897" y="93217"/>
                    </a:lnTo>
                    <a:lnTo>
                      <a:pt x="49420" y="100467"/>
                    </a:lnTo>
                    <a:lnTo>
                      <a:pt x="42169" y="107717"/>
                    </a:lnTo>
                    <a:lnTo>
                      <a:pt x="38470" y="114967"/>
                    </a:lnTo>
                    <a:lnTo>
                      <a:pt x="36473" y="122439"/>
                    </a:lnTo>
                    <a:lnTo>
                      <a:pt x="34697" y="129689"/>
                    </a:lnTo>
                    <a:lnTo>
                      <a:pt x="34697" y="136940"/>
                    </a:lnTo>
                    <a:lnTo>
                      <a:pt x="32700" y="144190"/>
                    </a:lnTo>
                    <a:lnTo>
                      <a:pt x="29223" y="151440"/>
                    </a:lnTo>
                    <a:lnTo>
                      <a:pt x="21972" y="156915"/>
                    </a:lnTo>
                    <a:lnTo>
                      <a:pt x="14500" y="162389"/>
                    </a:lnTo>
                    <a:lnTo>
                      <a:pt x="7250" y="169639"/>
                    </a:lnTo>
                    <a:lnTo>
                      <a:pt x="0" y="176890"/>
                    </a:lnTo>
                    <a:lnTo>
                      <a:pt x="3699" y="178665"/>
                    </a:lnTo>
                    <a:lnTo>
                      <a:pt x="12873" y="180663"/>
                    </a:lnTo>
                    <a:lnTo>
                      <a:pt x="20123" y="184362"/>
                    </a:lnTo>
                    <a:lnTo>
                      <a:pt x="25376" y="191612"/>
                    </a:lnTo>
                    <a:lnTo>
                      <a:pt x="32626" y="193387"/>
                    </a:lnTo>
                    <a:lnTo>
                      <a:pt x="40098" y="191612"/>
                    </a:lnTo>
                    <a:lnTo>
                      <a:pt x="47348" y="196865"/>
                    </a:lnTo>
                    <a:lnTo>
                      <a:pt x="50825" y="204115"/>
                    </a:lnTo>
                    <a:lnTo>
                      <a:pt x="52823" y="211365"/>
                    </a:lnTo>
                    <a:lnTo>
                      <a:pt x="56522" y="218837"/>
                    </a:lnTo>
                    <a:lnTo>
                      <a:pt x="63772" y="224312"/>
                    </a:lnTo>
                    <a:lnTo>
                      <a:pt x="71022" y="224312"/>
                    </a:lnTo>
                    <a:lnTo>
                      <a:pt x="79974" y="220613"/>
                    </a:lnTo>
                    <a:lnTo>
                      <a:pt x="78198" y="213362"/>
                    </a:lnTo>
                    <a:lnTo>
                      <a:pt x="81897" y="206112"/>
                    </a:lnTo>
                    <a:lnTo>
                      <a:pt x="89147" y="206112"/>
                    </a:lnTo>
                    <a:lnTo>
                      <a:pt x="96398" y="209811"/>
                    </a:lnTo>
                    <a:lnTo>
                      <a:pt x="100097" y="217061"/>
                    </a:lnTo>
                    <a:lnTo>
                      <a:pt x="101872" y="224312"/>
                    </a:lnTo>
                    <a:lnTo>
                      <a:pt x="105349" y="231562"/>
                    </a:lnTo>
                    <a:lnTo>
                      <a:pt x="112822" y="233337"/>
                    </a:lnTo>
                    <a:lnTo>
                      <a:pt x="120072" y="228085"/>
                    </a:lnTo>
                    <a:lnTo>
                      <a:pt x="127322" y="226087"/>
                    </a:lnTo>
                    <a:lnTo>
                      <a:pt x="134572" y="226087"/>
                    </a:lnTo>
                    <a:lnTo>
                      <a:pt x="138271" y="233337"/>
                    </a:lnTo>
                    <a:lnTo>
                      <a:pt x="138271" y="240588"/>
                    </a:lnTo>
                    <a:lnTo>
                      <a:pt x="140269" y="247838"/>
                    </a:lnTo>
                    <a:lnTo>
                      <a:pt x="145521" y="255310"/>
                    </a:lnTo>
                    <a:lnTo>
                      <a:pt x="152772" y="257085"/>
                    </a:lnTo>
                    <a:lnTo>
                      <a:pt x="160022" y="260785"/>
                    </a:lnTo>
                    <a:lnTo>
                      <a:pt x="167494" y="257085"/>
                    </a:lnTo>
                    <a:lnTo>
                      <a:pt x="174744" y="249835"/>
                    </a:lnTo>
                    <a:lnTo>
                      <a:pt x="178221" y="242585"/>
                    </a:lnTo>
                    <a:lnTo>
                      <a:pt x="178221" y="235335"/>
                    </a:lnTo>
                    <a:lnTo>
                      <a:pt x="178221" y="228085"/>
                    </a:lnTo>
                    <a:lnTo>
                      <a:pt x="181920" y="220613"/>
                    </a:lnTo>
                    <a:lnTo>
                      <a:pt x="183918" y="213362"/>
                    </a:lnTo>
                    <a:lnTo>
                      <a:pt x="185693" y="206112"/>
                    </a:lnTo>
                    <a:lnTo>
                      <a:pt x="187469" y="198862"/>
                    </a:lnTo>
                    <a:lnTo>
                      <a:pt x="191168" y="191612"/>
                    </a:lnTo>
                    <a:lnTo>
                      <a:pt x="192944" y="184362"/>
                    </a:lnTo>
                    <a:lnTo>
                      <a:pt x="194941" y="176890"/>
                    </a:lnTo>
                    <a:lnTo>
                      <a:pt x="198418" y="169639"/>
                    </a:lnTo>
                    <a:lnTo>
                      <a:pt x="203893" y="162389"/>
                    </a:lnTo>
                    <a:lnTo>
                      <a:pt x="209367" y="155139"/>
                    </a:lnTo>
                    <a:lnTo>
                      <a:pt x="214620" y="147889"/>
                    </a:lnTo>
                    <a:lnTo>
                      <a:pt x="220317" y="138715"/>
                    </a:lnTo>
                    <a:lnTo>
                      <a:pt x="220317" y="131243"/>
                    </a:lnTo>
                    <a:lnTo>
                      <a:pt x="220317" y="123993"/>
                    </a:lnTo>
                    <a:lnTo>
                      <a:pt x="214620" y="116743"/>
                    </a:lnTo>
                    <a:lnTo>
                      <a:pt x="207370" y="114967"/>
                    </a:lnTo>
                    <a:lnTo>
                      <a:pt x="202117" y="122439"/>
                    </a:lnTo>
                    <a:lnTo>
                      <a:pt x="202117" y="129689"/>
                    </a:lnTo>
                    <a:lnTo>
                      <a:pt x="196421" y="136940"/>
                    </a:lnTo>
                    <a:lnTo>
                      <a:pt x="192944" y="144190"/>
                    </a:lnTo>
                    <a:lnTo>
                      <a:pt x="185693" y="147889"/>
                    </a:lnTo>
                    <a:lnTo>
                      <a:pt x="178221" y="149442"/>
                    </a:lnTo>
                    <a:lnTo>
                      <a:pt x="170971" y="149442"/>
                    </a:lnTo>
                    <a:lnTo>
                      <a:pt x="163721" y="149442"/>
                    </a:lnTo>
                    <a:lnTo>
                      <a:pt x="156471" y="149442"/>
                    </a:lnTo>
                    <a:lnTo>
                      <a:pt x="150996" y="142192"/>
                    </a:lnTo>
                    <a:lnTo>
                      <a:pt x="154695" y="134942"/>
                    </a:lnTo>
                    <a:lnTo>
                      <a:pt x="159948" y="125990"/>
                    </a:lnTo>
                    <a:lnTo>
                      <a:pt x="167420" y="122513"/>
                    </a:lnTo>
                    <a:lnTo>
                      <a:pt x="174670" y="118814"/>
                    </a:lnTo>
                    <a:lnTo>
                      <a:pt x="181920" y="111564"/>
                    </a:lnTo>
                    <a:lnTo>
                      <a:pt x="187395" y="104314"/>
                    </a:lnTo>
                    <a:lnTo>
                      <a:pt x="189170" y="96842"/>
                    </a:lnTo>
                    <a:lnTo>
                      <a:pt x="185693" y="89592"/>
                    </a:lnTo>
                    <a:lnTo>
                      <a:pt x="183918" y="82341"/>
                    </a:lnTo>
                    <a:lnTo>
                      <a:pt x="181920" y="75091"/>
                    </a:lnTo>
                    <a:lnTo>
                      <a:pt x="176668" y="67841"/>
                    </a:lnTo>
                    <a:lnTo>
                      <a:pt x="169195" y="62144"/>
                    </a:lnTo>
                    <a:lnTo>
                      <a:pt x="161945" y="58667"/>
                    </a:lnTo>
                    <a:lnTo>
                      <a:pt x="159948" y="51417"/>
                    </a:lnTo>
                    <a:lnTo>
                      <a:pt x="159948" y="43945"/>
                    </a:lnTo>
                    <a:lnTo>
                      <a:pt x="158394" y="36695"/>
                    </a:lnTo>
                    <a:lnTo>
                      <a:pt x="158394" y="29445"/>
                    </a:lnTo>
                    <a:lnTo>
                      <a:pt x="156397" y="22194"/>
                    </a:lnTo>
                    <a:lnTo>
                      <a:pt x="156397" y="14944"/>
                    </a:lnTo>
                    <a:lnTo>
                      <a:pt x="156397" y="7472"/>
                    </a:lnTo>
                    <a:lnTo>
                      <a:pt x="154621" y="222"/>
                    </a:lnTo>
                    <a:lnTo>
                      <a:pt x="146557" y="0"/>
                    </a:lnTo>
                    <a:lnTo>
                      <a:pt x="141304" y="7250"/>
                    </a:lnTo>
                    <a:lnTo>
                      <a:pt x="134054" y="12725"/>
                    </a:lnTo>
                    <a:lnTo>
                      <a:pt x="130355" y="19975"/>
                    </a:lnTo>
                    <a:lnTo>
                      <a:pt x="123105" y="25450"/>
                    </a:lnTo>
                    <a:lnTo>
                      <a:pt x="115855" y="32700"/>
                    </a:lnTo>
                    <a:lnTo>
                      <a:pt x="113857" y="40172"/>
                    </a:lnTo>
                    <a:lnTo>
                      <a:pt x="117556" y="47422"/>
                    </a:lnTo>
                    <a:lnTo>
                      <a:pt x="119554" y="54672"/>
                    </a:lnTo>
                    <a:lnTo>
                      <a:pt x="113857" y="61922"/>
                    </a:lnTo>
                    <a:lnTo>
                      <a:pt x="113044" y="6406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02441FBE-CA25-4F59-9ED5-0EF5ECB5AC0D}"/>
                  </a:ext>
                </a:extLst>
              </p:cNvPr>
              <p:cNvSpPr/>
              <p:nvPr/>
            </p:nvSpPr>
            <p:spPr>
              <a:xfrm>
                <a:off x="1405163" y="4311200"/>
                <a:ext cx="388106" cy="299106"/>
              </a:xfrm>
              <a:custGeom>
                <a:avLst/>
                <a:gdLst>
                  <a:gd name="connsiteX0" fmla="*/ 387958 w 388106"/>
                  <a:gd name="connsiteY0" fmla="*/ 46386 h 299106"/>
                  <a:gd name="connsiteX1" fmla="*/ 384259 w 388106"/>
                  <a:gd name="connsiteY1" fmla="*/ 55560 h 299106"/>
                  <a:gd name="connsiteX2" fmla="*/ 382484 w 388106"/>
                  <a:gd name="connsiteY2" fmla="*/ 64512 h 299106"/>
                  <a:gd name="connsiteX3" fmla="*/ 380708 w 388106"/>
                  <a:gd name="connsiteY3" fmla="*/ 71984 h 299106"/>
                  <a:gd name="connsiteX4" fmla="*/ 380708 w 388106"/>
                  <a:gd name="connsiteY4" fmla="*/ 79234 h 299106"/>
                  <a:gd name="connsiteX5" fmla="*/ 377009 w 388106"/>
                  <a:gd name="connsiteY5" fmla="*/ 86484 h 299106"/>
                  <a:gd name="connsiteX6" fmla="*/ 373532 w 388106"/>
                  <a:gd name="connsiteY6" fmla="*/ 93734 h 299106"/>
                  <a:gd name="connsiteX7" fmla="*/ 367836 w 388106"/>
                  <a:gd name="connsiteY7" fmla="*/ 100985 h 299106"/>
                  <a:gd name="connsiteX8" fmla="*/ 366060 w 388106"/>
                  <a:gd name="connsiteY8" fmla="*/ 108235 h 299106"/>
                  <a:gd name="connsiteX9" fmla="*/ 364284 w 388106"/>
                  <a:gd name="connsiteY9" fmla="*/ 115707 h 299106"/>
                  <a:gd name="connsiteX10" fmla="*/ 364284 w 388106"/>
                  <a:gd name="connsiteY10" fmla="*/ 122957 h 299106"/>
                  <a:gd name="connsiteX11" fmla="*/ 366060 w 388106"/>
                  <a:gd name="connsiteY11" fmla="*/ 130207 h 299106"/>
                  <a:gd name="connsiteX12" fmla="*/ 366060 w 388106"/>
                  <a:gd name="connsiteY12" fmla="*/ 137458 h 299106"/>
                  <a:gd name="connsiteX13" fmla="*/ 366060 w 388106"/>
                  <a:gd name="connsiteY13" fmla="*/ 144708 h 299106"/>
                  <a:gd name="connsiteX14" fmla="*/ 364284 w 388106"/>
                  <a:gd name="connsiteY14" fmla="*/ 153881 h 299106"/>
                  <a:gd name="connsiteX15" fmla="*/ 360585 w 388106"/>
                  <a:gd name="connsiteY15" fmla="*/ 161353 h 299106"/>
                  <a:gd name="connsiteX16" fmla="*/ 356886 w 388106"/>
                  <a:gd name="connsiteY16" fmla="*/ 168604 h 299106"/>
                  <a:gd name="connsiteX17" fmla="*/ 353409 w 388106"/>
                  <a:gd name="connsiteY17" fmla="*/ 177555 h 299106"/>
                  <a:gd name="connsiteX18" fmla="*/ 347935 w 388106"/>
                  <a:gd name="connsiteY18" fmla="*/ 184806 h 299106"/>
                  <a:gd name="connsiteX19" fmla="*/ 344457 w 388106"/>
                  <a:gd name="connsiteY19" fmla="*/ 192056 h 299106"/>
                  <a:gd name="connsiteX20" fmla="*/ 337207 w 388106"/>
                  <a:gd name="connsiteY20" fmla="*/ 195755 h 299106"/>
                  <a:gd name="connsiteX21" fmla="*/ 329735 w 388106"/>
                  <a:gd name="connsiteY21" fmla="*/ 203005 h 299106"/>
                  <a:gd name="connsiteX22" fmla="*/ 329735 w 388106"/>
                  <a:gd name="connsiteY22" fmla="*/ 212179 h 299106"/>
                  <a:gd name="connsiteX23" fmla="*/ 331511 w 388106"/>
                  <a:gd name="connsiteY23" fmla="*/ 219429 h 299106"/>
                  <a:gd name="connsiteX24" fmla="*/ 335210 w 388106"/>
                  <a:gd name="connsiteY24" fmla="*/ 226679 h 299106"/>
                  <a:gd name="connsiteX25" fmla="*/ 337207 w 388106"/>
                  <a:gd name="connsiteY25" fmla="*/ 233929 h 299106"/>
                  <a:gd name="connsiteX26" fmla="*/ 333508 w 388106"/>
                  <a:gd name="connsiteY26" fmla="*/ 241401 h 299106"/>
                  <a:gd name="connsiteX27" fmla="*/ 326258 w 388106"/>
                  <a:gd name="connsiteY27" fmla="*/ 241401 h 299106"/>
                  <a:gd name="connsiteX28" fmla="*/ 319008 w 388106"/>
                  <a:gd name="connsiteY28" fmla="*/ 241401 h 299106"/>
                  <a:gd name="connsiteX29" fmla="*/ 311536 w 388106"/>
                  <a:gd name="connsiteY29" fmla="*/ 241401 h 299106"/>
                  <a:gd name="connsiteX30" fmla="*/ 304286 w 388106"/>
                  <a:gd name="connsiteY30" fmla="*/ 235705 h 299106"/>
                  <a:gd name="connsiteX31" fmla="*/ 297035 w 388106"/>
                  <a:gd name="connsiteY31" fmla="*/ 235705 h 299106"/>
                  <a:gd name="connsiteX32" fmla="*/ 289785 w 388106"/>
                  <a:gd name="connsiteY32" fmla="*/ 230452 h 299106"/>
                  <a:gd name="connsiteX33" fmla="*/ 282535 w 388106"/>
                  <a:gd name="connsiteY33" fmla="*/ 226753 h 299106"/>
                  <a:gd name="connsiteX34" fmla="*/ 275063 w 388106"/>
                  <a:gd name="connsiteY34" fmla="*/ 224756 h 299106"/>
                  <a:gd name="connsiteX35" fmla="*/ 267813 w 388106"/>
                  <a:gd name="connsiteY35" fmla="*/ 228455 h 299106"/>
                  <a:gd name="connsiteX36" fmla="*/ 260562 w 388106"/>
                  <a:gd name="connsiteY36" fmla="*/ 226679 h 299106"/>
                  <a:gd name="connsiteX37" fmla="*/ 253312 w 388106"/>
                  <a:gd name="connsiteY37" fmla="*/ 224682 h 299106"/>
                  <a:gd name="connsiteX38" fmla="*/ 246062 w 388106"/>
                  <a:gd name="connsiteY38" fmla="*/ 224682 h 299106"/>
                  <a:gd name="connsiteX39" fmla="*/ 238812 w 388106"/>
                  <a:gd name="connsiteY39" fmla="*/ 226679 h 299106"/>
                  <a:gd name="connsiteX40" fmla="*/ 231340 w 388106"/>
                  <a:gd name="connsiteY40" fmla="*/ 232154 h 299106"/>
                  <a:gd name="connsiteX41" fmla="*/ 224090 w 388106"/>
                  <a:gd name="connsiteY41" fmla="*/ 233929 h 299106"/>
                  <a:gd name="connsiteX42" fmla="*/ 216840 w 388106"/>
                  <a:gd name="connsiteY42" fmla="*/ 226679 h 299106"/>
                  <a:gd name="connsiteX43" fmla="*/ 209589 w 388106"/>
                  <a:gd name="connsiteY43" fmla="*/ 223202 h 299106"/>
                  <a:gd name="connsiteX44" fmla="*/ 202339 w 388106"/>
                  <a:gd name="connsiteY44" fmla="*/ 221204 h 299106"/>
                  <a:gd name="connsiteX45" fmla="*/ 194867 w 388106"/>
                  <a:gd name="connsiteY45" fmla="*/ 223202 h 299106"/>
                  <a:gd name="connsiteX46" fmla="*/ 187617 w 388106"/>
                  <a:gd name="connsiteY46" fmla="*/ 223202 h 299106"/>
                  <a:gd name="connsiteX47" fmla="*/ 180367 w 388106"/>
                  <a:gd name="connsiteY47" fmla="*/ 224756 h 299106"/>
                  <a:gd name="connsiteX48" fmla="*/ 176668 w 388106"/>
                  <a:gd name="connsiteY48" fmla="*/ 232228 h 299106"/>
                  <a:gd name="connsiteX49" fmla="*/ 176668 w 388106"/>
                  <a:gd name="connsiteY49" fmla="*/ 239478 h 299106"/>
                  <a:gd name="connsiteX50" fmla="*/ 180367 w 388106"/>
                  <a:gd name="connsiteY50" fmla="*/ 246728 h 299106"/>
                  <a:gd name="connsiteX51" fmla="*/ 182142 w 388106"/>
                  <a:gd name="connsiteY51" fmla="*/ 253978 h 299106"/>
                  <a:gd name="connsiteX52" fmla="*/ 178443 w 388106"/>
                  <a:gd name="connsiteY52" fmla="*/ 261228 h 299106"/>
                  <a:gd name="connsiteX53" fmla="*/ 171193 w 388106"/>
                  <a:gd name="connsiteY53" fmla="*/ 264927 h 299106"/>
                  <a:gd name="connsiteX54" fmla="*/ 163943 w 388106"/>
                  <a:gd name="connsiteY54" fmla="*/ 268405 h 299106"/>
                  <a:gd name="connsiteX55" fmla="*/ 156693 w 388106"/>
                  <a:gd name="connsiteY55" fmla="*/ 270402 h 299106"/>
                  <a:gd name="connsiteX56" fmla="*/ 156693 w 388106"/>
                  <a:gd name="connsiteY56" fmla="*/ 277652 h 299106"/>
                  <a:gd name="connsiteX57" fmla="*/ 156693 w 388106"/>
                  <a:gd name="connsiteY57" fmla="*/ 285124 h 299106"/>
                  <a:gd name="connsiteX58" fmla="*/ 156693 w 388106"/>
                  <a:gd name="connsiteY58" fmla="*/ 291857 h 299106"/>
                  <a:gd name="connsiteX59" fmla="*/ 156693 w 388106"/>
                  <a:gd name="connsiteY59" fmla="*/ 299107 h 299106"/>
                  <a:gd name="connsiteX60" fmla="*/ 149221 w 388106"/>
                  <a:gd name="connsiteY60" fmla="*/ 299107 h 299106"/>
                  <a:gd name="connsiteX61" fmla="*/ 141970 w 388106"/>
                  <a:gd name="connsiteY61" fmla="*/ 297109 h 299106"/>
                  <a:gd name="connsiteX62" fmla="*/ 134720 w 388106"/>
                  <a:gd name="connsiteY62" fmla="*/ 293632 h 299106"/>
                  <a:gd name="connsiteX63" fmla="*/ 125768 w 388106"/>
                  <a:gd name="connsiteY63" fmla="*/ 293632 h 299106"/>
                  <a:gd name="connsiteX64" fmla="*/ 118518 w 388106"/>
                  <a:gd name="connsiteY64" fmla="*/ 291857 h 299106"/>
                  <a:gd name="connsiteX65" fmla="*/ 111268 w 388106"/>
                  <a:gd name="connsiteY65" fmla="*/ 288158 h 299106"/>
                  <a:gd name="connsiteX66" fmla="*/ 103796 w 388106"/>
                  <a:gd name="connsiteY66" fmla="*/ 286160 h 299106"/>
                  <a:gd name="connsiteX67" fmla="*/ 96546 w 388106"/>
                  <a:gd name="connsiteY67" fmla="*/ 286160 h 299106"/>
                  <a:gd name="connsiteX68" fmla="*/ 89296 w 388106"/>
                  <a:gd name="connsiteY68" fmla="*/ 286160 h 299106"/>
                  <a:gd name="connsiteX69" fmla="*/ 82045 w 388106"/>
                  <a:gd name="connsiteY69" fmla="*/ 286160 h 299106"/>
                  <a:gd name="connsiteX70" fmla="*/ 74795 w 388106"/>
                  <a:gd name="connsiteY70" fmla="*/ 282683 h 299106"/>
                  <a:gd name="connsiteX71" fmla="*/ 67323 w 388106"/>
                  <a:gd name="connsiteY71" fmla="*/ 275433 h 299106"/>
                  <a:gd name="connsiteX72" fmla="*/ 60073 w 388106"/>
                  <a:gd name="connsiteY72" fmla="*/ 271734 h 299106"/>
                  <a:gd name="connsiteX73" fmla="*/ 52823 w 388106"/>
                  <a:gd name="connsiteY73" fmla="*/ 269958 h 299106"/>
                  <a:gd name="connsiteX74" fmla="*/ 45573 w 388106"/>
                  <a:gd name="connsiteY74" fmla="*/ 267961 h 299106"/>
                  <a:gd name="connsiteX75" fmla="*/ 38322 w 388106"/>
                  <a:gd name="connsiteY75" fmla="*/ 266407 h 299106"/>
                  <a:gd name="connsiteX76" fmla="*/ 31072 w 388106"/>
                  <a:gd name="connsiteY76" fmla="*/ 264410 h 299106"/>
                  <a:gd name="connsiteX77" fmla="*/ 23600 w 388106"/>
                  <a:gd name="connsiteY77" fmla="*/ 258935 h 299106"/>
                  <a:gd name="connsiteX78" fmla="*/ 16350 w 388106"/>
                  <a:gd name="connsiteY78" fmla="*/ 255458 h 299106"/>
                  <a:gd name="connsiteX79" fmla="*/ 12873 w 388106"/>
                  <a:gd name="connsiteY79" fmla="*/ 248208 h 299106"/>
                  <a:gd name="connsiteX80" fmla="*/ 9174 w 388106"/>
                  <a:gd name="connsiteY80" fmla="*/ 240957 h 299106"/>
                  <a:gd name="connsiteX81" fmla="*/ 5475 w 388106"/>
                  <a:gd name="connsiteY81" fmla="*/ 233485 h 299106"/>
                  <a:gd name="connsiteX82" fmla="*/ 0 w 388106"/>
                  <a:gd name="connsiteY82" fmla="*/ 226235 h 299106"/>
                  <a:gd name="connsiteX83" fmla="*/ 1998 w 388106"/>
                  <a:gd name="connsiteY83" fmla="*/ 218985 h 299106"/>
                  <a:gd name="connsiteX84" fmla="*/ 3551 w 388106"/>
                  <a:gd name="connsiteY84" fmla="*/ 211735 h 299106"/>
                  <a:gd name="connsiteX85" fmla="*/ 1998 w 388106"/>
                  <a:gd name="connsiteY85" fmla="*/ 204485 h 299106"/>
                  <a:gd name="connsiteX86" fmla="*/ 7250 w 388106"/>
                  <a:gd name="connsiteY86" fmla="*/ 189836 h 299106"/>
                  <a:gd name="connsiteX87" fmla="*/ 9248 w 388106"/>
                  <a:gd name="connsiteY87" fmla="*/ 182586 h 299106"/>
                  <a:gd name="connsiteX88" fmla="*/ 11023 w 388106"/>
                  <a:gd name="connsiteY88" fmla="*/ 175336 h 299106"/>
                  <a:gd name="connsiteX89" fmla="*/ 15832 w 388106"/>
                  <a:gd name="connsiteY89" fmla="*/ 170971 h 299106"/>
                  <a:gd name="connsiteX90" fmla="*/ 23082 w 388106"/>
                  <a:gd name="connsiteY90" fmla="*/ 167272 h 299106"/>
                  <a:gd name="connsiteX91" fmla="*/ 30332 w 388106"/>
                  <a:gd name="connsiteY91" fmla="*/ 167272 h 299106"/>
                  <a:gd name="connsiteX92" fmla="*/ 37583 w 388106"/>
                  <a:gd name="connsiteY92" fmla="*/ 174744 h 299106"/>
                  <a:gd name="connsiteX93" fmla="*/ 45055 w 388106"/>
                  <a:gd name="connsiteY93" fmla="*/ 176520 h 299106"/>
                  <a:gd name="connsiteX94" fmla="*/ 52305 w 388106"/>
                  <a:gd name="connsiteY94" fmla="*/ 173043 h 299106"/>
                  <a:gd name="connsiteX95" fmla="*/ 59555 w 388106"/>
                  <a:gd name="connsiteY95" fmla="*/ 165792 h 299106"/>
                  <a:gd name="connsiteX96" fmla="*/ 66805 w 388106"/>
                  <a:gd name="connsiteY96" fmla="*/ 158542 h 299106"/>
                  <a:gd name="connsiteX97" fmla="*/ 74055 w 388106"/>
                  <a:gd name="connsiteY97" fmla="*/ 151070 h 299106"/>
                  <a:gd name="connsiteX98" fmla="*/ 83229 w 388106"/>
                  <a:gd name="connsiteY98" fmla="*/ 147593 h 299106"/>
                  <a:gd name="connsiteX99" fmla="*/ 90701 w 388106"/>
                  <a:gd name="connsiteY99" fmla="*/ 147593 h 299106"/>
                  <a:gd name="connsiteX100" fmla="*/ 97951 w 388106"/>
                  <a:gd name="connsiteY100" fmla="*/ 147593 h 299106"/>
                  <a:gd name="connsiteX101" fmla="*/ 105202 w 388106"/>
                  <a:gd name="connsiteY101" fmla="*/ 143894 h 299106"/>
                  <a:gd name="connsiteX102" fmla="*/ 112452 w 388106"/>
                  <a:gd name="connsiteY102" fmla="*/ 138419 h 299106"/>
                  <a:gd name="connsiteX103" fmla="*/ 116151 w 388106"/>
                  <a:gd name="connsiteY103" fmla="*/ 131169 h 299106"/>
                  <a:gd name="connsiteX104" fmla="*/ 117926 w 388106"/>
                  <a:gd name="connsiteY104" fmla="*/ 123697 h 299106"/>
                  <a:gd name="connsiteX105" fmla="*/ 116151 w 388106"/>
                  <a:gd name="connsiteY105" fmla="*/ 116447 h 299106"/>
                  <a:gd name="connsiteX106" fmla="*/ 108901 w 388106"/>
                  <a:gd name="connsiteY106" fmla="*/ 116447 h 299106"/>
                  <a:gd name="connsiteX107" fmla="*/ 101429 w 388106"/>
                  <a:gd name="connsiteY107" fmla="*/ 116447 h 299106"/>
                  <a:gd name="connsiteX108" fmla="*/ 94178 w 388106"/>
                  <a:gd name="connsiteY108" fmla="*/ 112970 h 299106"/>
                  <a:gd name="connsiteX109" fmla="*/ 90701 w 388106"/>
                  <a:gd name="connsiteY109" fmla="*/ 105497 h 299106"/>
                  <a:gd name="connsiteX110" fmla="*/ 88704 w 388106"/>
                  <a:gd name="connsiteY110" fmla="*/ 98247 h 299106"/>
                  <a:gd name="connsiteX111" fmla="*/ 88704 w 388106"/>
                  <a:gd name="connsiteY111" fmla="*/ 90997 h 299106"/>
                  <a:gd name="connsiteX112" fmla="*/ 94178 w 388106"/>
                  <a:gd name="connsiteY112" fmla="*/ 83747 h 299106"/>
                  <a:gd name="connsiteX113" fmla="*/ 95954 w 388106"/>
                  <a:gd name="connsiteY113" fmla="*/ 76497 h 299106"/>
                  <a:gd name="connsiteX114" fmla="*/ 88704 w 388106"/>
                  <a:gd name="connsiteY114" fmla="*/ 69247 h 299106"/>
                  <a:gd name="connsiteX115" fmla="*/ 81454 w 388106"/>
                  <a:gd name="connsiteY115" fmla="*/ 65548 h 299106"/>
                  <a:gd name="connsiteX116" fmla="*/ 73981 w 388106"/>
                  <a:gd name="connsiteY116" fmla="*/ 61848 h 299106"/>
                  <a:gd name="connsiteX117" fmla="*/ 66731 w 388106"/>
                  <a:gd name="connsiteY117" fmla="*/ 61848 h 299106"/>
                  <a:gd name="connsiteX118" fmla="*/ 59481 w 388106"/>
                  <a:gd name="connsiteY118" fmla="*/ 61848 h 299106"/>
                  <a:gd name="connsiteX119" fmla="*/ 52231 w 388106"/>
                  <a:gd name="connsiteY119" fmla="*/ 60295 h 299106"/>
                  <a:gd name="connsiteX120" fmla="*/ 44981 w 388106"/>
                  <a:gd name="connsiteY120" fmla="*/ 54598 h 299106"/>
                  <a:gd name="connsiteX121" fmla="*/ 44981 w 388106"/>
                  <a:gd name="connsiteY121" fmla="*/ 47348 h 299106"/>
                  <a:gd name="connsiteX122" fmla="*/ 48458 w 388106"/>
                  <a:gd name="connsiteY122" fmla="*/ 40098 h 299106"/>
                  <a:gd name="connsiteX123" fmla="*/ 55708 w 388106"/>
                  <a:gd name="connsiteY123" fmla="*/ 34623 h 299106"/>
                  <a:gd name="connsiteX124" fmla="*/ 63180 w 388106"/>
                  <a:gd name="connsiteY124" fmla="*/ 34623 h 299106"/>
                  <a:gd name="connsiteX125" fmla="*/ 70430 w 388106"/>
                  <a:gd name="connsiteY125" fmla="*/ 34623 h 299106"/>
                  <a:gd name="connsiteX126" fmla="*/ 77680 w 388106"/>
                  <a:gd name="connsiteY126" fmla="*/ 34623 h 299106"/>
                  <a:gd name="connsiteX127" fmla="*/ 84931 w 388106"/>
                  <a:gd name="connsiteY127" fmla="*/ 36399 h 299106"/>
                  <a:gd name="connsiteX128" fmla="*/ 92181 w 388106"/>
                  <a:gd name="connsiteY128" fmla="*/ 36399 h 299106"/>
                  <a:gd name="connsiteX129" fmla="*/ 95880 w 388106"/>
                  <a:gd name="connsiteY129" fmla="*/ 29149 h 299106"/>
                  <a:gd name="connsiteX130" fmla="*/ 97877 w 388106"/>
                  <a:gd name="connsiteY130" fmla="*/ 21898 h 299106"/>
                  <a:gd name="connsiteX131" fmla="*/ 105128 w 388106"/>
                  <a:gd name="connsiteY131" fmla="*/ 21898 h 299106"/>
                  <a:gd name="connsiteX132" fmla="*/ 112378 w 388106"/>
                  <a:gd name="connsiteY132" fmla="*/ 21898 h 299106"/>
                  <a:gd name="connsiteX133" fmla="*/ 119628 w 388106"/>
                  <a:gd name="connsiteY133" fmla="*/ 23896 h 299106"/>
                  <a:gd name="connsiteX134" fmla="*/ 127100 w 388106"/>
                  <a:gd name="connsiteY134" fmla="*/ 18199 h 299106"/>
                  <a:gd name="connsiteX135" fmla="*/ 130577 w 388106"/>
                  <a:gd name="connsiteY135" fmla="*/ 10949 h 299106"/>
                  <a:gd name="connsiteX136" fmla="*/ 137827 w 388106"/>
                  <a:gd name="connsiteY136" fmla="*/ 7250 h 299106"/>
                  <a:gd name="connsiteX137" fmla="*/ 145299 w 388106"/>
                  <a:gd name="connsiteY137" fmla="*/ 7250 h 299106"/>
                  <a:gd name="connsiteX138" fmla="*/ 152550 w 388106"/>
                  <a:gd name="connsiteY138" fmla="*/ 1998 h 299106"/>
                  <a:gd name="connsiteX139" fmla="*/ 159800 w 388106"/>
                  <a:gd name="connsiteY139" fmla="*/ 0 h 299106"/>
                  <a:gd name="connsiteX140" fmla="*/ 167050 w 388106"/>
                  <a:gd name="connsiteY140" fmla="*/ 1998 h 299106"/>
                  <a:gd name="connsiteX141" fmla="*/ 171193 w 388106"/>
                  <a:gd name="connsiteY141" fmla="*/ 9913 h 299106"/>
                  <a:gd name="connsiteX142" fmla="*/ 178443 w 388106"/>
                  <a:gd name="connsiteY142" fmla="*/ 13391 h 299106"/>
                  <a:gd name="connsiteX143" fmla="*/ 184140 w 388106"/>
                  <a:gd name="connsiteY143" fmla="*/ 20641 h 299106"/>
                  <a:gd name="connsiteX144" fmla="*/ 191390 w 388106"/>
                  <a:gd name="connsiteY144" fmla="*/ 26337 h 299106"/>
                  <a:gd name="connsiteX145" fmla="*/ 198640 w 388106"/>
                  <a:gd name="connsiteY145" fmla="*/ 26337 h 299106"/>
                  <a:gd name="connsiteX146" fmla="*/ 207592 w 388106"/>
                  <a:gd name="connsiteY146" fmla="*/ 24340 h 299106"/>
                  <a:gd name="connsiteX147" fmla="*/ 214842 w 388106"/>
                  <a:gd name="connsiteY147" fmla="*/ 19087 h 299106"/>
                  <a:gd name="connsiteX148" fmla="*/ 216840 w 388106"/>
                  <a:gd name="connsiteY148" fmla="*/ 11615 h 299106"/>
                  <a:gd name="connsiteX149" fmla="*/ 224090 w 388106"/>
                  <a:gd name="connsiteY149" fmla="*/ 8138 h 299106"/>
                  <a:gd name="connsiteX150" fmla="*/ 231340 w 388106"/>
                  <a:gd name="connsiteY150" fmla="*/ 13391 h 299106"/>
                  <a:gd name="connsiteX151" fmla="*/ 231340 w 388106"/>
                  <a:gd name="connsiteY151" fmla="*/ 20641 h 299106"/>
                  <a:gd name="connsiteX152" fmla="*/ 231340 w 388106"/>
                  <a:gd name="connsiteY152" fmla="*/ 28113 h 299106"/>
                  <a:gd name="connsiteX153" fmla="*/ 233115 w 388106"/>
                  <a:gd name="connsiteY153" fmla="*/ 35363 h 299106"/>
                  <a:gd name="connsiteX154" fmla="*/ 236815 w 388106"/>
                  <a:gd name="connsiteY154" fmla="*/ 42613 h 299106"/>
                  <a:gd name="connsiteX155" fmla="*/ 244065 w 388106"/>
                  <a:gd name="connsiteY155" fmla="*/ 48088 h 299106"/>
                  <a:gd name="connsiteX156" fmla="*/ 251315 w 388106"/>
                  <a:gd name="connsiteY156" fmla="*/ 46090 h 299106"/>
                  <a:gd name="connsiteX157" fmla="*/ 253312 w 388106"/>
                  <a:gd name="connsiteY157" fmla="*/ 38840 h 299106"/>
                  <a:gd name="connsiteX158" fmla="*/ 260562 w 388106"/>
                  <a:gd name="connsiteY158" fmla="*/ 37287 h 299106"/>
                  <a:gd name="connsiteX159" fmla="*/ 267813 w 388106"/>
                  <a:gd name="connsiteY159" fmla="*/ 37287 h 299106"/>
                  <a:gd name="connsiteX160" fmla="*/ 275063 w 388106"/>
                  <a:gd name="connsiteY160" fmla="*/ 38840 h 299106"/>
                  <a:gd name="connsiteX161" fmla="*/ 282535 w 388106"/>
                  <a:gd name="connsiteY161" fmla="*/ 40838 h 299106"/>
                  <a:gd name="connsiteX162" fmla="*/ 289785 w 388106"/>
                  <a:gd name="connsiteY162" fmla="*/ 40838 h 299106"/>
                  <a:gd name="connsiteX163" fmla="*/ 297035 w 388106"/>
                  <a:gd name="connsiteY163" fmla="*/ 46090 h 299106"/>
                  <a:gd name="connsiteX164" fmla="*/ 304286 w 388106"/>
                  <a:gd name="connsiteY164" fmla="*/ 51787 h 299106"/>
                  <a:gd name="connsiteX165" fmla="*/ 311536 w 388106"/>
                  <a:gd name="connsiteY165" fmla="*/ 51787 h 299106"/>
                  <a:gd name="connsiteX166" fmla="*/ 319008 w 388106"/>
                  <a:gd name="connsiteY166" fmla="*/ 53562 h 299106"/>
                  <a:gd name="connsiteX167" fmla="*/ 326258 w 388106"/>
                  <a:gd name="connsiteY167" fmla="*/ 55338 h 299106"/>
                  <a:gd name="connsiteX168" fmla="*/ 333508 w 388106"/>
                  <a:gd name="connsiteY168" fmla="*/ 55338 h 299106"/>
                  <a:gd name="connsiteX169" fmla="*/ 340758 w 388106"/>
                  <a:gd name="connsiteY169" fmla="*/ 55338 h 299106"/>
                  <a:gd name="connsiteX170" fmla="*/ 348009 w 388106"/>
                  <a:gd name="connsiteY170" fmla="*/ 51861 h 299106"/>
                  <a:gd name="connsiteX171" fmla="*/ 353483 w 388106"/>
                  <a:gd name="connsiteY171" fmla="*/ 44611 h 299106"/>
                  <a:gd name="connsiteX172" fmla="*/ 358736 w 388106"/>
                  <a:gd name="connsiteY172" fmla="*/ 44611 h 299106"/>
                  <a:gd name="connsiteX173" fmla="*/ 380856 w 388106"/>
                  <a:gd name="connsiteY173" fmla="*/ 44611 h 299106"/>
                  <a:gd name="connsiteX174" fmla="*/ 388106 w 388106"/>
                  <a:gd name="connsiteY174" fmla="*/ 40912 h 299106"/>
                  <a:gd name="connsiteX175" fmla="*/ 388106 w 388106"/>
                  <a:gd name="connsiteY175" fmla="*/ 46386 h 29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388106" h="299106">
                    <a:moveTo>
                      <a:pt x="387958" y="46386"/>
                    </a:moveTo>
                    <a:lnTo>
                      <a:pt x="384259" y="55560"/>
                    </a:lnTo>
                    <a:lnTo>
                      <a:pt x="382484" y="64512"/>
                    </a:lnTo>
                    <a:lnTo>
                      <a:pt x="380708" y="71984"/>
                    </a:lnTo>
                    <a:lnTo>
                      <a:pt x="380708" y="79234"/>
                    </a:lnTo>
                    <a:lnTo>
                      <a:pt x="377009" y="86484"/>
                    </a:lnTo>
                    <a:lnTo>
                      <a:pt x="373532" y="93734"/>
                    </a:lnTo>
                    <a:lnTo>
                      <a:pt x="367836" y="100985"/>
                    </a:lnTo>
                    <a:lnTo>
                      <a:pt x="366060" y="108235"/>
                    </a:lnTo>
                    <a:lnTo>
                      <a:pt x="364284" y="115707"/>
                    </a:lnTo>
                    <a:lnTo>
                      <a:pt x="364284" y="122957"/>
                    </a:lnTo>
                    <a:lnTo>
                      <a:pt x="366060" y="130207"/>
                    </a:lnTo>
                    <a:lnTo>
                      <a:pt x="366060" y="137458"/>
                    </a:lnTo>
                    <a:lnTo>
                      <a:pt x="366060" y="144708"/>
                    </a:lnTo>
                    <a:lnTo>
                      <a:pt x="364284" y="153881"/>
                    </a:lnTo>
                    <a:lnTo>
                      <a:pt x="360585" y="161353"/>
                    </a:lnTo>
                    <a:lnTo>
                      <a:pt x="356886" y="168604"/>
                    </a:lnTo>
                    <a:lnTo>
                      <a:pt x="353409" y="177555"/>
                    </a:lnTo>
                    <a:lnTo>
                      <a:pt x="347935" y="184806"/>
                    </a:lnTo>
                    <a:lnTo>
                      <a:pt x="344457" y="192056"/>
                    </a:lnTo>
                    <a:lnTo>
                      <a:pt x="337207" y="195755"/>
                    </a:lnTo>
                    <a:lnTo>
                      <a:pt x="329735" y="203005"/>
                    </a:lnTo>
                    <a:lnTo>
                      <a:pt x="329735" y="212179"/>
                    </a:lnTo>
                    <a:lnTo>
                      <a:pt x="331511" y="219429"/>
                    </a:lnTo>
                    <a:lnTo>
                      <a:pt x="335210" y="226679"/>
                    </a:lnTo>
                    <a:lnTo>
                      <a:pt x="337207" y="233929"/>
                    </a:lnTo>
                    <a:lnTo>
                      <a:pt x="333508" y="241401"/>
                    </a:lnTo>
                    <a:lnTo>
                      <a:pt x="326258" y="241401"/>
                    </a:lnTo>
                    <a:lnTo>
                      <a:pt x="319008" y="241401"/>
                    </a:lnTo>
                    <a:lnTo>
                      <a:pt x="311536" y="241401"/>
                    </a:lnTo>
                    <a:lnTo>
                      <a:pt x="304286" y="235705"/>
                    </a:lnTo>
                    <a:lnTo>
                      <a:pt x="297035" y="235705"/>
                    </a:lnTo>
                    <a:lnTo>
                      <a:pt x="289785" y="230452"/>
                    </a:lnTo>
                    <a:lnTo>
                      <a:pt x="282535" y="226753"/>
                    </a:lnTo>
                    <a:lnTo>
                      <a:pt x="275063" y="224756"/>
                    </a:lnTo>
                    <a:lnTo>
                      <a:pt x="267813" y="228455"/>
                    </a:lnTo>
                    <a:lnTo>
                      <a:pt x="260562" y="226679"/>
                    </a:lnTo>
                    <a:lnTo>
                      <a:pt x="253312" y="224682"/>
                    </a:lnTo>
                    <a:lnTo>
                      <a:pt x="246062" y="224682"/>
                    </a:lnTo>
                    <a:lnTo>
                      <a:pt x="238812" y="226679"/>
                    </a:lnTo>
                    <a:lnTo>
                      <a:pt x="231340" y="232154"/>
                    </a:lnTo>
                    <a:lnTo>
                      <a:pt x="224090" y="233929"/>
                    </a:lnTo>
                    <a:lnTo>
                      <a:pt x="216840" y="226679"/>
                    </a:lnTo>
                    <a:lnTo>
                      <a:pt x="209589" y="223202"/>
                    </a:lnTo>
                    <a:lnTo>
                      <a:pt x="202339" y="221204"/>
                    </a:lnTo>
                    <a:lnTo>
                      <a:pt x="194867" y="223202"/>
                    </a:lnTo>
                    <a:lnTo>
                      <a:pt x="187617" y="223202"/>
                    </a:lnTo>
                    <a:lnTo>
                      <a:pt x="180367" y="224756"/>
                    </a:lnTo>
                    <a:lnTo>
                      <a:pt x="176668" y="232228"/>
                    </a:lnTo>
                    <a:lnTo>
                      <a:pt x="176668" y="239478"/>
                    </a:lnTo>
                    <a:lnTo>
                      <a:pt x="180367" y="246728"/>
                    </a:lnTo>
                    <a:lnTo>
                      <a:pt x="182142" y="253978"/>
                    </a:lnTo>
                    <a:lnTo>
                      <a:pt x="178443" y="261228"/>
                    </a:lnTo>
                    <a:lnTo>
                      <a:pt x="171193" y="264927"/>
                    </a:lnTo>
                    <a:lnTo>
                      <a:pt x="163943" y="268405"/>
                    </a:lnTo>
                    <a:lnTo>
                      <a:pt x="156693" y="270402"/>
                    </a:lnTo>
                    <a:lnTo>
                      <a:pt x="156693" y="277652"/>
                    </a:lnTo>
                    <a:lnTo>
                      <a:pt x="156693" y="285124"/>
                    </a:lnTo>
                    <a:lnTo>
                      <a:pt x="156693" y="291857"/>
                    </a:lnTo>
                    <a:lnTo>
                      <a:pt x="156693" y="299107"/>
                    </a:lnTo>
                    <a:lnTo>
                      <a:pt x="149221" y="299107"/>
                    </a:lnTo>
                    <a:lnTo>
                      <a:pt x="141970" y="297109"/>
                    </a:lnTo>
                    <a:lnTo>
                      <a:pt x="134720" y="293632"/>
                    </a:lnTo>
                    <a:lnTo>
                      <a:pt x="125768" y="293632"/>
                    </a:lnTo>
                    <a:lnTo>
                      <a:pt x="118518" y="291857"/>
                    </a:lnTo>
                    <a:lnTo>
                      <a:pt x="111268" y="288158"/>
                    </a:lnTo>
                    <a:lnTo>
                      <a:pt x="103796" y="286160"/>
                    </a:lnTo>
                    <a:lnTo>
                      <a:pt x="96546" y="286160"/>
                    </a:lnTo>
                    <a:lnTo>
                      <a:pt x="89296" y="286160"/>
                    </a:lnTo>
                    <a:lnTo>
                      <a:pt x="82045" y="286160"/>
                    </a:lnTo>
                    <a:lnTo>
                      <a:pt x="74795" y="282683"/>
                    </a:lnTo>
                    <a:lnTo>
                      <a:pt x="67323" y="275433"/>
                    </a:lnTo>
                    <a:lnTo>
                      <a:pt x="60073" y="271734"/>
                    </a:lnTo>
                    <a:lnTo>
                      <a:pt x="52823" y="269958"/>
                    </a:lnTo>
                    <a:lnTo>
                      <a:pt x="45573" y="267961"/>
                    </a:lnTo>
                    <a:lnTo>
                      <a:pt x="38322" y="266407"/>
                    </a:lnTo>
                    <a:lnTo>
                      <a:pt x="31072" y="264410"/>
                    </a:lnTo>
                    <a:lnTo>
                      <a:pt x="23600" y="258935"/>
                    </a:lnTo>
                    <a:lnTo>
                      <a:pt x="16350" y="255458"/>
                    </a:lnTo>
                    <a:lnTo>
                      <a:pt x="12873" y="248208"/>
                    </a:lnTo>
                    <a:lnTo>
                      <a:pt x="9174" y="240957"/>
                    </a:lnTo>
                    <a:lnTo>
                      <a:pt x="5475" y="233485"/>
                    </a:lnTo>
                    <a:lnTo>
                      <a:pt x="0" y="226235"/>
                    </a:lnTo>
                    <a:lnTo>
                      <a:pt x="1998" y="218985"/>
                    </a:lnTo>
                    <a:lnTo>
                      <a:pt x="3551" y="211735"/>
                    </a:lnTo>
                    <a:lnTo>
                      <a:pt x="1998" y="204485"/>
                    </a:lnTo>
                    <a:lnTo>
                      <a:pt x="7250" y="189836"/>
                    </a:lnTo>
                    <a:lnTo>
                      <a:pt x="9248" y="182586"/>
                    </a:lnTo>
                    <a:lnTo>
                      <a:pt x="11023" y="175336"/>
                    </a:lnTo>
                    <a:lnTo>
                      <a:pt x="15832" y="170971"/>
                    </a:lnTo>
                    <a:lnTo>
                      <a:pt x="23082" y="167272"/>
                    </a:lnTo>
                    <a:lnTo>
                      <a:pt x="30332" y="167272"/>
                    </a:lnTo>
                    <a:lnTo>
                      <a:pt x="37583" y="174744"/>
                    </a:lnTo>
                    <a:lnTo>
                      <a:pt x="45055" y="176520"/>
                    </a:lnTo>
                    <a:lnTo>
                      <a:pt x="52305" y="173043"/>
                    </a:lnTo>
                    <a:lnTo>
                      <a:pt x="59555" y="165792"/>
                    </a:lnTo>
                    <a:lnTo>
                      <a:pt x="66805" y="158542"/>
                    </a:lnTo>
                    <a:lnTo>
                      <a:pt x="74055" y="151070"/>
                    </a:lnTo>
                    <a:lnTo>
                      <a:pt x="83229" y="147593"/>
                    </a:lnTo>
                    <a:lnTo>
                      <a:pt x="90701" y="147593"/>
                    </a:lnTo>
                    <a:lnTo>
                      <a:pt x="97951" y="147593"/>
                    </a:lnTo>
                    <a:lnTo>
                      <a:pt x="105202" y="143894"/>
                    </a:lnTo>
                    <a:lnTo>
                      <a:pt x="112452" y="138419"/>
                    </a:lnTo>
                    <a:lnTo>
                      <a:pt x="116151" y="131169"/>
                    </a:lnTo>
                    <a:lnTo>
                      <a:pt x="117926" y="123697"/>
                    </a:lnTo>
                    <a:lnTo>
                      <a:pt x="116151" y="116447"/>
                    </a:lnTo>
                    <a:lnTo>
                      <a:pt x="108901" y="116447"/>
                    </a:lnTo>
                    <a:lnTo>
                      <a:pt x="101429" y="116447"/>
                    </a:lnTo>
                    <a:lnTo>
                      <a:pt x="94178" y="112970"/>
                    </a:lnTo>
                    <a:lnTo>
                      <a:pt x="90701" y="105497"/>
                    </a:lnTo>
                    <a:lnTo>
                      <a:pt x="88704" y="98247"/>
                    </a:lnTo>
                    <a:lnTo>
                      <a:pt x="88704" y="90997"/>
                    </a:lnTo>
                    <a:lnTo>
                      <a:pt x="94178" y="83747"/>
                    </a:lnTo>
                    <a:lnTo>
                      <a:pt x="95954" y="76497"/>
                    </a:lnTo>
                    <a:lnTo>
                      <a:pt x="88704" y="69247"/>
                    </a:lnTo>
                    <a:lnTo>
                      <a:pt x="81454" y="65548"/>
                    </a:lnTo>
                    <a:lnTo>
                      <a:pt x="73981" y="61848"/>
                    </a:lnTo>
                    <a:lnTo>
                      <a:pt x="66731" y="61848"/>
                    </a:lnTo>
                    <a:lnTo>
                      <a:pt x="59481" y="61848"/>
                    </a:lnTo>
                    <a:lnTo>
                      <a:pt x="52231" y="60295"/>
                    </a:lnTo>
                    <a:lnTo>
                      <a:pt x="44981" y="54598"/>
                    </a:lnTo>
                    <a:lnTo>
                      <a:pt x="44981" y="47348"/>
                    </a:lnTo>
                    <a:lnTo>
                      <a:pt x="48458" y="40098"/>
                    </a:lnTo>
                    <a:lnTo>
                      <a:pt x="55708" y="34623"/>
                    </a:lnTo>
                    <a:lnTo>
                      <a:pt x="63180" y="34623"/>
                    </a:lnTo>
                    <a:lnTo>
                      <a:pt x="70430" y="34623"/>
                    </a:lnTo>
                    <a:lnTo>
                      <a:pt x="77680" y="34623"/>
                    </a:lnTo>
                    <a:lnTo>
                      <a:pt x="84931" y="36399"/>
                    </a:lnTo>
                    <a:lnTo>
                      <a:pt x="92181" y="36399"/>
                    </a:lnTo>
                    <a:lnTo>
                      <a:pt x="95880" y="29149"/>
                    </a:lnTo>
                    <a:lnTo>
                      <a:pt x="97877" y="21898"/>
                    </a:lnTo>
                    <a:lnTo>
                      <a:pt x="105128" y="21898"/>
                    </a:lnTo>
                    <a:lnTo>
                      <a:pt x="112378" y="21898"/>
                    </a:lnTo>
                    <a:lnTo>
                      <a:pt x="119628" y="23896"/>
                    </a:lnTo>
                    <a:lnTo>
                      <a:pt x="127100" y="18199"/>
                    </a:lnTo>
                    <a:lnTo>
                      <a:pt x="130577" y="10949"/>
                    </a:lnTo>
                    <a:lnTo>
                      <a:pt x="137827" y="7250"/>
                    </a:lnTo>
                    <a:lnTo>
                      <a:pt x="145299" y="7250"/>
                    </a:lnTo>
                    <a:lnTo>
                      <a:pt x="152550" y="1998"/>
                    </a:lnTo>
                    <a:lnTo>
                      <a:pt x="159800" y="0"/>
                    </a:lnTo>
                    <a:lnTo>
                      <a:pt x="167050" y="1998"/>
                    </a:lnTo>
                    <a:lnTo>
                      <a:pt x="171193" y="9913"/>
                    </a:lnTo>
                    <a:lnTo>
                      <a:pt x="178443" y="13391"/>
                    </a:lnTo>
                    <a:lnTo>
                      <a:pt x="184140" y="20641"/>
                    </a:lnTo>
                    <a:lnTo>
                      <a:pt x="191390" y="26337"/>
                    </a:lnTo>
                    <a:lnTo>
                      <a:pt x="198640" y="26337"/>
                    </a:lnTo>
                    <a:lnTo>
                      <a:pt x="207592" y="24340"/>
                    </a:lnTo>
                    <a:lnTo>
                      <a:pt x="214842" y="19087"/>
                    </a:lnTo>
                    <a:lnTo>
                      <a:pt x="216840" y="11615"/>
                    </a:lnTo>
                    <a:lnTo>
                      <a:pt x="224090" y="8138"/>
                    </a:lnTo>
                    <a:lnTo>
                      <a:pt x="231340" y="13391"/>
                    </a:lnTo>
                    <a:lnTo>
                      <a:pt x="231340" y="20641"/>
                    </a:lnTo>
                    <a:lnTo>
                      <a:pt x="231340" y="28113"/>
                    </a:lnTo>
                    <a:lnTo>
                      <a:pt x="233115" y="35363"/>
                    </a:lnTo>
                    <a:lnTo>
                      <a:pt x="236815" y="42613"/>
                    </a:lnTo>
                    <a:lnTo>
                      <a:pt x="244065" y="48088"/>
                    </a:lnTo>
                    <a:lnTo>
                      <a:pt x="251315" y="46090"/>
                    </a:lnTo>
                    <a:lnTo>
                      <a:pt x="253312" y="38840"/>
                    </a:lnTo>
                    <a:lnTo>
                      <a:pt x="260562" y="37287"/>
                    </a:lnTo>
                    <a:lnTo>
                      <a:pt x="267813" y="37287"/>
                    </a:lnTo>
                    <a:lnTo>
                      <a:pt x="275063" y="38840"/>
                    </a:lnTo>
                    <a:lnTo>
                      <a:pt x="282535" y="40838"/>
                    </a:lnTo>
                    <a:lnTo>
                      <a:pt x="289785" y="40838"/>
                    </a:lnTo>
                    <a:lnTo>
                      <a:pt x="297035" y="46090"/>
                    </a:lnTo>
                    <a:lnTo>
                      <a:pt x="304286" y="51787"/>
                    </a:lnTo>
                    <a:lnTo>
                      <a:pt x="311536" y="51787"/>
                    </a:lnTo>
                    <a:lnTo>
                      <a:pt x="319008" y="53562"/>
                    </a:lnTo>
                    <a:lnTo>
                      <a:pt x="326258" y="55338"/>
                    </a:lnTo>
                    <a:lnTo>
                      <a:pt x="333508" y="55338"/>
                    </a:lnTo>
                    <a:lnTo>
                      <a:pt x="340758" y="55338"/>
                    </a:lnTo>
                    <a:lnTo>
                      <a:pt x="348009" y="51861"/>
                    </a:lnTo>
                    <a:lnTo>
                      <a:pt x="353483" y="44611"/>
                    </a:lnTo>
                    <a:lnTo>
                      <a:pt x="358736" y="44611"/>
                    </a:lnTo>
                    <a:lnTo>
                      <a:pt x="380856" y="44611"/>
                    </a:lnTo>
                    <a:lnTo>
                      <a:pt x="388106" y="40912"/>
                    </a:lnTo>
                    <a:lnTo>
                      <a:pt x="388106" y="4638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BDFD603D-C88F-45AF-85D4-1FC79F4D70AE}"/>
                  </a:ext>
                </a:extLst>
              </p:cNvPr>
              <p:cNvSpPr/>
              <p:nvPr/>
            </p:nvSpPr>
            <p:spPr>
              <a:xfrm>
                <a:off x="1281319" y="4426241"/>
                <a:ext cx="140342" cy="111637"/>
              </a:xfrm>
              <a:custGeom>
                <a:avLst/>
                <a:gdLst>
                  <a:gd name="connsiteX0" fmla="*/ 135608 w 140342"/>
                  <a:gd name="connsiteY0" fmla="*/ 60517 h 111637"/>
                  <a:gd name="connsiteX1" fmla="*/ 133832 w 140342"/>
                  <a:gd name="connsiteY1" fmla="*/ 67767 h 111637"/>
                  <a:gd name="connsiteX2" fmla="*/ 131835 w 140342"/>
                  <a:gd name="connsiteY2" fmla="*/ 75017 h 111637"/>
                  <a:gd name="connsiteX3" fmla="*/ 126582 w 140342"/>
                  <a:gd name="connsiteY3" fmla="*/ 89665 h 111637"/>
                  <a:gd name="connsiteX4" fmla="*/ 128136 w 140342"/>
                  <a:gd name="connsiteY4" fmla="*/ 96916 h 111637"/>
                  <a:gd name="connsiteX5" fmla="*/ 126582 w 140342"/>
                  <a:gd name="connsiteY5" fmla="*/ 104166 h 111637"/>
                  <a:gd name="connsiteX6" fmla="*/ 124807 w 140342"/>
                  <a:gd name="connsiteY6" fmla="*/ 111638 h 111637"/>
                  <a:gd name="connsiteX7" fmla="*/ 119332 w 140342"/>
                  <a:gd name="connsiteY7" fmla="*/ 104166 h 111637"/>
                  <a:gd name="connsiteX8" fmla="*/ 113635 w 140342"/>
                  <a:gd name="connsiteY8" fmla="*/ 96916 h 111637"/>
                  <a:gd name="connsiteX9" fmla="*/ 108383 w 140342"/>
                  <a:gd name="connsiteY9" fmla="*/ 89665 h 111637"/>
                  <a:gd name="connsiteX10" fmla="*/ 102686 w 140342"/>
                  <a:gd name="connsiteY10" fmla="*/ 82193 h 111637"/>
                  <a:gd name="connsiteX11" fmla="*/ 95436 w 140342"/>
                  <a:gd name="connsiteY11" fmla="*/ 76719 h 111637"/>
                  <a:gd name="connsiteX12" fmla="*/ 88186 w 140342"/>
                  <a:gd name="connsiteY12" fmla="*/ 73020 h 111637"/>
                  <a:gd name="connsiteX13" fmla="*/ 80936 w 140342"/>
                  <a:gd name="connsiteY13" fmla="*/ 69543 h 111637"/>
                  <a:gd name="connsiteX14" fmla="*/ 66287 w 140342"/>
                  <a:gd name="connsiteY14" fmla="*/ 60591 h 111637"/>
                  <a:gd name="connsiteX15" fmla="*/ 59037 w 140342"/>
                  <a:gd name="connsiteY15" fmla="*/ 54894 h 111637"/>
                  <a:gd name="connsiteX16" fmla="*/ 51787 w 140342"/>
                  <a:gd name="connsiteY16" fmla="*/ 47644 h 111637"/>
                  <a:gd name="connsiteX17" fmla="*/ 42835 w 140342"/>
                  <a:gd name="connsiteY17" fmla="*/ 46090 h 111637"/>
                  <a:gd name="connsiteX18" fmla="*/ 35585 w 140342"/>
                  <a:gd name="connsiteY18" fmla="*/ 40394 h 111637"/>
                  <a:gd name="connsiteX19" fmla="*/ 28335 w 140342"/>
                  <a:gd name="connsiteY19" fmla="*/ 36917 h 111637"/>
                  <a:gd name="connsiteX20" fmla="*/ 20863 w 140342"/>
                  <a:gd name="connsiteY20" fmla="*/ 36917 h 111637"/>
                  <a:gd name="connsiteX21" fmla="*/ 13613 w 140342"/>
                  <a:gd name="connsiteY21" fmla="*/ 33218 h 111637"/>
                  <a:gd name="connsiteX22" fmla="*/ 0 w 140342"/>
                  <a:gd name="connsiteY22" fmla="*/ 24488 h 111637"/>
                  <a:gd name="connsiteX23" fmla="*/ 3921 w 140342"/>
                  <a:gd name="connsiteY23" fmla="*/ 18125 h 111637"/>
                  <a:gd name="connsiteX24" fmla="*/ 1923 w 140342"/>
                  <a:gd name="connsiteY24" fmla="*/ 12651 h 111637"/>
                  <a:gd name="connsiteX25" fmla="*/ 9174 w 140342"/>
                  <a:gd name="connsiteY25" fmla="*/ 10875 h 111637"/>
                  <a:gd name="connsiteX26" fmla="*/ 16646 w 140342"/>
                  <a:gd name="connsiteY26" fmla="*/ 10875 h 111637"/>
                  <a:gd name="connsiteX27" fmla="*/ 25819 w 140342"/>
                  <a:gd name="connsiteY27" fmla="*/ 12651 h 111637"/>
                  <a:gd name="connsiteX28" fmla="*/ 34771 w 140342"/>
                  <a:gd name="connsiteY28" fmla="*/ 14648 h 111637"/>
                  <a:gd name="connsiteX29" fmla="*/ 42021 w 140342"/>
                  <a:gd name="connsiteY29" fmla="*/ 16424 h 111637"/>
                  <a:gd name="connsiteX30" fmla="*/ 51195 w 140342"/>
                  <a:gd name="connsiteY30" fmla="*/ 16424 h 111637"/>
                  <a:gd name="connsiteX31" fmla="*/ 58445 w 140342"/>
                  <a:gd name="connsiteY31" fmla="*/ 14648 h 111637"/>
                  <a:gd name="connsiteX32" fmla="*/ 65695 w 140342"/>
                  <a:gd name="connsiteY32" fmla="*/ 12651 h 111637"/>
                  <a:gd name="connsiteX33" fmla="*/ 72946 w 140342"/>
                  <a:gd name="connsiteY33" fmla="*/ 8952 h 111637"/>
                  <a:gd name="connsiteX34" fmla="*/ 80418 w 140342"/>
                  <a:gd name="connsiteY34" fmla="*/ 3699 h 111637"/>
                  <a:gd name="connsiteX35" fmla="*/ 87668 w 140342"/>
                  <a:gd name="connsiteY35" fmla="*/ 0 h 111637"/>
                  <a:gd name="connsiteX36" fmla="*/ 94918 w 140342"/>
                  <a:gd name="connsiteY36" fmla="*/ 1775 h 111637"/>
                  <a:gd name="connsiteX37" fmla="*/ 102168 w 140342"/>
                  <a:gd name="connsiteY37" fmla="*/ 3773 h 111637"/>
                  <a:gd name="connsiteX38" fmla="*/ 111120 w 140342"/>
                  <a:gd name="connsiteY38" fmla="*/ 3773 h 111637"/>
                  <a:gd name="connsiteX39" fmla="*/ 118370 w 140342"/>
                  <a:gd name="connsiteY39" fmla="*/ 1775 h 111637"/>
                  <a:gd name="connsiteX40" fmla="*/ 125620 w 140342"/>
                  <a:gd name="connsiteY40" fmla="*/ 3773 h 111637"/>
                  <a:gd name="connsiteX41" fmla="*/ 127618 w 140342"/>
                  <a:gd name="connsiteY41" fmla="*/ 11023 h 111637"/>
                  <a:gd name="connsiteX42" fmla="*/ 131317 w 140342"/>
                  <a:gd name="connsiteY42" fmla="*/ 18273 h 111637"/>
                  <a:gd name="connsiteX43" fmla="*/ 134794 w 140342"/>
                  <a:gd name="connsiteY43" fmla="*/ 27225 h 111637"/>
                  <a:gd name="connsiteX44" fmla="*/ 134794 w 140342"/>
                  <a:gd name="connsiteY44" fmla="*/ 34475 h 111637"/>
                  <a:gd name="connsiteX45" fmla="*/ 134794 w 140342"/>
                  <a:gd name="connsiteY45" fmla="*/ 41947 h 111637"/>
                  <a:gd name="connsiteX46" fmla="*/ 131317 w 140342"/>
                  <a:gd name="connsiteY46" fmla="*/ 49198 h 111637"/>
                  <a:gd name="connsiteX47" fmla="*/ 133092 w 140342"/>
                  <a:gd name="connsiteY47" fmla="*/ 56448 h 111637"/>
                  <a:gd name="connsiteX48" fmla="*/ 140343 w 140342"/>
                  <a:gd name="connsiteY48" fmla="*/ 56448 h 111637"/>
                  <a:gd name="connsiteX49" fmla="*/ 135608 w 140342"/>
                  <a:gd name="connsiteY49" fmla="*/ 60517 h 1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40342" h="111637">
                    <a:moveTo>
                      <a:pt x="135608" y="60517"/>
                    </a:moveTo>
                    <a:lnTo>
                      <a:pt x="133832" y="67767"/>
                    </a:lnTo>
                    <a:lnTo>
                      <a:pt x="131835" y="75017"/>
                    </a:lnTo>
                    <a:lnTo>
                      <a:pt x="126582" y="89665"/>
                    </a:lnTo>
                    <a:lnTo>
                      <a:pt x="128136" y="96916"/>
                    </a:lnTo>
                    <a:lnTo>
                      <a:pt x="126582" y="104166"/>
                    </a:lnTo>
                    <a:lnTo>
                      <a:pt x="124807" y="111638"/>
                    </a:lnTo>
                    <a:lnTo>
                      <a:pt x="119332" y="104166"/>
                    </a:lnTo>
                    <a:lnTo>
                      <a:pt x="113635" y="96916"/>
                    </a:lnTo>
                    <a:lnTo>
                      <a:pt x="108383" y="89665"/>
                    </a:lnTo>
                    <a:lnTo>
                      <a:pt x="102686" y="82193"/>
                    </a:lnTo>
                    <a:lnTo>
                      <a:pt x="95436" y="76719"/>
                    </a:lnTo>
                    <a:lnTo>
                      <a:pt x="88186" y="73020"/>
                    </a:lnTo>
                    <a:lnTo>
                      <a:pt x="80936" y="69543"/>
                    </a:lnTo>
                    <a:lnTo>
                      <a:pt x="66287" y="60591"/>
                    </a:lnTo>
                    <a:lnTo>
                      <a:pt x="59037" y="54894"/>
                    </a:lnTo>
                    <a:lnTo>
                      <a:pt x="51787" y="47644"/>
                    </a:lnTo>
                    <a:lnTo>
                      <a:pt x="42835" y="46090"/>
                    </a:lnTo>
                    <a:lnTo>
                      <a:pt x="35585" y="40394"/>
                    </a:lnTo>
                    <a:lnTo>
                      <a:pt x="28335" y="36917"/>
                    </a:lnTo>
                    <a:lnTo>
                      <a:pt x="20863" y="36917"/>
                    </a:lnTo>
                    <a:lnTo>
                      <a:pt x="13613" y="33218"/>
                    </a:lnTo>
                    <a:lnTo>
                      <a:pt x="0" y="24488"/>
                    </a:lnTo>
                    <a:lnTo>
                      <a:pt x="3921" y="18125"/>
                    </a:lnTo>
                    <a:lnTo>
                      <a:pt x="1923" y="12651"/>
                    </a:lnTo>
                    <a:lnTo>
                      <a:pt x="9174" y="10875"/>
                    </a:lnTo>
                    <a:lnTo>
                      <a:pt x="16646" y="10875"/>
                    </a:lnTo>
                    <a:lnTo>
                      <a:pt x="25819" y="12651"/>
                    </a:lnTo>
                    <a:lnTo>
                      <a:pt x="34771" y="14648"/>
                    </a:lnTo>
                    <a:lnTo>
                      <a:pt x="42021" y="16424"/>
                    </a:lnTo>
                    <a:lnTo>
                      <a:pt x="51195" y="16424"/>
                    </a:lnTo>
                    <a:lnTo>
                      <a:pt x="58445" y="14648"/>
                    </a:lnTo>
                    <a:lnTo>
                      <a:pt x="65695" y="12651"/>
                    </a:lnTo>
                    <a:lnTo>
                      <a:pt x="72946" y="8952"/>
                    </a:lnTo>
                    <a:lnTo>
                      <a:pt x="80418" y="3699"/>
                    </a:lnTo>
                    <a:lnTo>
                      <a:pt x="87668" y="0"/>
                    </a:lnTo>
                    <a:lnTo>
                      <a:pt x="94918" y="1775"/>
                    </a:lnTo>
                    <a:lnTo>
                      <a:pt x="102168" y="3773"/>
                    </a:lnTo>
                    <a:lnTo>
                      <a:pt x="111120" y="3773"/>
                    </a:lnTo>
                    <a:lnTo>
                      <a:pt x="118370" y="1775"/>
                    </a:lnTo>
                    <a:lnTo>
                      <a:pt x="125620" y="3773"/>
                    </a:lnTo>
                    <a:lnTo>
                      <a:pt x="127618" y="11023"/>
                    </a:lnTo>
                    <a:lnTo>
                      <a:pt x="131317" y="18273"/>
                    </a:lnTo>
                    <a:lnTo>
                      <a:pt x="134794" y="27225"/>
                    </a:lnTo>
                    <a:lnTo>
                      <a:pt x="134794" y="34475"/>
                    </a:lnTo>
                    <a:lnTo>
                      <a:pt x="134794" y="41947"/>
                    </a:lnTo>
                    <a:lnTo>
                      <a:pt x="131317" y="49198"/>
                    </a:lnTo>
                    <a:lnTo>
                      <a:pt x="133092" y="56448"/>
                    </a:lnTo>
                    <a:lnTo>
                      <a:pt x="140343" y="56448"/>
                    </a:lnTo>
                    <a:lnTo>
                      <a:pt x="135608" y="6051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0B55F0F-CDE9-48C6-9135-054CD51189A4}"/>
                  </a:ext>
                </a:extLst>
              </p:cNvPr>
              <p:cNvSpPr/>
              <p:nvPr/>
            </p:nvSpPr>
            <p:spPr>
              <a:xfrm>
                <a:off x="1749473" y="4322963"/>
                <a:ext cx="205224" cy="223867"/>
              </a:xfrm>
              <a:custGeom>
                <a:avLst/>
                <a:gdLst>
                  <a:gd name="connsiteX0" fmla="*/ 205224 w 205224"/>
                  <a:gd name="connsiteY0" fmla="*/ 78420 h 223867"/>
                  <a:gd name="connsiteX1" fmla="*/ 199972 w 205224"/>
                  <a:gd name="connsiteY1" fmla="*/ 70948 h 223867"/>
                  <a:gd name="connsiteX2" fmla="*/ 197974 w 205224"/>
                  <a:gd name="connsiteY2" fmla="*/ 63698 h 223867"/>
                  <a:gd name="connsiteX3" fmla="*/ 197974 w 205224"/>
                  <a:gd name="connsiteY3" fmla="*/ 56448 h 223867"/>
                  <a:gd name="connsiteX4" fmla="*/ 194275 w 205224"/>
                  <a:gd name="connsiteY4" fmla="*/ 49198 h 223867"/>
                  <a:gd name="connsiteX5" fmla="*/ 187025 w 205224"/>
                  <a:gd name="connsiteY5" fmla="*/ 49198 h 223867"/>
                  <a:gd name="connsiteX6" fmla="*/ 179775 w 205224"/>
                  <a:gd name="connsiteY6" fmla="*/ 51195 h 223867"/>
                  <a:gd name="connsiteX7" fmla="*/ 172525 w 205224"/>
                  <a:gd name="connsiteY7" fmla="*/ 56448 h 223867"/>
                  <a:gd name="connsiteX8" fmla="*/ 165052 w 205224"/>
                  <a:gd name="connsiteY8" fmla="*/ 54672 h 223867"/>
                  <a:gd name="connsiteX9" fmla="*/ 161575 w 205224"/>
                  <a:gd name="connsiteY9" fmla="*/ 47422 h 223867"/>
                  <a:gd name="connsiteX10" fmla="*/ 159800 w 205224"/>
                  <a:gd name="connsiteY10" fmla="*/ 40172 h 223867"/>
                  <a:gd name="connsiteX11" fmla="*/ 156101 w 205224"/>
                  <a:gd name="connsiteY11" fmla="*/ 32922 h 223867"/>
                  <a:gd name="connsiteX12" fmla="*/ 148851 w 205224"/>
                  <a:gd name="connsiteY12" fmla="*/ 29223 h 223867"/>
                  <a:gd name="connsiteX13" fmla="*/ 141600 w 205224"/>
                  <a:gd name="connsiteY13" fmla="*/ 29223 h 223867"/>
                  <a:gd name="connsiteX14" fmla="*/ 137901 w 205224"/>
                  <a:gd name="connsiteY14" fmla="*/ 36473 h 223867"/>
                  <a:gd name="connsiteX15" fmla="*/ 139677 w 205224"/>
                  <a:gd name="connsiteY15" fmla="*/ 43723 h 223867"/>
                  <a:gd name="connsiteX16" fmla="*/ 130725 w 205224"/>
                  <a:gd name="connsiteY16" fmla="*/ 47422 h 223867"/>
                  <a:gd name="connsiteX17" fmla="*/ 123475 w 205224"/>
                  <a:gd name="connsiteY17" fmla="*/ 47422 h 223867"/>
                  <a:gd name="connsiteX18" fmla="*/ 116225 w 205224"/>
                  <a:gd name="connsiteY18" fmla="*/ 41947 h 223867"/>
                  <a:gd name="connsiteX19" fmla="*/ 112526 w 205224"/>
                  <a:gd name="connsiteY19" fmla="*/ 34475 h 223867"/>
                  <a:gd name="connsiteX20" fmla="*/ 110528 w 205224"/>
                  <a:gd name="connsiteY20" fmla="*/ 27225 h 223867"/>
                  <a:gd name="connsiteX21" fmla="*/ 107051 w 205224"/>
                  <a:gd name="connsiteY21" fmla="*/ 19975 h 223867"/>
                  <a:gd name="connsiteX22" fmla="*/ 99801 w 205224"/>
                  <a:gd name="connsiteY22" fmla="*/ 14722 h 223867"/>
                  <a:gd name="connsiteX23" fmla="*/ 92329 w 205224"/>
                  <a:gd name="connsiteY23" fmla="*/ 16498 h 223867"/>
                  <a:gd name="connsiteX24" fmla="*/ 85079 w 205224"/>
                  <a:gd name="connsiteY24" fmla="*/ 14722 h 223867"/>
                  <a:gd name="connsiteX25" fmla="*/ 79826 w 205224"/>
                  <a:gd name="connsiteY25" fmla="*/ 7472 h 223867"/>
                  <a:gd name="connsiteX26" fmla="*/ 72576 w 205224"/>
                  <a:gd name="connsiteY26" fmla="*/ 3773 h 223867"/>
                  <a:gd name="connsiteX27" fmla="*/ 63402 w 205224"/>
                  <a:gd name="connsiteY27" fmla="*/ 1776 h 223867"/>
                  <a:gd name="connsiteX28" fmla="*/ 59703 w 205224"/>
                  <a:gd name="connsiteY28" fmla="*/ 0 h 223867"/>
                  <a:gd name="connsiteX29" fmla="*/ 59703 w 205224"/>
                  <a:gd name="connsiteY29" fmla="*/ 7472 h 223867"/>
                  <a:gd name="connsiteX30" fmla="*/ 56226 w 205224"/>
                  <a:gd name="connsiteY30" fmla="*/ 14722 h 223867"/>
                  <a:gd name="connsiteX31" fmla="*/ 48754 w 205224"/>
                  <a:gd name="connsiteY31" fmla="*/ 21972 h 223867"/>
                  <a:gd name="connsiteX32" fmla="*/ 43501 w 205224"/>
                  <a:gd name="connsiteY32" fmla="*/ 29223 h 223867"/>
                  <a:gd name="connsiteX33" fmla="*/ 43501 w 205224"/>
                  <a:gd name="connsiteY33" fmla="*/ 34475 h 223867"/>
                  <a:gd name="connsiteX34" fmla="*/ 39802 w 205224"/>
                  <a:gd name="connsiteY34" fmla="*/ 43649 h 223867"/>
                  <a:gd name="connsiteX35" fmla="*/ 38026 w 205224"/>
                  <a:gd name="connsiteY35" fmla="*/ 52601 h 223867"/>
                  <a:gd name="connsiteX36" fmla="*/ 36251 w 205224"/>
                  <a:gd name="connsiteY36" fmla="*/ 60073 h 223867"/>
                  <a:gd name="connsiteX37" fmla="*/ 36251 w 205224"/>
                  <a:gd name="connsiteY37" fmla="*/ 67323 h 223867"/>
                  <a:gd name="connsiteX38" fmla="*/ 32552 w 205224"/>
                  <a:gd name="connsiteY38" fmla="*/ 74573 h 223867"/>
                  <a:gd name="connsiteX39" fmla="*/ 29075 w 205224"/>
                  <a:gd name="connsiteY39" fmla="*/ 81823 h 223867"/>
                  <a:gd name="connsiteX40" fmla="*/ 23378 w 205224"/>
                  <a:gd name="connsiteY40" fmla="*/ 89074 h 223867"/>
                  <a:gd name="connsiteX41" fmla="*/ 21603 w 205224"/>
                  <a:gd name="connsiteY41" fmla="*/ 96324 h 223867"/>
                  <a:gd name="connsiteX42" fmla="*/ 19827 w 205224"/>
                  <a:gd name="connsiteY42" fmla="*/ 103796 h 223867"/>
                  <a:gd name="connsiteX43" fmla="*/ 19827 w 205224"/>
                  <a:gd name="connsiteY43" fmla="*/ 111046 h 223867"/>
                  <a:gd name="connsiteX44" fmla="*/ 21603 w 205224"/>
                  <a:gd name="connsiteY44" fmla="*/ 118296 h 223867"/>
                  <a:gd name="connsiteX45" fmla="*/ 21603 w 205224"/>
                  <a:gd name="connsiteY45" fmla="*/ 125546 h 223867"/>
                  <a:gd name="connsiteX46" fmla="*/ 21603 w 205224"/>
                  <a:gd name="connsiteY46" fmla="*/ 132797 h 223867"/>
                  <a:gd name="connsiteX47" fmla="*/ 19827 w 205224"/>
                  <a:gd name="connsiteY47" fmla="*/ 141970 h 223867"/>
                  <a:gd name="connsiteX48" fmla="*/ 16128 w 205224"/>
                  <a:gd name="connsiteY48" fmla="*/ 149442 h 223867"/>
                  <a:gd name="connsiteX49" fmla="*/ 12429 w 205224"/>
                  <a:gd name="connsiteY49" fmla="*/ 156693 h 223867"/>
                  <a:gd name="connsiteX50" fmla="*/ 8952 w 205224"/>
                  <a:gd name="connsiteY50" fmla="*/ 165644 h 223867"/>
                  <a:gd name="connsiteX51" fmla="*/ 3477 w 205224"/>
                  <a:gd name="connsiteY51" fmla="*/ 172895 h 223867"/>
                  <a:gd name="connsiteX52" fmla="*/ 0 w 205224"/>
                  <a:gd name="connsiteY52" fmla="*/ 180145 h 223867"/>
                  <a:gd name="connsiteX53" fmla="*/ 1776 w 205224"/>
                  <a:gd name="connsiteY53" fmla="*/ 185619 h 223867"/>
                  <a:gd name="connsiteX54" fmla="*/ 1776 w 205224"/>
                  <a:gd name="connsiteY54" fmla="*/ 193092 h 223867"/>
                  <a:gd name="connsiteX55" fmla="*/ 5253 w 205224"/>
                  <a:gd name="connsiteY55" fmla="*/ 200342 h 223867"/>
                  <a:gd name="connsiteX56" fmla="*/ 8952 w 205224"/>
                  <a:gd name="connsiteY56" fmla="*/ 207592 h 223867"/>
                  <a:gd name="connsiteX57" fmla="*/ 12429 w 205224"/>
                  <a:gd name="connsiteY57" fmla="*/ 214842 h 223867"/>
                  <a:gd name="connsiteX58" fmla="*/ 16128 w 205224"/>
                  <a:gd name="connsiteY58" fmla="*/ 222092 h 223867"/>
                  <a:gd name="connsiteX59" fmla="*/ 23378 w 205224"/>
                  <a:gd name="connsiteY59" fmla="*/ 223868 h 223867"/>
                  <a:gd name="connsiteX60" fmla="*/ 32552 w 205224"/>
                  <a:gd name="connsiteY60" fmla="*/ 222092 h 223867"/>
                  <a:gd name="connsiteX61" fmla="*/ 39802 w 205224"/>
                  <a:gd name="connsiteY61" fmla="*/ 214842 h 223867"/>
                  <a:gd name="connsiteX62" fmla="*/ 47274 w 205224"/>
                  <a:gd name="connsiteY62" fmla="*/ 207592 h 223867"/>
                  <a:gd name="connsiteX63" fmla="*/ 54524 w 205224"/>
                  <a:gd name="connsiteY63" fmla="*/ 207592 h 223867"/>
                  <a:gd name="connsiteX64" fmla="*/ 63476 w 205224"/>
                  <a:gd name="connsiteY64" fmla="*/ 209367 h 223867"/>
                  <a:gd name="connsiteX65" fmla="*/ 70726 w 205224"/>
                  <a:gd name="connsiteY65" fmla="*/ 209367 h 223867"/>
                  <a:gd name="connsiteX66" fmla="*/ 76201 w 205224"/>
                  <a:gd name="connsiteY66" fmla="*/ 202117 h 223867"/>
                  <a:gd name="connsiteX67" fmla="*/ 79900 w 205224"/>
                  <a:gd name="connsiteY67" fmla="*/ 194645 h 223867"/>
                  <a:gd name="connsiteX68" fmla="*/ 87150 w 205224"/>
                  <a:gd name="connsiteY68" fmla="*/ 189393 h 223867"/>
                  <a:gd name="connsiteX69" fmla="*/ 94400 w 205224"/>
                  <a:gd name="connsiteY69" fmla="*/ 191168 h 223867"/>
                  <a:gd name="connsiteX70" fmla="*/ 101872 w 205224"/>
                  <a:gd name="connsiteY70" fmla="*/ 193166 h 223867"/>
                  <a:gd name="connsiteX71" fmla="*/ 110602 w 205224"/>
                  <a:gd name="connsiteY71" fmla="*/ 189466 h 223867"/>
                  <a:gd name="connsiteX72" fmla="*/ 116299 w 205224"/>
                  <a:gd name="connsiteY72" fmla="*/ 182216 h 223867"/>
                  <a:gd name="connsiteX73" fmla="*/ 121551 w 205224"/>
                  <a:gd name="connsiteY73" fmla="*/ 174966 h 223867"/>
                  <a:gd name="connsiteX74" fmla="*/ 128802 w 205224"/>
                  <a:gd name="connsiteY74" fmla="*/ 167716 h 223867"/>
                  <a:gd name="connsiteX75" fmla="*/ 130799 w 205224"/>
                  <a:gd name="connsiteY75" fmla="*/ 160244 h 223867"/>
                  <a:gd name="connsiteX76" fmla="*/ 132575 w 205224"/>
                  <a:gd name="connsiteY76" fmla="*/ 152994 h 223867"/>
                  <a:gd name="connsiteX77" fmla="*/ 132575 w 205224"/>
                  <a:gd name="connsiteY77" fmla="*/ 143820 h 223867"/>
                  <a:gd name="connsiteX78" fmla="*/ 130799 w 205224"/>
                  <a:gd name="connsiteY78" fmla="*/ 136570 h 223867"/>
                  <a:gd name="connsiteX79" fmla="*/ 127322 w 205224"/>
                  <a:gd name="connsiteY79" fmla="*/ 129320 h 223867"/>
                  <a:gd name="connsiteX80" fmla="*/ 127322 w 205224"/>
                  <a:gd name="connsiteY80" fmla="*/ 120368 h 223867"/>
                  <a:gd name="connsiteX81" fmla="*/ 132575 w 205224"/>
                  <a:gd name="connsiteY81" fmla="*/ 113118 h 223867"/>
                  <a:gd name="connsiteX82" fmla="*/ 139825 w 205224"/>
                  <a:gd name="connsiteY82" fmla="*/ 105867 h 223867"/>
                  <a:gd name="connsiteX83" fmla="*/ 145521 w 205224"/>
                  <a:gd name="connsiteY83" fmla="*/ 98395 h 223867"/>
                  <a:gd name="connsiteX84" fmla="*/ 145521 w 205224"/>
                  <a:gd name="connsiteY84" fmla="*/ 91145 h 223867"/>
                  <a:gd name="connsiteX85" fmla="*/ 152772 w 205224"/>
                  <a:gd name="connsiteY85" fmla="*/ 89148 h 223867"/>
                  <a:gd name="connsiteX86" fmla="*/ 158024 w 205224"/>
                  <a:gd name="connsiteY86" fmla="*/ 96398 h 223867"/>
                  <a:gd name="connsiteX87" fmla="*/ 165274 w 205224"/>
                  <a:gd name="connsiteY87" fmla="*/ 103870 h 223867"/>
                  <a:gd name="connsiteX88" fmla="*/ 165274 w 205224"/>
                  <a:gd name="connsiteY88" fmla="*/ 111120 h 223867"/>
                  <a:gd name="connsiteX89" fmla="*/ 165274 w 205224"/>
                  <a:gd name="connsiteY89" fmla="*/ 118370 h 223867"/>
                  <a:gd name="connsiteX90" fmla="*/ 165274 w 205224"/>
                  <a:gd name="connsiteY90" fmla="*/ 125620 h 223867"/>
                  <a:gd name="connsiteX91" fmla="*/ 167272 w 205224"/>
                  <a:gd name="connsiteY91" fmla="*/ 132871 h 223867"/>
                  <a:gd name="connsiteX92" fmla="*/ 167272 w 205224"/>
                  <a:gd name="connsiteY92" fmla="*/ 140343 h 223867"/>
                  <a:gd name="connsiteX93" fmla="*/ 167272 w 205224"/>
                  <a:gd name="connsiteY93" fmla="*/ 147593 h 223867"/>
                  <a:gd name="connsiteX94" fmla="*/ 174522 w 205224"/>
                  <a:gd name="connsiteY94" fmla="*/ 149590 h 223867"/>
                  <a:gd name="connsiteX95" fmla="*/ 181994 w 205224"/>
                  <a:gd name="connsiteY95" fmla="*/ 156841 h 223867"/>
                  <a:gd name="connsiteX96" fmla="*/ 185471 w 205224"/>
                  <a:gd name="connsiteY96" fmla="*/ 164091 h 223867"/>
                  <a:gd name="connsiteX97" fmla="*/ 192722 w 205224"/>
                  <a:gd name="connsiteY97" fmla="*/ 165866 h 223867"/>
                  <a:gd name="connsiteX98" fmla="*/ 198196 w 205224"/>
                  <a:gd name="connsiteY98" fmla="*/ 158394 h 223867"/>
                  <a:gd name="connsiteX99" fmla="*/ 200194 w 205224"/>
                  <a:gd name="connsiteY99" fmla="*/ 151144 h 223867"/>
                  <a:gd name="connsiteX100" fmla="*/ 201747 w 205224"/>
                  <a:gd name="connsiteY100" fmla="*/ 143894 h 223867"/>
                  <a:gd name="connsiteX101" fmla="*/ 203745 w 205224"/>
                  <a:gd name="connsiteY101" fmla="*/ 136644 h 223867"/>
                  <a:gd name="connsiteX102" fmla="*/ 203745 w 205224"/>
                  <a:gd name="connsiteY102" fmla="*/ 129394 h 223867"/>
                  <a:gd name="connsiteX103" fmla="*/ 201747 w 205224"/>
                  <a:gd name="connsiteY103" fmla="*/ 122143 h 223867"/>
                  <a:gd name="connsiteX104" fmla="*/ 200194 w 205224"/>
                  <a:gd name="connsiteY104" fmla="*/ 114671 h 223867"/>
                  <a:gd name="connsiteX105" fmla="*/ 198196 w 205224"/>
                  <a:gd name="connsiteY105" fmla="*/ 107421 h 223867"/>
                  <a:gd name="connsiteX106" fmla="*/ 198196 w 205224"/>
                  <a:gd name="connsiteY106" fmla="*/ 100171 h 223867"/>
                  <a:gd name="connsiteX107" fmla="*/ 198196 w 205224"/>
                  <a:gd name="connsiteY107" fmla="*/ 92921 h 223867"/>
                  <a:gd name="connsiteX108" fmla="*/ 196421 w 205224"/>
                  <a:gd name="connsiteY108" fmla="*/ 85671 h 223867"/>
                  <a:gd name="connsiteX109" fmla="*/ 201673 w 205224"/>
                  <a:gd name="connsiteY109" fmla="*/ 78420 h 223867"/>
                  <a:gd name="connsiteX110" fmla="*/ 205224 w 205224"/>
                  <a:gd name="connsiteY110" fmla="*/ 78420 h 22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205224" h="223867">
                    <a:moveTo>
                      <a:pt x="205224" y="78420"/>
                    </a:moveTo>
                    <a:lnTo>
                      <a:pt x="199972" y="70948"/>
                    </a:lnTo>
                    <a:lnTo>
                      <a:pt x="197974" y="63698"/>
                    </a:lnTo>
                    <a:lnTo>
                      <a:pt x="197974" y="56448"/>
                    </a:lnTo>
                    <a:lnTo>
                      <a:pt x="194275" y="49198"/>
                    </a:lnTo>
                    <a:lnTo>
                      <a:pt x="187025" y="49198"/>
                    </a:lnTo>
                    <a:lnTo>
                      <a:pt x="179775" y="51195"/>
                    </a:lnTo>
                    <a:lnTo>
                      <a:pt x="172525" y="56448"/>
                    </a:lnTo>
                    <a:lnTo>
                      <a:pt x="165052" y="54672"/>
                    </a:lnTo>
                    <a:lnTo>
                      <a:pt x="161575" y="47422"/>
                    </a:lnTo>
                    <a:lnTo>
                      <a:pt x="159800" y="40172"/>
                    </a:lnTo>
                    <a:lnTo>
                      <a:pt x="156101" y="32922"/>
                    </a:lnTo>
                    <a:lnTo>
                      <a:pt x="148851" y="29223"/>
                    </a:lnTo>
                    <a:lnTo>
                      <a:pt x="141600" y="29223"/>
                    </a:lnTo>
                    <a:lnTo>
                      <a:pt x="137901" y="36473"/>
                    </a:lnTo>
                    <a:lnTo>
                      <a:pt x="139677" y="43723"/>
                    </a:lnTo>
                    <a:lnTo>
                      <a:pt x="130725" y="47422"/>
                    </a:lnTo>
                    <a:lnTo>
                      <a:pt x="123475" y="47422"/>
                    </a:lnTo>
                    <a:lnTo>
                      <a:pt x="116225" y="41947"/>
                    </a:lnTo>
                    <a:lnTo>
                      <a:pt x="112526" y="34475"/>
                    </a:lnTo>
                    <a:lnTo>
                      <a:pt x="110528" y="27225"/>
                    </a:lnTo>
                    <a:lnTo>
                      <a:pt x="107051" y="19975"/>
                    </a:lnTo>
                    <a:lnTo>
                      <a:pt x="99801" y="14722"/>
                    </a:lnTo>
                    <a:lnTo>
                      <a:pt x="92329" y="16498"/>
                    </a:lnTo>
                    <a:lnTo>
                      <a:pt x="85079" y="14722"/>
                    </a:lnTo>
                    <a:lnTo>
                      <a:pt x="79826" y="7472"/>
                    </a:lnTo>
                    <a:lnTo>
                      <a:pt x="72576" y="3773"/>
                    </a:lnTo>
                    <a:lnTo>
                      <a:pt x="63402" y="1776"/>
                    </a:lnTo>
                    <a:lnTo>
                      <a:pt x="59703" y="0"/>
                    </a:lnTo>
                    <a:lnTo>
                      <a:pt x="59703" y="7472"/>
                    </a:lnTo>
                    <a:lnTo>
                      <a:pt x="56226" y="14722"/>
                    </a:lnTo>
                    <a:lnTo>
                      <a:pt x="48754" y="21972"/>
                    </a:lnTo>
                    <a:lnTo>
                      <a:pt x="43501" y="29223"/>
                    </a:lnTo>
                    <a:lnTo>
                      <a:pt x="43501" y="34475"/>
                    </a:lnTo>
                    <a:lnTo>
                      <a:pt x="39802" y="43649"/>
                    </a:lnTo>
                    <a:lnTo>
                      <a:pt x="38026" y="52601"/>
                    </a:lnTo>
                    <a:lnTo>
                      <a:pt x="36251" y="60073"/>
                    </a:lnTo>
                    <a:lnTo>
                      <a:pt x="36251" y="67323"/>
                    </a:lnTo>
                    <a:lnTo>
                      <a:pt x="32552" y="74573"/>
                    </a:lnTo>
                    <a:lnTo>
                      <a:pt x="29075" y="81823"/>
                    </a:lnTo>
                    <a:lnTo>
                      <a:pt x="23378" y="89074"/>
                    </a:lnTo>
                    <a:lnTo>
                      <a:pt x="21603" y="96324"/>
                    </a:lnTo>
                    <a:lnTo>
                      <a:pt x="19827" y="103796"/>
                    </a:lnTo>
                    <a:lnTo>
                      <a:pt x="19827" y="111046"/>
                    </a:lnTo>
                    <a:lnTo>
                      <a:pt x="21603" y="118296"/>
                    </a:lnTo>
                    <a:lnTo>
                      <a:pt x="21603" y="125546"/>
                    </a:lnTo>
                    <a:lnTo>
                      <a:pt x="21603" y="132797"/>
                    </a:lnTo>
                    <a:lnTo>
                      <a:pt x="19827" y="141970"/>
                    </a:lnTo>
                    <a:lnTo>
                      <a:pt x="16128" y="149442"/>
                    </a:lnTo>
                    <a:lnTo>
                      <a:pt x="12429" y="156693"/>
                    </a:lnTo>
                    <a:lnTo>
                      <a:pt x="8952" y="165644"/>
                    </a:lnTo>
                    <a:lnTo>
                      <a:pt x="3477" y="172895"/>
                    </a:lnTo>
                    <a:lnTo>
                      <a:pt x="0" y="180145"/>
                    </a:lnTo>
                    <a:lnTo>
                      <a:pt x="1776" y="185619"/>
                    </a:lnTo>
                    <a:lnTo>
                      <a:pt x="1776" y="193092"/>
                    </a:lnTo>
                    <a:lnTo>
                      <a:pt x="5253" y="200342"/>
                    </a:lnTo>
                    <a:lnTo>
                      <a:pt x="8952" y="207592"/>
                    </a:lnTo>
                    <a:lnTo>
                      <a:pt x="12429" y="214842"/>
                    </a:lnTo>
                    <a:lnTo>
                      <a:pt x="16128" y="222092"/>
                    </a:lnTo>
                    <a:lnTo>
                      <a:pt x="23378" y="223868"/>
                    </a:lnTo>
                    <a:lnTo>
                      <a:pt x="32552" y="222092"/>
                    </a:lnTo>
                    <a:lnTo>
                      <a:pt x="39802" y="214842"/>
                    </a:lnTo>
                    <a:lnTo>
                      <a:pt x="47274" y="207592"/>
                    </a:lnTo>
                    <a:lnTo>
                      <a:pt x="54524" y="207592"/>
                    </a:lnTo>
                    <a:lnTo>
                      <a:pt x="63476" y="209367"/>
                    </a:lnTo>
                    <a:lnTo>
                      <a:pt x="70726" y="209367"/>
                    </a:lnTo>
                    <a:lnTo>
                      <a:pt x="76201" y="202117"/>
                    </a:lnTo>
                    <a:lnTo>
                      <a:pt x="79900" y="194645"/>
                    </a:lnTo>
                    <a:lnTo>
                      <a:pt x="87150" y="189393"/>
                    </a:lnTo>
                    <a:lnTo>
                      <a:pt x="94400" y="191168"/>
                    </a:lnTo>
                    <a:lnTo>
                      <a:pt x="101872" y="193166"/>
                    </a:lnTo>
                    <a:lnTo>
                      <a:pt x="110602" y="189466"/>
                    </a:lnTo>
                    <a:lnTo>
                      <a:pt x="116299" y="182216"/>
                    </a:lnTo>
                    <a:lnTo>
                      <a:pt x="121551" y="174966"/>
                    </a:lnTo>
                    <a:lnTo>
                      <a:pt x="128802" y="167716"/>
                    </a:lnTo>
                    <a:lnTo>
                      <a:pt x="130799" y="160244"/>
                    </a:lnTo>
                    <a:lnTo>
                      <a:pt x="132575" y="152994"/>
                    </a:lnTo>
                    <a:lnTo>
                      <a:pt x="132575" y="143820"/>
                    </a:lnTo>
                    <a:lnTo>
                      <a:pt x="130799" y="136570"/>
                    </a:lnTo>
                    <a:lnTo>
                      <a:pt x="127322" y="129320"/>
                    </a:lnTo>
                    <a:lnTo>
                      <a:pt x="127322" y="120368"/>
                    </a:lnTo>
                    <a:lnTo>
                      <a:pt x="132575" y="113118"/>
                    </a:lnTo>
                    <a:lnTo>
                      <a:pt x="139825" y="105867"/>
                    </a:lnTo>
                    <a:lnTo>
                      <a:pt x="145521" y="98395"/>
                    </a:lnTo>
                    <a:lnTo>
                      <a:pt x="145521" y="91145"/>
                    </a:lnTo>
                    <a:lnTo>
                      <a:pt x="152772" y="89148"/>
                    </a:lnTo>
                    <a:lnTo>
                      <a:pt x="158024" y="96398"/>
                    </a:lnTo>
                    <a:lnTo>
                      <a:pt x="165274" y="103870"/>
                    </a:lnTo>
                    <a:lnTo>
                      <a:pt x="165274" y="111120"/>
                    </a:lnTo>
                    <a:lnTo>
                      <a:pt x="165274" y="118370"/>
                    </a:lnTo>
                    <a:lnTo>
                      <a:pt x="165274" y="125620"/>
                    </a:lnTo>
                    <a:lnTo>
                      <a:pt x="167272" y="132871"/>
                    </a:lnTo>
                    <a:lnTo>
                      <a:pt x="167272" y="140343"/>
                    </a:lnTo>
                    <a:lnTo>
                      <a:pt x="167272" y="147593"/>
                    </a:lnTo>
                    <a:lnTo>
                      <a:pt x="174522" y="149590"/>
                    </a:lnTo>
                    <a:lnTo>
                      <a:pt x="181994" y="156841"/>
                    </a:lnTo>
                    <a:lnTo>
                      <a:pt x="185471" y="164091"/>
                    </a:lnTo>
                    <a:lnTo>
                      <a:pt x="192722" y="165866"/>
                    </a:lnTo>
                    <a:lnTo>
                      <a:pt x="198196" y="158394"/>
                    </a:lnTo>
                    <a:lnTo>
                      <a:pt x="200194" y="151144"/>
                    </a:lnTo>
                    <a:lnTo>
                      <a:pt x="201747" y="143894"/>
                    </a:lnTo>
                    <a:lnTo>
                      <a:pt x="203745" y="136644"/>
                    </a:lnTo>
                    <a:lnTo>
                      <a:pt x="203745" y="129394"/>
                    </a:lnTo>
                    <a:lnTo>
                      <a:pt x="201747" y="122143"/>
                    </a:lnTo>
                    <a:lnTo>
                      <a:pt x="200194" y="114671"/>
                    </a:lnTo>
                    <a:lnTo>
                      <a:pt x="198196" y="107421"/>
                    </a:lnTo>
                    <a:lnTo>
                      <a:pt x="198196" y="100171"/>
                    </a:lnTo>
                    <a:lnTo>
                      <a:pt x="198196" y="92921"/>
                    </a:lnTo>
                    <a:lnTo>
                      <a:pt x="196421" y="85671"/>
                    </a:lnTo>
                    <a:lnTo>
                      <a:pt x="201673" y="78420"/>
                    </a:lnTo>
                    <a:lnTo>
                      <a:pt x="205224" y="7842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48CEAA92-8E63-4A0D-923F-798A31B0C136}"/>
                  </a:ext>
                </a:extLst>
              </p:cNvPr>
              <p:cNvSpPr/>
              <p:nvPr/>
            </p:nvSpPr>
            <p:spPr>
              <a:xfrm>
                <a:off x="1876647" y="4411888"/>
                <a:ext cx="39949" cy="63845"/>
              </a:xfrm>
              <a:custGeom>
                <a:avLst/>
                <a:gdLst>
                  <a:gd name="connsiteX0" fmla="*/ 39950 w 39949"/>
                  <a:gd name="connsiteY0" fmla="*/ 58445 h 63845"/>
                  <a:gd name="connsiteX1" fmla="*/ 39950 w 39949"/>
                  <a:gd name="connsiteY1" fmla="*/ 51195 h 63845"/>
                  <a:gd name="connsiteX2" fmla="*/ 39950 w 39949"/>
                  <a:gd name="connsiteY2" fmla="*/ 43723 h 63845"/>
                  <a:gd name="connsiteX3" fmla="*/ 37952 w 39949"/>
                  <a:gd name="connsiteY3" fmla="*/ 36473 h 63845"/>
                  <a:gd name="connsiteX4" fmla="*/ 37952 w 39949"/>
                  <a:gd name="connsiteY4" fmla="*/ 29223 h 63845"/>
                  <a:gd name="connsiteX5" fmla="*/ 37952 w 39949"/>
                  <a:gd name="connsiteY5" fmla="*/ 21972 h 63845"/>
                  <a:gd name="connsiteX6" fmla="*/ 37952 w 39949"/>
                  <a:gd name="connsiteY6" fmla="*/ 14722 h 63845"/>
                  <a:gd name="connsiteX7" fmla="*/ 30702 w 39949"/>
                  <a:gd name="connsiteY7" fmla="*/ 7250 h 63845"/>
                  <a:gd name="connsiteX8" fmla="*/ 25450 w 39949"/>
                  <a:gd name="connsiteY8" fmla="*/ 0 h 63845"/>
                  <a:gd name="connsiteX9" fmla="*/ 18199 w 39949"/>
                  <a:gd name="connsiteY9" fmla="*/ 1997 h 63845"/>
                  <a:gd name="connsiteX10" fmla="*/ 18199 w 39949"/>
                  <a:gd name="connsiteY10" fmla="*/ 9248 h 63845"/>
                  <a:gd name="connsiteX11" fmla="*/ 12503 w 39949"/>
                  <a:gd name="connsiteY11" fmla="*/ 16720 h 63845"/>
                  <a:gd name="connsiteX12" fmla="*/ 5253 w 39949"/>
                  <a:gd name="connsiteY12" fmla="*/ 23970 h 63845"/>
                  <a:gd name="connsiteX13" fmla="*/ 0 w 39949"/>
                  <a:gd name="connsiteY13" fmla="*/ 31220 h 63845"/>
                  <a:gd name="connsiteX14" fmla="*/ 0 w 39949"/>
                  <a:gd name="connsiteY14" fmla="*/ 40172 h 63845"/>
                  <a:gd name="connsiteX15" fmla="*/ 3477 w 39949"/>
                  <a:gd name="connsiteY15" fmla="*/ 47422 h 63845"/>
                  <a:gd name="connsiteX16" fmla="*/ 5253 w 39949"/>
                  <a:gd name="connsiteY16" fmla="*/ 54672 h 63845"/>
                  <a:gd name="connsiteX17" fmla="*/ 5253 w 39949"/>
                  <a:gd name="connsiteY17" fmla="*/ 63846 h 63845"/>
                  <a:gd name="connsiteX18" fmla="*/ 8952 w 39949"/>
                  <a:gd name="connsiteY18" fmla="*/ 60369 h 63845"/>
                  <a:gd name="connsiteX19" fmla="*/ 16202 w 39949"/>
                  <a:gd name="connsiteY19" fmla="*/ 58371 h 63845"/>
                  <a:gd name="connsiteX20" fmla="*/ 23452 w 39949"/>
                  <a:gd name="connsiteY20" fmla="*/ 60369 h 63845"/>
                  <a:gd name="connsiteX21" fmla="*/ 30702 w 39949"/>
                  <a:gd name="connsiteY21" fmla="*/ 60369 h 63845"/>
                  <a:gd name="connsiteX22" fmla="*/ 39950 w 39949"/>
                  <a:gd name="connsiteY22" fmla="*/ 58445 h 6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949" h="63845">
                    <a:moveTo>
                      <a:pt x="39950" y="58445"/>
                    </a:moveTo>
                    <a:lnTo>
                      <a:pt x="39950" y="51195"/>
                    </a:lnTo>
                    <a:lnTo>
                      <a:pt x="39950" y="43723"/>
                    </a:lnTo>
                    <a:lnTo>
                      <a:pt x="37952" y="36473"/>
                    </a:lnTo>
                    <a:lnTo>
                      <a:pt x="37952" y="29223"/>
                    </a:lnTo>
                    <a:lnTo>
                      <a:pt x="37952" y="21972"/>
                    </a:lnTo>
                    <a:lnTo>
                      <a:pt x="37952" y="14722"/>
                    </a:lnTo>
                    <a:lnTo>
                      <a:pt x="30702" y="7250"/>
                    </a:lnTo>
                    <a:lnTo>
                      <a:pt x="25450" y="0"/>
                    </a:lnTo>
                    <a:lnTo>
                      <a:pt x="18199" y="1997"/>
                    </a:lnTo>
                    <a:lnTo>
                      <a:pt x="18199" y="9248"/>
                    </a:lnTo>
                    <a:lnTo>
                      <a:pt x="12503" y="16720"/>
                    </a:lnTo>
                    <a:lnTo>
                      <a:pt x="5253" y="23970"/>
                    </a:lnTo>
                    <a:lnTo>
                      <a:pt x="0" y="31220"/>
                    </a:lnTo>
                    <a:lnTo>
                      <a:pt x="0" y="40172"/>
                    </a:lnTo>
                    <a:lnTo>
                      <a:pt x="3477" y="47422"/>
                    </a:lnTo>
                    <a:lnTo>
                      <a:pt x="5253" y="54672"/>
                    </a:lnTo>
                    <a:lnTo>
                      <a:pt x="5253" y="63846"/>
                    </a:lnTo>
                    <a:lnTo>
                      <a:pt x="8952" y="60369"/>
                    </a:lnTo>
                    <a:lnTo>
                      <a:pt x="16202" y="58371"/>
                    </a:lnTo>
                    <a:lnTo>
                      <a:pt x="23452" y="60369"/>
                    </a:lnTo>
                    <a:lnTo>
                      <a:pt x="30702" y="60369"/>
                    </a:lnTo>
                    <a:lnTo>
                      <a:pt x="39950" y="5844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dirty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75436A23-0A53-4330-B27A-1A40AE6151AC}"/>
                  </a:ext>
                </a:extLst>
              </p:cNvPr>
              <p:cNvSpPr/>
              <p:nvPr/>
            </p:nvSpPr>
            <p:spPr>
              <a:xfrm>
                <a:off x="1858299" y="4470334"/>
                <a:ext cx="92698" cy="92846"/>
              </a:xfrm>
              <a:custGeom>
                <a:avLst/>
                <a:gdLst>
                  <a:gd name="connsiteX0" fmla="*/ 58297 w 92698"/>
                  <a:gd name="connsiteY0" fmla="*/ 0 h 92846"/>
                  <a:gd name="connsiteX1" fmla="*/ 65548 w 92698"/>
                  <a:gd name="connsiteY1" fmla="*/ 1998 h 92846"/>
                  <a:gd name="connsiteX2" fmla="*/ 73020 w 92698"/>
                  <a:gd name="connsiteY2" fmla="*/ 9248 h 92846"/>
                  <a:gd name="connsiteX3" fmla="*/ 76497 w 92698"/>
                  <a:gd name="connsiteY3" fmla="*/ 16498 h 92846"/>
                  <a:gd name="connsiteX4" fmla="*/ 83747 w 92698"/>
                  <a:gd name="connsiteY4" fmla="*/ 18273 h 92846"/>
                  <a:gd name="connsiteX5" fmla="*/ 87446 w 92698"/>
                  <a:gd name="connsiteY5" fmla="*/ 23748 h 92846"/>
                  <a:gd name="connsiteX6" fmla="*/ 87446 w 92698"/>
                  <a:gd name="connsiteY6" fmla="*/ 30998 h 92846"/>
                  <a:gd name="connsiteX7" fmla="*/ 87446 w 92698"/>
                  <a:gd name="connsiteY7" fmla="*/ 38248 h 92846"/>
                  <a:gd name="connsiteX8" fmla="*/ 92699 w 92698"/>
                  <a:gd name="connsiteY8" fmla="*/ 47200 h 92846"/>
                  <a:gd name="connsiteX9" fmla="*/ 91145 w 92698"/>
                  <a:gd name="connsiteY9" fmla="*/ 54672 h 92846"/>
                  <a:gd name="connsiteX10" fmla="*/ 91145 w 92698"/>
                  <a:gd name="connsiteY10" fmla="*/ 61922 h 92846"/>
                  <a:gd name="connsiteX11" fmla="*/ 91145 w 92698"/>
                  <a:gd name="connsiteY11" fmla="*/ 69173 h 92846"/>
                  <a:gd name="connsiteX12" fmla="*/ 91145 w 92698"/>
                  <a:gd name="connsiteY12" fmla="*/ 76423 h 92846"/>
                  <a:gd name="connsiteX13" fmla="*/ 83673 w 92698"/>
                  <a:gd name="connsiteY13" fmla="*/ 78420 h 92846"/>
                  <a:gd name="connsiteX14" fmla="*/ 76423 w 92698"/>
                  <a:gd name="connsiteY14" fmla="*/ 82119 h 92846"/>
                  <a:gd name="connsiteX15" fmla="*/ 69173 w 92698"/>
                  <a:gd name="connsiteY15" fmla="*/ 85597 h 92846"/>
                  <a:gd name="connsiteX16" fmla="*/ 61923 w 92698"/>
                  <a:gd name="connsiteY16" fmla="*/ 92847 h 92846"/>
                  <a:gd name="connsiteX17" fmla="*/ 54672 w 92698"/>
                  <a:gd name="connsiteY17" fmla="*/ 92847 h 92846"/>
                  <a:gd name="connsiteX18" fmla="*/ 48976 w 92698"/>
                  <a:gd name="connsiteY18" fmla="*/ 85597 h 92846"/>
                  <a:gd name="connsiteX19" fmla="*/ 41726 w 92698"/>
                  <a:gd name="connsiteY19" fmla="*/ 82119 h 92846"/>
                  <a:gd name="connsiteX20" fmla="*/ 34475 w 92698"/>
                  <a:gd name="connsiteY20" fmla="*/ 76423 h 92846"/>
                  <a:gd name="connsiteX21" fmla="*/ 27225 w 92698"/>
                  <a:gd name="connsiteY21" fmla="*/ 72946 h 92846"/>
                  <a:gd name="connsiteX22" fmla="*/ 19753 w 92698"/>
                  <a:gd name="connsiteY22" fmla="*/ 65474 h 92846"/>
                  <a:gd name="connsiteX23" fmla="*/ 12503 w 92698"/>
                  <a:gd name="connsiteY23" fmla="*/ 65474 h 92846"/>
                  <a:gd name="connsiteX24" fmla="*/ 5253 w 92698"/>
                  <a:gd name="connsiteY24" fmla="*/ 61996 h 92846"/>
                  <a:gd name="connsiteX25" fmla="*/ 1554 w 92698"/>
                  <a:gd name="connsiteY25" fmla="*/ 54746 h 92846"/>
                  <a:gd name="connsiteX26" fmla="*/ 0 w 92698"/>
                  <a:gd name="connsiteY26" fmla="*/ 47274 h 92846"/>
                  <a:gd name="connsiteX27" fmla="*/ 1554 w 92698"/>
                  <a:gd name="connsiteY27" fmla="*/ 42022 h 92846"/>
                  <a:gd name="connsiteX28" fmla="*/ 7250 w 92698"/>
                  <a:gd name="connsiteY28" fmla="*/ 34771 h 92846"/>
                  <a:gd name="connsiteX29" fmla="*/ 12503 w 92698"/>
                  <a:gd name="connsiteY29" fmla="*/ 27521 h 92846"/>
                  <a:gd name="connsiteX30" fmla="*/ 19753 w 92698"/>
                  <a:gd name="connsiteY30" fmla="*/ 20271 h 92846"/>
                  <a:gd name="connsiteX31" fmla="*/ 21751 w 92698"/>
                  <a:gd name="connsiteY31" fmla="*/ 12799 h 92846"/>
                  <a:gd name="connsiteX32" fmla="*/ 22638 w 92698"/>
                  <a:gd name="connsiteY32" fmla="*/ 5771 h 92846"/>
                  <a:gd name="connsiteX33" fmla="*/ 27225 w 92698"/>
                  <a:gd name="connsiteY33" fmla="*/ 2071 h 92846"/>
                  <a:gd name="connsiteX34" fmla="*/ 34475 w 92698"/>
                  <a:gd name="connsiteY34" fmla="*/ 74 h 92846"/>
                  <a:gd name="connsiteX35" fmla="*/ 41726 w 92698"/>
                  <a:gd name="connsiteY35" fmla="*/ 2071 h 92846"/>
                  <a:gd name="connsiteX36" fmla="*/ 48976 w 92698"/>
                  <a:gd name="connsiteY36" fmla="*/ 2071 h 92846"/>
                  <a:gd name="connsiteX37" fmla="*/ 58297 w 92698"/>
                  <a:gd name="connsiteY37" fmla="*/ 0 h 9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2698" h="92846">
                    <a:moveTo>
                      <a:pt x="58297" y="0"/>
                    </a:moveTo>
                    <a:lnTo>
                      <a:pt x="65548" y="1998"/>
                    </a:lnTo>
                    <a:lnTo>
                      <a:pt x="73020" y="9248"/>
                    </a:lnTo>
                    <a:lnTo>
                      <a:pt x="76497" y="16498"/>
                    </a:lnTo>
                    <a:lnTo>
                      <a:pt x="83747" y="18273"/>
                    </a:lnTo>
                    <a:lnTo>
                      <a:pt x="87446" y="23748"/>
                    </a:lnTo>
                    <a:lnTo>
                      <a:pt x="87446" y="30998"/>
                    </a:lnTo>
                    <a:lnTo>
                      <a:pt x="87446" y="38248"/>
                    </a:lnTo>
                    <a:lnTo>
                      <a:pt x="92699" y="47200"/>
                    </a:lnTo>
                    <a:lnTo>
                      <a:pt x="91145" y="54672"/>
                    </a:lnTo>
                    <a:lnTo>
                      <a:pt x="91145" y="61922"/>
                    </a:lnTo>
                    <a:lnTo>
                      <a:pt x="91145" y="69173"/>
                    </a:lnTo>
                    <a:lnTo>
                      <a:pt x="91145" y="76423"/>
                    </a:lnTo>
                    <a:lnTo>
                      <a:pt x="83673" y="78420"/>
                    </a:lnTo>
                    <a:lnTo>
                      <a:pt x="76423" y="82119"/>
                    </a:lnTo>
                    <a:lnTo>
                      <a:pt x="69173" y="85597"/>
                    </a:lnTo>
                    <a:lnTo>
                      <a:pt x="61923" y="92847"/>
                    </a:lnTo>
                    <a:lnTo>
                      <a:pt x="54672" y="92847"/>
                    </a:lnTo>
                    <a:lnTo>
                      <a:pt x="48976" y="85597"/>
                    </a:lnTo>
                    <a:lnTo>
                      <a:pt x="41726" y="82119"/>
                    </a:lnTo>
                    <a:lnTo>
                      <a:pt x="34475" y="76423"/>
                    </a:lnTo>
                    <a:lnTo>
                      <a:pt x="27225" y="72946"/>
                    </a:lnTo>
                    <a:lnTo>
                      <a:pt x="19753" y="65474"/>
                    </a:lnTo>
                    <a:lnTo>
                      <a:pt x="12503" y="65474"/>
                    </a:lnTo>
                    <a:lnTo>
                      <a:pt x="5253" y="61996"/>
                    </a:lnTo>
                    <a:lnTo>
                      <a:pt x="1554" y="54746"/>
                    </a:lnTo>
                    <a:lnTo>
                      <a:pt x="0" y="47274"/>
                    </a:lnTo>
                    <a:lnTo>
                      <a:pt x="1554" y="42022"/>
                    </a:lnTo>
                    <a:lnTo>
                      <a:pt x="7250" y="34771"/>
                    </a:lnTo>
                    <a:lnTo>
                      <a:pt x="12503" y="27521"/>
                    </a:lnTo>
                    <a:lnTo>
                      <a:pt x="19753" y="20271"/>
                    </a:lnTo>
                    <a:lnTo>
                      <a:pt x="21751" y="12799"/>
                    </a:lnTo>
                    <a:lnTo>
                      <a:pt x="22638" y="5771"/>
                    </a:lnTo>
                    <a:lnTo>
                      <a:pt x="27225" y="2071"/>
                    </a:lnTo>
                    <a:lnTo>
                      <a:pt x="34475" y="74"/>
                    </a:lnTo>
                    <a:lnTo>
                      <a:pt x="41726" y="2071"/>
                    </a:lnTo>
                    <a:lnTo>
                      <a:pt x="48976" y="2071"/>
                    </a:lnTo>
                    <a:lnTo>
                      <a:pt x="582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2DA24938-9612-4DF1-B888-09CC9104B8F7}"/>
                  </a:ext>
                </a:extLst>
              </p:cNvPr>
              <p:cNvSpPr/>
              <p:nvPr/>
            </p:nvSpPr>
            <p:spPr>
              <a:xfrm>
                <a:off x="1945672" y="4381408"/>
                <a:ext cx="111119" cy="78124"/>
              </a:xfrm>
              <a:custGeom>
                <a:avLst/>
                <a:gdLst>
                  <a:gd name="connsiteX0" fmla="*/ 41651 w 111119"/>
                  <a:gd name="connsiteY0" fmla="*/ 0 h 78124"/>
                  <a:gd name="connsiteX1" fmla="*/ 41651 w 111119"/>
                  <a:gd name="connsiteY1" fmla="*/ 7250 h 78124"/>
                  <a:gd name="connsiteX2" fmla="*/ 38174 w 111119"/>
                  <a:gd name="connsiteY2" fmla="*/ 14500 h 78124"/>
                  <a:gd name="connsiteX3" fmla="*/ 30924 w 111119"/>
                  <a:gd name="connsiteY3" fmla="*/ 21751 h 78124"/>
                  <a:gd name="connsiteX4" fmla="*/ 23452 w 111119"/>
                  <a:gd name="connsiteY4" fmla="*/ 25450 h 78124"/>
                  <a:gd name="connsiteX5" fmla="*/ 16202 w 111119"/>
                  <a:gd name="connsiteY5" fmla="*/ 21751 h 78124"/>
                  <a:gd name="connsiteX6" fmla="*/ 8952 w 111119"/>
                  <a:gd name="connsiteY6" fmla="*/ 19975 h 78124"/>
                  <a:gd name="connsiteX7" fmla="*/ 5253 w 111119"/>
                  <a:gd name="connsiteY7" fmla="*/ 19975 h 78124"/>
                  <a:gd name="connsiteX8" fmla="*/ 0 w 111119"/>
                  <a:gd name="connsiteY8" fmla="*/ 27225 h 78124"/>
                  <a:gd name="connsiteX9" fmla="*/ 1775 w 111119"/>
                  <a:gd name="connsiteY9" fmla="*/ 34475 h 78124"/>
                  <a:gd name="connsiteX10" fmla="*/ 1775 w 111119"/>
                  <a:gd name="connsiteY10" fmla="*/ 41726 h 78124"/>
                  <a:gd name="connsiteX11" fmla="*/ 1775 w 111119"/>
                  <a:gd name="connsiteY11" fmla="*/ 48976 h 78124"/>
                  <a:gd name="connsiteX12" fmla="*/ 5253 w 111119"/>
                  <a:gd name="connsiteY12" fmla="*/ 48976 h 78124"/>
                  <a:gd name="connsiteX13" fmla="*/ 12725 w 111119"/>
                  <a:gd name="connsiteY13" fmla="*/ 43723 h 78124"/>
                  <a:gd name="connsiteX14" fmla="*/ 19975 w 111119"/>
                  <a:gd name="connsiteY14" fmla="*/ 41726 h 78124"/>
                  <a:gd name="connsiteX15" fmla="*/ 27225 w 111119"/>
                  <a:gd name="connsiteY15" fmla="*/ 47422 h 78124"/>
                  <a:gd name="connsiteX16" fmla="*/ 32700 w 111119"/>
                  <a:gd name="connsiteY16" fmla="*/ 54672 h 78124"/>
                  <a:gd name="connsiteX17" fmla="*/ 38174 w 111119"/>
                  <a:gd name="connsiteY17" fmla="*/ 61923 h 78124"/>
                  <a:gd name="connsiteX18" fmla="*/ 45425 w 111119"/>
                  <a:gd name="connsiteY18" fmla="*/ 67175 h 78124"/>
                  <a:gd name="connsiteX19" fmla="*/ 52675 w 111119"/>
                  <a:gd name="connsiteY19" fmla="*/ 74425 h 78124"/>
                  <a:gd name="connsiteX20" fmla="*/ 59925 w 111119"/>
                  <a:gd name="connsiteY20" fmla="*/ 78124 h 78124"/>
                  <a:gd name="connsiteX21" fmla="*/ 67397 w 111119"/>
                  <a:gd name="connsiteY21" fmla="*/ 74425 h 78124"/>
                  <a:gd name="connsiteX22" fmla="*/ 74647 w 111119"/>
                  <a:gd name="connsiteY22" fmla="*/ 72872 h 78124"/>
                  <a:gd name="connsiteX23" fmla="*/ 81897 w 111119"/>
                  <a:gd name="connsiteY23" fmla="*/ 72872 h 78124"/>
                  <a:gd name="connsiteX24" fmla="*/ 89147 w 111119"/>
                  <a:gd name="connsiteY24" fmla="*/ 69173 h 78124"/>
                  <a:gd name="connsiteX25" fmla="*/ 96398 w 111119"/>
                  <a:gd name="connsiteY25" fmla="*/ 61923 h 78124"/>
                  <a:gd name="connsiteX26" fmla="*/ 103648 w 111119"/>
                  <a:gd name="connsiteY26" fmla="*/ 58223 h 78124"/>
                  <a:gd name="connsiteX27" fmla="*/ 111120 w 111119"/>
                  <a:gd name="connsiteY27" fmla="*/ 54746 h 78124"/>
                  <a:gd name="connsiteX28" fmla="*/ 111120 w 111119"/>
                  <a:gd name="connsiteY28" fmla="*/ 47496 h 78124"/>
                  <a:gd name="connsiteX29" fmla="*/ 103648 w 111119"/>
                  <a:gd name="connsiteY29" fmla="*/ 41800 h 78124"/>
                  <a:gd name="connsiteX30" fmla="*/ 96398 w 111119"/>
                  <a:gd name="connsiteY30" fmla="*/ 34549 h 78124"/>
                  <a:gd name="connsiteX31" fmla="*/ 89147 w 111119"/>
                  <a:gd name="connsiteY31" fmla="*/ 30850 h 78124"/>
                  <a:gd name="connsiteX32" fmla="*/ 81897 w 111119"/>
                  <a:gd name="connsiteY32" fmla="*/ 27373 h 78124"/>
                  <a:gd name="connsiteX33" fmla="*/ 74647 w 111119"/>
                  <a:gd name="connsiteY33" fmla="*/ 20123 h 78124"/>
                  <a:gd name="connsiteX34" fmla="*/ 67397 w 111119"/>
                  <a:gd name="connsiteY34" fmla="*/ 14648 h 78124"/>
                  <a:gd name="connsiteX35" fmla="*/ 59925 w 111119"/>
                  <a:gd name="connsiteY35" fmla="*/ 12651 h 78124"/>
                  <a:gd name="connsiteX36" fmla="*/ 52675 w 111119"/>
                  <a:gd name="connsiteY36" fmla="*/ 7398 h 78124"/>
                  <a:gd name="connsiteX37" fmla="*/ 45425 w 111119"/>
                  <a:gd name="connsiteY37" fmla="*/ 148 h 78124"/>
                  <a:gd name="connsiteX38" fmla="*/ 41651 w 111119"/>
                  <a:gd name="connsiteY38" fmla="*/ 148 h 7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1119" h="78124">
                    <a:moveTo>
                      <a:pt x="41651" y="0"/>
                    </a:moveTo>
                    <a:lnTo>
                      <a:pt x="41651" y="7250"/>
                    </a:lnTo>
                    <a:lnTo>
                      <a:pt x="38174" y="14500"/>
                    </a:lnTo>
                    <a:lnTo>
                      <a:pt x="30924" y="21751"/>
                    </a:lnTo>
                    <a:lnTo>
                      <a:pt x="23452" y="25450"/>
                    </a:lnTo>
                    <a:lnTo>
                      <a:pt x="16202" y="21751"/>
                    </a:lnTo>
                    <a:lnTo>
                      <a:pt x="8952" y="19975"/>
                    </a:lnTo>
                    <a:lnTo>
                      <a:pt x="5253" y="19975"/>
                    </a:lnTo>
                    <a:lnTo>
                      <a:pt x="0" y="27225"/>
                    </a:lnTo>
                    <a:lnTo>
                      <a:pt x="1775" y="34475"/>
                    </a:lnTo>
                    <a:lnTo>
                      <a:pt x="1775" y="41726"/>
                    </a:lnTo>
                    <a:lnTo>
                      <a:pt x="1775" y="48976"/>
                    </a:lnTo>
                    <a:lnTo>
                      <a:pt x="5253" y="48976"/>
                    </a:lnTo>
                    <a:lnTo>
                      <a:pt x="12725" y="43723"/>
                    </a:lnTo>
                    <a:lnTo>
                      <a:pt x="19975" y="41726"/>
                    </a:lnTo>
                    <a:lnTo>
                      <a:pt x="27225" y="47422"/>
                    </a:lnTo>
                    <a:lnTo>
                      <a:pt x="32700" y="54672"/>
                    </a:lnTo>
                    <a:lnTo>
                      <a:pt x="38174" y="61923"/>
                    </a:lnTo>
                    <a:lnTo>
                      <a:pt x="45425" y="67175"/>
                    </a:lnTo>
                    <a:lnTo>
                      <a:pt x="52675" y="74425"/>
                    </a:lnTo>
                    <a:lnTo>
                      <a:pt x="59925" y="78124"/>
                    </a:lnTo>
                    <a:lnTo>
                      <a:pt x="67397" y="74425"/>
                    </a:lnTo>
                    <a:lnTo>
                      <a:pt x="74647" y="72872"/>
                    </a:lnTo>
                    <a:lnTo>
                      <a:pt x="81897" y="72872"/>
                    </a:lnTo>
                    <a:lnTo>
                      <a:pt x="89147" y="69173"/>
                    </a:lnTo>
                    <a:lnTo>
                      <a:pt x="96398" y="61923"/>
                    </a:lnTo>
                    <a:lnTo>
                      <a:pt x="103648" y="58223"/>
                    </a:lnTo>
                    <a:lnTo>
                      <a:pt x="111120" y="54746"/>
                    </a:lnTo>
                    <a:lnTo>
                      <a:pt x="111120" y="47496"/>
                    </a:lnTo>
                    <a:lnTo>
                      <a:pt x="103648" y="41800"/>
                    </a:lnTo>
                    <a:lnTo>
                      <a:pt x="96398" y="34549"/>
                    </a:lnTo>
                    <a:lnTo>
                      <a:pt x="89147" y="30850"/>
                    </a:lnTo>
                    <a:lnTo>
                      <a:pt x="81897" y="27373"/>
                    </a:lnTo>
                    <a:lnTo>
                      <a:pt x="74647" y="20123"/>
                    </a:lnTo>
                    <a:lnTo>
                      <a:pt x="67397" y="14648"/>
                    </a:lnTo>
                    <a:lnTo>
                      <a:pt x="59925" y="12651"/>
                    </a:lnTo>
                    <a:lnTo>
                      <a:pt x="52675" y="7398"/>
                    </a:lnTo>
                    <a:lnTo>
                      <a:pt x="45425" y="148"/>
                    </a:lnTo>
                    <a:lnTo>
                      <a:pt x="41651" y="14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F95B0B80-DF41-4982-B228-9D845FE7973D}"/>
                  </a:ext>
                </a:extLst>
              </p:cNvPr>
              <p:cNvSpPr/>
              <p:nvPr/>
            </p:nvSpPr>
            <p:spPr>
              <a:xfrm>
                <a:off x="1345535" y="3735734"/>
                <a:ext cx="364210" cy="481249"/>
              </a:xfrm>
              <a:custGeom>
                <a:avLst/>
                <a:gdLst>
                  <a:gd name="connsiteX0" fmla="*/ 364210 w 364210"/>
                  <a:gd name="connsiteY0" fmla="*/ 79900 h 481249"/>
                  <a:gd name="connsiteX1" fmla="*/ 338835 w 364210"/>
                  <a:gd name="connsiteY1" fmla="*/ 79900 h 481249"/>
                  <a:gd name="connsiteX2" fmla="*/ 316936 w 364210"/>
                  <a:gd name="connsiteY2" fmla="*/ 52527 h 481249"/>
                  <a:gd name="connsiteX3" fmla="*/ 309686 w 364210"/>
                  <a:gd name="connsiteY3" fmla="*/ 54302 h 481249"/>
                  <a:gd name="connsiteX4" fmla="*/ 302436 w 364210"/>
                  <a:gd name="connsiteY4" fmla="*/ 56078 h 481249"/>
                  <a:gd name="connsiteX5" fmla="*/ 294964 w 364210"/>
                  <a:gd name="connsiteY5" fmla="*/ 56078 h 481249"/>
                  <a:gd name="connsiteX6" fmla="*/ 289711 w 364210"/>
                  <a:gd name="connsiteY6" fmla="*/ 48828 h 481249"/>
                  <a:gd name="connsiteX7" fmla="*/ 287714 w 364210"/>
                  <a:gd name="connsiteY7" fmla="*/ 41578 h 481249"/>
                  <a:gd name="connsiteX8" fmla="*/ 280464 w 364210"/>
                  <a:gd name="connsiteY8" fmla="*/ 39802 h 481249"/>
                  <a:gd name="connsiteX9" fmla="*/ 271512 w 364210"/>
                  <a:gd name="connsiteY9" fmla="*/ 36325 h 481249"/>
                  <a:gd name="connsiteX10" fmla="*/ 264262 w 364210"/>
                  <a:gd name="connsiteY10" fmla="*/ 30628 h 481249"/>
                  <a:gd name="connsiteX11" fmla="*/ 258565 w 364210"/>
                  <a:gd name="connsiteY11" fmla="*/ 23378 h 481249"/>
                  <a:gd name="connsiteX12" fmla="*/ 255088 w 364210"/>
                  <a:gd name="connsiteY12" fmla="*/ 16128 h 481249"/>
                  <a:gd name="connsiteX13" fmla="*/ 247838 w 364210"/>
                  <a:gd name="connsiteY13" fmla="*/ 12429 h 481249"/>
                  <a:gd name="connsiteX14" fmla="*/ 240366 w 364210"/>
                  <a:gd name="connsiteY14" fmla="*/ 8952 h 481249"/>
                  <a:gd name="connsiteX15" fmla="*/ 231636 w 364210"/>
                  <a:gd name="connsiteY15" fmla="*/ 7176 h 481249"/>
                  <a:gd name="connsiteX16" fmla="*/ 224164 w 364210"/>
                  <a:gd name="connsiteY16" fmla="*/ 3477 h 481249"/>
                  <a:gd name="connsiteX17" fmla="*/ 216914 w 364210"/>
                  <a:gd name="connsiteY17" fmla="*/ 0 h 481249"/>
                  <a:gd name="connsiteX18" fmla="*/ 209663 w 364210"/>
                  <a:gd name="connsiteY18" fmla="*/ 0 h 481249"/>
                  <a:gd name="connsiteX19" fmla="*/ 202413 w 364210"/>
                  <a:gd name="connsiteY19" fmla="*/ 0 h 481249"/>
                  <a:gd name="connsiteX20" fmla="*/ 195163 w 364210"/>
                  <a:gd name="connsiteY20" fmla="*/ 0 h 481249"/>
                  <a:gd name="connsiteX21" fmla="*/ 187691 w 364210"/>
                  <a:gd name="connsiteY21" fmla="*/ 1554 h 481249"/>
                  <a:gd name="connsiteX22" fmla="*/ 180441 w 364210"/>
                  <a:gd name="connsiteY22" fmla="*/ 5253 h 481249"/>
                  <a:gd name="connsiteX23" fmla="*/ 173190 w 364210"/>
                  <a:gd name="connsiteY23" fmla="*/ 7250 h 481249"/>
                  <a:gd name="connsiteX24" fmla="*/ 176224 w 364210"/>
                  <a:gd name="connsiteY24" fmla="*/ 15758 h 481249"/>
                  <a:gd name="connsiteX25" fmla="*/ 194423 w 364210"/>
                  <a:gd name="connsiteY25" fmla="*/ 37435 h 481249"/>
                  <a:gd name="connsiteX26" fmla="*/ 192426 w 364210"/>
                  <a:gd name="connsiteY26" fmla="*/ 88260 h 481249"/>
                  <a:gd name="connsiteX27" fmla="*/ 158024 w 364210"/>
                  <a:gd name="connsiteY27" fmla="*/ 99209 h 481249"/>
                  <a:gd name="connsiteX28" fmla="*/ 105276 w 364210"/>
                  <a:gd name="connsiteY28" fmla="*/ 93956 h 481249"/>
                  <a:gd name="connsiteX29" fmla="*/ 54450 w 364210"/>
                  <a:gd name="connsiteY29" fmla="*/ 141009 h 481249"/>
                  <a:gd name="connsiteX30" fmla="*/ 47200 w 364210"/>
                  <a:gd name="connsiteY30" fmla="*/ 171859 h 481249"/>
                  <a:gd name="connsiteX31" fmla="*/ 52675 w 364210"/>
                  <a:gd name="connsiteY31" fmla="*/ 182808 h 481249"/>
                  <a:gd name="connsiteX32" fmla="*/ 54450 w 364210"/>
                  <a:gd name="connsiteY32" fmla="*/ 188283 h 481249"/>
                  <a:gd name="connsiteX33" fmla="*/ 32552 w 364210"/>
                  <a:gd name="connsiteY33" fmla="*/ 199232 h 481249"/>
                  <a:gd name="connsiteX34" fmla="*/ 16350 w 364210"/>
                  <a:gd name="connsiteY34" fmla="*/ 220909 h 481249"/>
                  <a:gd name="connsiteX35" fmla="*/ 12873 w 364210"/>
                  <a:gd name="connsiteY35" fmla="*/ 262708 h 481249"/>
                  <a:gd name="connsiteX36" fmla="*/ 9174 w 364210"/>
                  <a:gd name="connsiteY36" fmla="*/ 315457 h 481249"/>
                  <a:gd name="connsiteX37" fmla="*/ 0 w 364210"/>
                  <a:gd name="connsiteY37" fmla="*/ 335136 h 481249"/>
                  <a:gd name="connsiteX38" fmla="*/ 9174 w 364210"/>
                  <a:gd name="connsiteY38" fmla="*/ 331659 h 481249"/>
                  <a:gd name="connsiteX39" fmla="*/ 16424 w 364210"/>
                  <a:gd name="connsiteY39" fmla="*/ 327960 h 481249"/>
                  <a:gd name="connsiteX40" fmla="*/ 23674 w 364210"/>
                  <a:gd name="connsiteY40" fmla="*/ 324483 h 481249"/>
                  <a:gd name="connsiteX41" fmla="*/ 31146 w 364210"/>
                  <a:gd name="connsiteY41" fmla="*/ 320783 h 481249"/>
                  <a:gd name="connsiteX42" fmla="*/ 32700 w 364210"/>
                  <a:gd name="connsiteY42" fmla="*/ 313533 h 481249"/>
                  <a:gd name="connsiteX43" fmla="*/ 29223 w 364210"/>
                  <a:gd name="connsiteY43" fmla="*/ 306283 h 481249"/>
                  <a:gd name="connsiteX44" fmla="*/ 23748 w 364210"/>
                  <a:gd name="connsiteY44" fmla="*/ 299033 h 481249"/>
                  <a:gd name="connsiteX45" fmla="*/ 21751 w 364210"/>
                  <a:gd name="connsiteY45" fmla="*/ 291561 h 481249"/>
                  <a:gd name="connsiteX46" fmla="*/ 21751 w 364210"/>
                  <a:gd name="connsiteY46" fmla="*/ 284311 h 481249"/>
                  <a:gd name="connsiteX47" fmla="*/ 29223 w 364210"/>
                  <a:gd name="connsiteY47" fmla="*/ 279058 h 481249"/>
                  <a:gd name="connsiteX48" fmla="*/ 36473 w 364210"/>
                  <a:gd name="connsiteY48" fmla="*/ 277060 h 481249"/>
                  <a:gd name="connsiteX49" fmla="*/ 43723 w 364210"/>
                  <a:gd name="connsiteY49" fmla="*/ 279058 h 481249"/>
                  <a:gd name="connsiteX50" fmla="*/ 49198 w 364210"/>
                  <a:gd name="connsiteY50" fmla="*/ 286308 h 481249"/>
                  <a:gd name="connsiteX51" fmla="*/ 50973 w 364210"/>
                  <a:gd name="connsiteY51" fmla="*/ 293558 h 481249"/>
                  <a:gd name="connsiteX52" fmla="*/ 43723 w 364210"/>
                  <a:gd name="connsiteY52" fmla="*/ 300808 h 481249"/>
                  <a:gd name="connsiteX53" fmla="*/ 38470 w 364210"/>
                  <a:gd name="connsiteY53" fmla="*/ 308281 h 481249"/>
                  <a:gd name="connsiteX54" fmla="*/ 36473 w 364210"/>
                  <a:gd name="connsiteY54" fmla="*/ 315531 h 481249"/>
                  <a:gd name="connsiteX55" fmla="*/ 34697 w 364210"/>
                  <a:gd name="connsiteY55" fmla="*/ 322781 h 481249"/>
                  <a:gd name="connsiteX56" fmla="*/ 34697 w 364210"/>
                  <a:gd name="connsiteY56" fmla="*/ 330031 h 481249"/>
                  <a:gd name="connsiteX57" fmla="*/ 34697 w 364210"/>
                  <a:gd name="connsiteY57" fmla="*/ 337281 h 481249"/>
                  <a:gd name="connsiteX58" fmla="*/ 41947 w 364210"/>
                  <a:gd name="connsiteY58" fmla="*/ 337281 h 481249"/>
                  <a:gd name="connsiteX59" fmla="*/ 45647 w 364210"/>
                  <a:gd name="connsiteY59" fmla="*/ 330031 h 481249"/>
                  <a:gd name="connsiteX60" fmla="*/ 45647 w 364210"/>
                  <a:gd name="connsiteY60" fmla="*/ 322781 h 481249"/>
                  <a:gd name="connsiteX61" fmla="*/ 47422 w 364210"/>
                  <a:gd name="connsiteY61" fmla="*/ 315531 h 481249"/>
                  <a:gd name="connsiteX62" fmla="*/ 49198 w 364210"/>
                  <a:gd name="connsiteY62" fmla="*/ 308281 h 481249"/>
                  <a:gd name="connsiteX63" fmla="*/ 56670 w 364210"/>
                  <a:gd name="connsiteY63" fmla="*/ 302584 h 481249"/>
                  <a:gd name="connsiteX64" fmla="*/ 63920 w 364210"/>
                  <a:gd name="connsiteY64" fmla="*/ 306283 h 481249"/>
                  <a:gd name="connsiteX65" fmla="*/ 65696 w 364210"/>
                  <a:gd name="connsiteY65" fmla="*/ 313533 h 481249"/>
                  <a:gd name="connsiteX66" fmla="*/ 63920 w 364210"/>
                  <a:gd name="connsiteY66" fmla="*/ 320783 h 481249"/>
                  <a:gd name="connsiteX67" fmla="*/ 60221 w 364210"/>
                  <a:gd name="connsiteY67" fmla="*/ 328034 h 481249"/>
                  <a:gd name="connsiteX68" fmla="*/ 58223 w 364210"/>
                  <a:gd name="connsiteY68" fmla="*/ 335284 h 481249"/>
                  <a:gd name="connsiteX69" fmla="*/ 58223 w 364210"/>
                  <a:gd name="connsiteY69" fmla="*/ 342756 h 481249"/>
                  <a:gd name="connsiteX70" fmla="*/ 60221 w 364210"/>
                  <a:gd name="connsiteY70" fmla="*/ 350006 h 481249"/>
                  <a:gd name="connsiteX71" fmla="*/ 61996 w 364210"/>
                  <a:gd name="connsiteY71" fmla="*/ 357256 h 481249"/>
                  <a:gd name="connsiteX72" fmla="*/ 69247 w 364210"/>
                  <a:gd name="connsiteY72" fmla="*/ 355481 h 481249"/>
                  <a:gd name="connsiteX73" fmla="*/ 76497 w 364210"/>
                  <a:gd name="connsiteY73" fmla="*/ 350006 h 481249"/>
                  <a:gd name="connsiteX74" fmla="*/ 78494 w 364210"/>
                  <a:gd name="connsiteY74" fmla="*/ 342756 h 481249"/>
                  <a:gd name="connsiteX75" fmla="*/ 82193 w 364210"/>
                  <a:gd name="connsiteY75" fmla="*/ 335284 h 481249"/>
                  <a:gd name="connsiteX76" fmla="*/ 89443 w 364210"/>
                  <a:gd name="connsiteY76" fmla="*/ 328034 h 481249"/>
                  <a:gd name="connsiteX77" fmla="*/ 96694 w 364210"/>
                  <a:gd name="connsiteY77" fmla="*/ 324557 h 481249"/>
                  <a:gd name="connsiteX78" fmla="*/ 103944 w 364210"/>
                  <a:gd name="connsiteY78" fmla="*/ 326332 h 481249"/>
                  <a:gd name="connsiteX79" fmla="*/ 111416 w 364210"/>
                  <a:gd name="connsiteY79" fmla="*/ 331807 h 481249"/>
                  <a:gd name="connsiteX80" fmla="*/ 114893 w 364210"/>
                  <a:gd name="connsiteY80" fmla="*/ 339057 h 481249"/>
                  <a:gd name="connsiteX81" fmla="*/ 114893 w 364210"/>
                  <a:gd name="connsiteY81" fmla="*/ 346307 h 481249"/>
                  <a:gd name="connsiteX82" fmla="*/ 112896 w 364210"/>
                  <a:gd name="connsiteY82" fmla="*/ 353557 h 481249"/>
                  <a:gd name="connsiteX83" fmla="*/ 111342 w 364210"/>
                  <a:gd name="connsiteY83" fmla="*/ 361029 h 481249"/>
                  <a:gd name="connsiteX84" fmla="*/ 107643 w 364210"/>
                  <a:gd name="connsiteY84" fmla="*/ 368280 h 481249"/>
                  <a:gd name="connsiteX85" fmla="*/ 105645 w 364210"/>
                  <a:gd name="connsiteY85" fmla="*/ 375530 h 481249"/>
                  <a:gd name="connsiteX86" fmla="*/ 98395 w 364210"/>
                  <a:gd name="connsiteY86" fmla="*/ 375530 h 481249"/>
                  <a:gd name="connsiteX87" fmla="*/ 91145 w 364210"/>
                  <a:gd name="connsiteY87" fmla="*/ 375530 h 481249"/>
                  <a:gd name="connsiteX88" fmla="*/ 85670 w 364210"/>
                  <a:gd name="connsiteY88" fmla="*/ 382780 h 481249"/>
                  <a:gd name="connsiteX89" fmla="*/ 89370 w 364210"/>
                  <a:gd name="connsiteY89" fmla="*/ 390030 h 481249"/>
                  <a:gd name="connsiteX90" fmla="*/ 89370 w 364210"/>
                  <a:gd name="connsiteY90" fmla="*/ 397280 h 481249"/>
                  <a:gd name="connsiteX91" fmla="*/ 82119 w 364210"/>
                  <a:gd name="connsiteY91" fmla="*/ 402977 h 481249"/>
                  <a:gd name="connsiteX92" fmla="*/ 74869 w 364210"/>
                  <a:gd name="connsiteY92" fmla="*/ 402977 h 481249"/>
                  <a:gd name="connsiteX93" fmla="*/ 67397 w 364210"/>
                  <a:gd name="connsiteY93" fmla="*/ 399278 h 481249"/>
                  <a:gd name="connsiteX94" fmla="*/ 60147 w 364210"/>
                  <a:gd name="connsiteY94" fmla="*/ 399278 h 481249"/>
                  <a:gd name="connsiteX95" fmla="*/ 56670 w 364210"/>
                  <a:gd name="connsiteY95" fmla="*/ 406528 h 481249"/>
                  <a:gd name="connsiteX96" fmla="*/ 52971 w 364210"/>
                  <a:gd name="connsiteY96" fmla="*/ 414000 h 481249"/>
                  <a:gd name="connsiteX97" fmla="*/ 50973 w 364210"/>
                  <a:gd name="connsiteY97" fmla="*/ 421250 h 481249"/>
                  <a:gd name="connsiteX98" fmla="*/ 47496 w 364210"/>
                  <a:gd name="connsiteY98" fmla="*/ 428500 h 481249"/>
                  <a:gd name="connsiteX99" fmla="*/ 45721 w 364210"/>
                  <a:gd name="connsiteY99" fmla="*/ 435751 h 481249"/>
                  <a:gd name="connsiteX100" fmla="*/ 42021 w 364210"/>
                  <a:gd name="connsiteY100" fmla="*/ 443001 h 481249"/>
                  <a:gd name="connsiteX101" fmla="*/ 38544 w 364210"/>
                  <a:gd name="connsiteY101" fmla="*/ 450473 h 481249"/>
                  <a:gd name="connsiteX102" fmla="*/ 36547 w 364210"/>
                  <a:gd name="connsiteY102" fmla="*/ 457723 h 481249"/>
                  <a:gd name="connsiteX103" fmla="*/ 36547 w 364210"/>
                  <a:gd name="connsiteY103" fmla="*/ 464973 h 481249"/>
                  <a:gd name="connsiteX104" fmla="*/ 40024 w 364210"/>
                  <a:gd name="connsiteY104" fmla="*/ 472223 h 481249"/>
                  <a:gd name="connsiteX105" fmla="*/ 47496 w 364210"/>
                  <a:gd name="connsiteY105" fmla="*/ 479474 h 481249"/>
                  <a:gd name="connsiteX106" fmla="*/ 54746 w 364210"/>
                  <a:gd name="connsiteY106" fmla="*/ 481249 h 481249"/>
                  <a:gd name="connsiteX107" fmla="*/ 61996 w 364210"/>
                  <a:gd name="connsiteY107" fmla="*/ 479474 h 481249"/>
                  <a:gd name="connsiteX108" fmla="*/ 69247 w 364210"/>
                  <a:gd name="connsiteY108" fmla="*/ 475996 h 481249"/>
                  <a:gd name="connsiteX109" fmla="*/ 76497 w 364210"/>
                  <a:gd name="connsiteY109" fmla="*/ 473999 h 481249"/>
                  <a:gd name="connsiteX110" fmla="*/ 85670 w 364210"/>
                  <a:gd name="connsiteY110" fmla="*/ 475996 h 481249"/>
                  <a:gd name="connsiteX111" fmla="*/ 93143 w 364210"/>
                  <a:gd name="connsiteY111" fmla="*/ 477550 h 481249"/>
                  <a:gd name="connsiteX112" fmla="*/ 100393 w 364210"/>
                  <a:gd name="connsiteY112" fmla="*/ 477550 h 481249"/>
                  <a:gd name="connsiteX113" fmla="*/ 107643 w 364210"/>
                  <a:gd name="connsiteY113" fmla="*/ 475996 h 481249"/>
                  <a:gd name="connsiteX114" fmla="*/ 114893 w 364210"/>
                  <a:gd name="connsiteY114" fmla="*/ 475996 h 481249"/>
                  <a:gd name="connsiteX115" fmla="*/ 122143 w 364210"/>
                  <a:gd name="connsiteY115" fmla="*/ 475996 h 481249"/>
                  <a:gd name="connsiteX116" fmla="*/ 129615 w 364210"/>
                  <a:gd name="connsiteY116" fmla="*/ 473999 h 481249"/>
                  <a:gd name="connsiteX117" fmla="*/ 136866 w 364210"/>
                  <a:gd name="connsiteY117" fmla="*/ 468524 h 481249"/>
                  <a:gd name="connsiteX118" fmla="*/ 151292 w 364210"/>
                  <a:gd name="connsiteY118" fmla="*/ 457797 h 481249"/>
                  <a:gd name="connsiteX119" fmla="*/ 154991 w 364210"/>
                  <a:gd name="connsiteY119" fmla="*/ 450547 h 481249"/>
                  <a:gd name="connsiteX120" fmla="*/ 158468 w 364210"/>
                  <a:gd name="connsiteY120" fmla="*/ 443075 h 481249"/>
                  <a:gd name="connsiteX121" fmla="*/ 156693 w 364210"/>
                  <a:gd name="connsiteY121" fmla="*/ 435825 h 481249"/>
                  <a:gd name="connsiteX122" fmla="*/ 152994 w 364210"/>
                  <a:gd name="connsiteY122" fmla="*/ 428574 h 481249"/>
                  <a:gd name="connsiteX123" fmla="*/ 152994 w 364210"/>
                  <a:gd name="connsiteY123" fmla="*/ 421324 h 481249"/>
                  <a:gd name="connsiteX124" fmla="*/ 158468 w 364210"/>
                  <a:gd name="connsiteY124" fmla="*/ 414074 h 481249"/>
                  <a:gd name="connsiteX125" fmla="*/ 165940 w 364210"/>
                  <a:gd name="connsiteY125" fmla="*/ 412077 h 481249"/>
                  <a:gd name="connsiteX126" fmla="*/ 173190 w 364210"/>
                  <a:gd name="connsiteY126" fmla="*/ 412077 h 481249"/>
                  <a:gd name="connsiteX127" fmla="*/ 180441 w 364210"/>
                  <a:gd name="connsiteY127" fmla="*/ 414074 h 481249"/>
                  <a:gd name="connsiteX128" fmla="*/ 187691 w 364210"/>
                  <a:gd name="connsiteY128" fmla="*/ 417551 h 481249"/>
                  <a:gd name="connsiteX129" fmla="*/ 194941 w 364210"/>
                  <a:gd name="connsiteY129" fmla="*/ 419327 h 481249"/>
                  <a:gd name="connsiteX130" fmla="*/ 202413 w 364210"/>
                  <a:gd name="connsiteY130" fmla="*/ 419327 h 481249"/>
                  <a:gd name="connsiteX131" fmla="*/ 209663 w 364210"/>
                  <a:gd name="connsiteY131" fmla="*/ 419327 h 481249"/>
                  <a:gd name="connsiteX132" fmla="*/ 216914 w 364210"/>
                  <a:gd name="connsiteY132" fmla="*/ 417551 h 481249"/>
                  <a:gd name="connsiteX133" fmla="*/ 224164 w 364210"/>
                  <a:gd name="connsiteY133" fmla="*/ 414074 h 481249"/>
                  <a:gd name="connsiteX134" fmla="*/ 231414 w 364210"/>
                  <a:gd name="connsiteY134" fmla="*/ 406602 h 481249"/>
                  <a:gd name="connsiteX135" fmla="*/ 236888 w 364210"/>
                  <a:gd name="connsiteY135" fmla="*/ 397428 h 481249"/>
                  <a:gd name="connsiteX136" fmla="*/ 244139 w 364210"/>
                  <a:gd name="connsiteY136" fmla="*/ 392176 h 481249"/>
                  <a:gd name="connsiteX137" fmla="*/ 253312 w 364210"/>
                  <a:gd name="connsiteY137" fmla="*/ 388698 h 481249"/>
                  <a:gd name="connsiteX138" fmla="*/ 262264 w 364210"/>
                  <a:gd name="connsiteY138" fmla="*/ 384999 h 481249"/>
                  <a:gd name="connsiteX139" fmla="*/ 269514 w 364210"/>
                  <a:gd name="connsiteY139" fmla="*/ 384999 h 481249"/>
                  <a:gd name="connsiteX140" fmla="*/ 276764 w 364210"/>
                  <a:gd name="connsiteY140" fmla="*/ 390252 h 481249"/>
                  <a:gd name="connsiteX141" fmla="*/ 280464 w 364210"/>
                  <a:gd name="connsiteY141" fmla="*/ 397502 h 481249"/>
                  <a:gd name="connsiteX142" fmla="*/ 287714 w 364210"/>
                  <a:gd name="connsiteY142" fmla="*/ 404974 h 481249"/>
                  <a:gd name="connsiteX143" fmla="*/ 289711 w 364210"/>
                  <a:gd name="connsiteY143" fmla="*/ 404974 h 481249"/>
                  <a:gd name="connsiteX144" fmla="*/ 293188 w 364210"/>
                  <a:gd name="connsiteY144" fmla="*/ 397502 h 481249"/>
                  <a:gd name="connsiteX145" fmla="*/ 296887 w 364210"/>
                  <a:gd name="connsiteY145" fmla="*/ 390252 h 481249"/>
                  <a:gd name="connsiteX146" fmla="*/ 302140 w 364210"/>
                  <a:gd name="connsiteY146" fmla="*/ 383002 h 481249"/>
                  <a:gd name="connsiteX147" fmla="*/ 302140 w 364210"/>
                  <a:gd name="connsiteY147" fmla="*/ 375752 h 481249"/>
                  <a:gd name="connsiteX148" fmla="*/ 302140 w 364210"/>
                  <a:gd name="connsiteY148" fmla="*/ 368501 h 481249"/>
                  <a:gd name="connsiteX149" fmla="*/ 302140 w 364210"/>
                  <a:gd name="connsiteY149" fmla="*/ 361251 h 481249"/>
                  <a:gd name="connsiteX150" fmla="*/ 305839 w 364210"/>
                  <a:gd name="connsiteY150" fmla="*/ 353779 h 481249"/>
                  <a:gd name="connsiteX151" fmla="*/ 305839 w 364210"/>
                  <a:gd name="connsiteY151" fmla="*/ 346529 h 481249"/>
                  <a:gd name="connsiteX152" fmla="*/ 302140 w 364210"/>
                  <a:gd name="connsiteY152" fmla="*/ 339279 h 481249"/>
                  <a:gd name="connsiteX153" fmla="*/ 305839 w 364210"/>
                  <a:gd name="connsiteY153" fmla="*/ 332029 h 481249"/>
                  <a:gd name="connsiteX154" fmla="*/ 311314 w 364210"/>
                  <a:gd name="connsiteY154" fmla="*/ 324778 h 481249"/>
                  <a:gd name="connsiteX155" fmla="*/ 305839 w 364210"/>
                  <a:gd name="connsiteY155" fmla="*/ 317306 h 481249"/>
                  <a:gd name="connsiteX156" fmla="*/ 298589 w 364210"/>
                  <a:gd name="connsiteY156" fmla="*/ 310056 h 481249"/>
                  <a:gd name="connsiteX157" fmla="*/ 291339 w 364210"/>
                  <a:gd name="connsiteY157" fmla="*/ 310056 h 481249"/>
                  <a:gd name="connsiteX158" fmla="*/ 283867 w 364210"/>
                  <a:gd name="connsiteY158" fmla="*/ 315753 h 481249"/>
                  <a:gd name="connsiteX159" fmla="*/ 276616 w 364210"/>
                  <a:gd name="connsiteY159" fmla="*/ 323003 h 481249"/>
                  <a:gd name="connsiteX160" fmla="*/ 269366 w 364210"/>
                  <a:gd name="connsiteY160" fmla="*/ 328256 h 481249"/>
                  <a:gd name="connsiteX161" fmla="*/ 262116 w 364210"/>
                  <a:gd name="connsiteY161" fmla="*/ 330253 h 481249"/>
                  <a:gd name="connsiteX162" fmla="*/ 256641 w 364210"/>
                  <a:gd name="connsiteY162" fmla="*/ 330253 h 481249"/>
                  <a:gd name="connsiteX163" fmla="*/ 220539 w 364210"/>
                  <a:gd name="connsiteY163" fmla="*/ 286678 h 481249"/>
                  <a:gd name="connsiteX164" fmla="*/ 218541 w 364210"/>
                  <a:gd name="connsiteY164" fmla="*/ 277504 h 481249"/>
                  <a:gd name="connsiteX165" fmla="*/ 216766 w 364210"/>
                  <a:gd name="connsiteY165" fmla="*/ 270254 h 481249"/>
                  <a:gd name="connsiteX166" fmla="*/ 216766 w 364210"/>
                  <a:gd name="connsiteY166" fmla="*/ 259305 h 481249"/>
                  <a:gd name="connsiteX167" fmla="*/ 211069 w 364210"/>
                  <a:gd name="connsiteY167" fmla="*/ 254052 h 481249"/>
                  <a:gd name="connsiteX168" fmla="*/ 211069 w 364210"/>
                  <a:gd name="connsiteY168" fmla="*/ 230156 h 481249"/>
                  <a:gd name="connsiteX169" fmla="*/ 238664 w 364210"/>
                  <a:gd name="connsiteY169" fmla="*/ 204781 h 481249"/>
                  <a:gd name="connsiteX170" fmla="*/ 280242 w 364210"/>
                  <a:gd name="connsiteY170" fmla="*/ 174152 h 481249"/>
                  <a:gd name="connsiteX171" fmla="*/ 309390 w 364210"/>
                  <a:gd name="connsiteY171" fmla="*/ 152254 h 481249"/>
                  <a:gd name="connsiteX172" fmla="*/ 342016 w 364210"/>
                  <a:gd name="connsiteY172" fmla="*/ 99505 h 481249"/>
                  <a:gd name="connsiteX173" fmla="*/ 364210 w 364210"/>
                  <a:gd name="connsiteY173" fmla="*/ 79900 h 48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364210" h="481249">
                    <a:moveTo>
                      <a:pt x="364210" y="79900"/>
                    </a:moveTo>
                    <a:lnTo>
                      <a:pt x="338835" y="79900"/>
                    </a:lnTo>
                    <a:lnTo>
                      <a:pt x="316936" y="52527"/>
                    </a:lnTo>
                    <a:lnTo>
                      <a:pt x="309686" y="54302"/>
                    </a:lnTo>
                    <a:lnTo>
                      <a:pt x="302436" y="56078"/>
                    </a:lnTo>
                    <a:lnTo>
                      <a:pt x="294964" y="56078"/>
                    </a:lnTo>
                    <a:lnTo>
                      <a:pt x="289711" y="48828"/>
                    </a:lnTo>
                    <a:lnTo>
                      <a:pt x="287714" y="41578"/>
                    </a:lnTo>
                    <a:lnTo>
                      <a:pt x="280464" y="39802"/>
                    </a:lnTo>
                    <a:lnTo>
                      <a:pt x="271512" y="36325"/>
                    </a:lnTo>
                    <a:lnTo>
                      <a:pt x="264262" y="30628"/>
                    </a:lnTo>
                    <a:lnTo>
                      <a:pt x="258565" y="23378"/>
                    </a:lnTo>
                    <a:lnTo>
                      <a:pt x="255088" y="16128"/>
                    </a:lnTo>
                    <a:lnTo>
                      <a:pt x="247838" y="12429"/>
                    </a:lnTo>
                    <a:lnTo>
                      <a:pt x="240366" y="8952"/>
                    </a:lnTo>
                    <a:lnTo>
                      <a:pt x="231636" y="7176"/>
                    </a:lnTo>
                    <a:lnTo>
                      <a:pt x="224164" y="3477"/>
                    </a:lnTo>
                    <a:lnTo>
                      <a:pt x="216914" y="0"/>
                    </a:lnTo>
                    <a:lnTo>
                      <a:pt x="209663" y="0"/>
                    </a:lnTo>
                    <a:lnTo>
                      <a:pt x="202413" y="0"/>
                    </a:lnTo>
                    <a:lnTo>
                      <a:pt x="195163" y="0"/>
                    </a:lnTo>
                    <a:lnTo>
                      <a:pt x="187691" y="1554"/>
                    </a:lnTo>
                    <a:lnTo>
                      <a:pt x="180441" y="5253"/>
                    </a:lnTo>
                    <a:lnTo>
                      <a:pt x="173190" y="7250"/>
                    </a:lnTo>
                    <a:lnTo>
                      <a:pt x="176224" y="15758"/>
                    </a:lnTo>
                    <a:lnTo>
                      <a:pt x="194423" y="37435"/>
                    </a:lnTo>
                    <a:lnTo>
                      <a:pt x="192426" y="88260"/>
                    </a:lnTo>
                    <a:lnTo>
                      <a:pt x="158024" y="99209"/>
                    </a:lnTo>
                    <a:lnTo>
                      <a:pt x="105276" y="93956"/>
                    </a:lnTo>
                    <a:lnTo>
                      <a:pt x="54450" y="141009"/>
                    </a:lnTo>
                    <a:lnTo>
                      <a:pt x="47200" y="171859"/>
                    </a:lnTo>
                    <a:lnTo>
                      <a:pt x="52675" y="182808"/>
                    </a:lnTo>
                    <a:lnTo>
                      <a:pt x="54450" y="188283"/>
                    </a:lnTo>
                    <a:lnTo>
                      <a:pt x="32552" y="199232"/>
                    </a:lnTo>
                    <a:lnTo>
                      <a:pt x="16350" y="220909"/>
                    </a:lnTo>
                    <a:lnTo>
                      <a:pt x="12873" y="262708"/>
                    </a:lnTo>
                    <a:lnTo>
                      <a:pt x="9174" y="315457"/>
                    </a:lnTo>
                    <a:lnTo>
                      <a:pt x="0" y="335136"/>
                    </a:lnTo>
                    <a:lnTo>
                      <a:pt x="9174" y="331659"/>
                    </a:lnTo>
                    <a:lnTo>
                      <a:pt x="16424" y="327960"/>
                    </a:lnTo>
                    <a:lnTo>
                      <a:pt x="23674" y="324483"/>
                    </a:lnTo>
                    <a:lnTo>
                      <a:pt x="31146" y="320783"/>
                    </a:lnTo>
                    <a:lnTo>
                      <a:pt x="32700" y="313533"/>
                    </a:lnTo>
                    <a:lnTo>
                      <a:pt x="29223" y="306283"/>
                    </a:lnTo>
                    <a:lnTo>
                      <a:pt x="23748" y="299033"/>
                    </a:lnTo>
                    <a:lnTo>
                      <a:pt x="21751" y="291561"/>
                    </a:lnTo>
                    <a:lnTo>
                      <a:pt x="21751" y="284311"/>
                    </a:lnTo>
                    <a:lnTo>
                      <a:pt x="29223" y="279058"/>
                    </a:lnTo>
                    <a:lnTo>
                      <a:pt x="36473" y="277060"/>
                    </a:lnTo>
                    <a:lnTo>
                      <a:pt x="43723" y="279058"/>
                    </a:lnTo>
                    <a:lnTo>
                      <a:pt x="49198" y="286308"/>
                    </a:lnTo>
                    <a:lnTo>
                      <a:pt x="50973" y="293558"/>
                    </a:lnTo>
                    <a:lnTo>
                      <a:pt x="43723" y="300808"/>
                    </a:lnTo>
                    <a:lnTo>
                      <a:pt x="38470" y="308281"/>
                    </a:lnTo>
                    <a:lnTo>
                      <a:pt x="36473" y="315531"/>
                    </a:lnTo>
                    <a:lnTo>
                      <a:pt x="34697" y="322781"/>
                    </a:lnTo>
                    <a:lnTo>
                      <a:pt x="34697" y="330031"/>
                    </a:lnTo>
                    <a:lnTo>
                      <a:pt x="34697" y="337281"/>
                    </a:lnTo>
                    <a:lnTo>
                      <a:pt x="41947" y="337281"/>
                    </a:lnTo>
                    <a:lnTo>
                      <a:pt x="45647" y="330031"/>
                    </a:lnTo>
                    <a:lnTo>
                      <a:pt x="45647" y="322781"/>
                    </a:lnTo>
                    <a:lnTo>
                      <a:pt x="47422" y="315531"/>
                    </a:lnTo>
                    <a:lnTo>
                      <a:pt x="49198" y="308281"/>
                    </a:lnTo>
                    <a:lnTo>
                      <a:pt x="56670" y="302584"/>
                    </a:lnTo>
                    <a:lnTo>
                      <a:pt x="63920" y="306283"/>
                    </a:lnTo>
                    <a:lnTo>
                      <a:pt x="65696" y="313533"/>
                    </a:lnTo>
                    <a:lnTo>
                      <a:pt x="63920" y="320783"/>
                    </a:lnTo>
                    <a:lnTo>
                      <a:pt x="60221" y="328034"/>
                    </a:lnTo>
                    <a:lnTo>
                      <a:pt x="58223" y="335284"/>
                    </a:lnTo>
                    <a:lnTo>
                      <a:pt x="58223" y="342756"/>
                    </a:lnTo>
                    <a:lnTo>
                      <a:pt x="60221" y="350006"/>
                    </a:lnTo>
                    <a:lnTo>
                      <a:pt x="61996" y="357256"/>
                    </a:lnTo>
                    <a:lnTo>
                      <a:pt x="69247" y="355481"/>
                    </a:lnTo>
                    <a:lnTo>
                      <a:pt x="76497" y="350006"/>
                    </a:lnTo>
                    <a:lnTo>
                      <a:pt x="78494" y="342756"/>
                    </a:lnTo>
                    <a:lnTo>
                      <a:pt x="82193" y="335284"/>
                    </a:lnTo>
                    <a:lnTo>
                      <a:pt x="89443" y="328034"/>
                    </a:lnTo>
                    <a:lnTo>
                      <a:pt x="96694" y="324557"/>
                    </a:lnTo>
                    <a:lnTo>
                      <a:pt x="103944" y="326332"/>
                    </a:lnTo>
                    <a:lnTo>
                      <a:pt x="111416" y="331807"/>
                    </a:lnTo>
                    <a:lnTo>
                      <a:pt x="114893" y="339057"/>
                    </a:lnTo>
                    <a:lnTo>
                      <a:pt x="114893" y="346307"/>
                    </a:lnTo>
                    <a:lnTo>
                      <a:pt x="112896" y="353557"/>
                    </a:lnTo>
                    <a:lnTo>
                      <a:pt x="111342" y="361029"/>
                    </a:lnTo>
                    <a:lnTo>
                      <a:pt x="107643" y="368280"/>
                    </a:lnTo>
                    <a:lnTo>
                      <a:pt x="105645" y="375530"/>
                    </a:lnTo>
                    <a:lnTo>
                      <a:pt x="98395" y="375530"/>
                    </a:lnTo>
                    <a:lnTo>
                      <a:pt x="91145" y="375530"/>
                    </a:lnTo>
                    <a:lnTo>
                      <a:pt x="85670" y="382780"/>
                    </a:lnTo>
                    <a:lnTo>
                      <a:pt x="89370" y="390030"/>
                    </a:lnTo>
                    <a:lnTo>
                      <a:pt x="89370" y="397280"/>
                    </a:lnTo>
                    <a:lnTo>
                      <a:pt x="82119" y="402977"/>
                    </a:lnTo>
                    <a:lnTo>
                      <a:pt x="74869" y="402977"/>
                    </a:lnTo>
                    <a:lnTo>
                      <a:pt x="67397" y="399278"/>
                    </a:lnTo>
                    <a:lnTo>
                      <a:pt x="60147" y="399278"/>
                    </a:lnTo>
                    <a:lnTo>
                      <a:pt x="56670" y="406528"/>
                    </a:lnTo>
                    <a:lnTo>
                      <a:pt x="52971" y="414000"/>
                    </a:lnTo>
                    <a:lnTo>
                      <a:pt x="50973" y="421250"/>
                    </a:lnTo>
                    <a:lnTo>
                      <a:pt x="47496" y="428500"/>
                    </a:lnTo>
                    <a:lnTo>
                      <a:pt x="45721" y="435751"/>
                    </a:lnTo>
                    <a:lnTo>
                      <a:pt x="42021" y="443001"/>
                    </a:lnTo>
                    <a:lnTo>
                      <a:pt x="38544" y="450473"/>
                    </a:lnTo>
                    <a:lnTo>
                      <a:pt x="36547" y="457723"/>
                    </a:lnTo>
                    <a:lnTo>
                      <a:pt x="36547" y="464973"/>
                    </a:lnTo>
                    <a:lnTo>
                      <a:pt x="40024" y="472223"/>
                    </a:lnTo>
                    <a:lnTo>
                      <a:pt x="47496" y="479474"/>
                    </a:lnTo>
                    <a:lnTo>
                      <a:pt x="54746" y="481249"/>
                    </a:lnTo>
                    <a:lnTo>
                      <a:pt x="61996" y="479474"/>
                    </a:lnTo>
                    <a:lnTo>
                      <a:pt x="69247" y="475996"/>
                    </a:lnTo>
                    <a:lnTo>
                      <a:pt x="76497" y="473999"/>
                    </a:lnTo>
                    <a:lnTo>
                      <a:pt x="85670" y="475996"/>
                    </a:lnTo>
                    <a:lnTo>
                      <a:pt x="93143" y="477550"/>
                    </a:lnTo>
                    <a:lnTo>
                      <a:pt x="100393" y="477550"/>
                    </a:lnTo>
                    <a:lnTo>
                      <a:pt x="107643" y="475996"/>
                    </a:lnTo>
                    <a:lnTo>
                      <a:pt x="114893" y="475996"/>
                    </a:lnTo>
                    <a:lnTo>
                      <a:pt x="122143" y="475996"/>
                    </a:lnTo>
                    <a:lnTo>
                      <a:pt x="129615" y="473999"/>
                    </a:lnTo>
                    <a:lnTo>
                      <a:pt x="136866" y="468524"/>
                    </a:lnTo>
                    <a:lnTo>
                      <a:pt x="151292" y="457797"/>
                    </a:lnTo>
                    <a:lnTo>
                      <a:pt x="154991" y="450547"/>
                    </a:lnTo>
                    <a:lnTo>
                      <a:pt x="158468" y="443075"/>
                    </a:lnTo>
                    <a:lnTo>
                      <a:pt x="156693" y="435825"/>
                    </a:lnTo>
                    <a:lnTo>
                      <a:pt x="152994" y="428574"/>
                    </a:lnTo>
                    <a:lnTo>
                      <a:pt x="152994" y="421324"/>
                    </a:lnTo>
                    <a:lnTo>
                      <a:pt x="158468" y="414074"/>
                    </a:lnTo>
                    <a:lnTo>
                      <a:pt x="165940" y="412077"/>
                    </a:lnTo>
                    <a:lnTo>
                      <a:pt x="173190" y="412077"/>
                    </a:lnTo>
                    <a:lnTo>
                      <a:pt x="180441" y="414074"/>
                    </a:lnTo>
                    <a:lnTo>
                      <a:pt x="187691" y="417551"/>
                    </a:lnTo>
                    <a:lnTo>
                      <a:pt x="194941" y="419327"/>
                    </a:lnTo>
                    <a:lnTo>
                      <a:pt x="202413" y="419327"/>
                    </a:lnTo>
                    <a:lnTo>
                      <a:pt x="209663" y="419327"/>
                    </a:lnTo>
                    <a:lnTo>
                      <a:pt x="216914" y="417551"/>
                    </a:lnTo>
                    <a:lnTo>
                      <a:pt x="224164" y="414074"/>
                    </a:lnTo>
                    <a:lnTo>
                      <a:pt x="231414" y="406602"/>
                    </a:lnTo>
                    <a:lnTo>
                      <a:pt x="236888" y="397428"/>
                    </a:lnTo>
                    <a:lnTo>
                      <a:pt x="244139" y="392176"/>
                    </a:lnTo>
                    <a:lnTo>
                      <a:pt x="253312" y="388698"/>
                    </a:lnTo>
                    <a:lnTo>
                      <a:pt x="262264" y="384999"/>
                    </a:lnTo>
                    <a:lnTo>
                      <a:pt x="269514" y="384999"/>
                    </a:lnTo>
                    <a:lnTo>
                      <a:pt x="276764" y="390252"/>
                    </a:lnTo>
                    <a:lnTo>
                      <a:pt x="280464" y="397502"/>
                    </a:lnTo>
                    <a:lnTo>
                      <a:pt x="287714" y="404974"/>
                    </a:lnTo>
                    <a:lnTo>
                      <a:pt x="289711" y="404974"/>
                    </a:lnTo>
                    <a:lnTo>
                      <a:pt x="293188" y="397502"/>
                    </a:lnTo>
                    <a:lnTo>
                      <a:pt x="296887" y="390252"/>
                    </a:lnTo>
                    <a:lnTo>
                      <a:pt x="302140" y="383002"/>
                    </a:lnTo>
                    <a:lnTo>
                      <a:pt x="302140" y="375752"/>
                    </a:lnTo>
                    <a:lnTo>
                      <a:pt x="302140" y="368501"/>
                    </a:lnTo>
                    <a:lnTo>
                      <a:pt x="302140" y="361251"/>
                    </a:lnTo>
                    <a:lnTo>
                      <a:pt x="305839" y="353779"/>
                    </a:lnTo>
                    <a:lnTo>
                      <a:pt x="305839" y="346529"/>
                    </a:lnTo>
                    <a:lnTo>
                      <a:pt x="302140" y="339279"/>
                    </a:lnTo>
                    <a:lnTo>
                      <a:pt x="305839" y="332029"/>
                    </a:lnTo>
                    <a:lnTo>
                      <a:pt x="311314" y="324778"/>
                    </a:lnTo>
                    <a:lnTo>
                      <a:pt x="305839" y="317306"/>
                    </a:lnTo>
                    <a:lnTo>
                      <a:pt x="298589" y="310056"/>
                    </a:lnTo>
                    <a:lnTo>
                      <a:pt x="291339" y="310056"/>
                    </a:lnTo>
                    <a:lnTo>
                      <a:pt x="283867" y="315753"/>
                    </a:lnTo>
                    <a:lnTo>
                      <a:pt x="276616" y="323003"/>
                    </a:lnTo>
                    <a:lnTo>
                      <a:pt x="269366" y="328256"/>
                    </a:lnTo>
                    <a:lnTo>
                      <a:pt x="262116" y="330253"/>
                    </a:lnTo>
                    <a:lnTo>
                      <a:pt x="256641" y="330253"/>
                    </a:lnTo>
                    <a:lnTo>
                      <a:pt x="220539" y="286678"/>
                    </a:lnTo>
                    <a:lnTo>
                      <a:pt x="218541" y="277504"/>
                    </a:lnTo>
                    <a:lnTo>
                      <a:pt x="216766" y="270254"/>
                    </a:lnTo>
                    <a:lnTo>
                      <a:pt x="216766" y="259305"/>
                    </a:lnTo>
                    <a:lnTo>
                      <a:pt x="211069" y="254052"/>
                    </a:lnTo>
                    <a:lnTo>
                      <a:pt x="211069" y="230156"/>
                    </a:lnTo>
                    <a:lnTo>
                      <a:pt x="238664" y="204781"/>
                    </a:lnTo>
                    <a:lnTo>
                      <a:pt x="280242" y="174152"/>
                    </a:lnTo>
                    <a:lnTo>
                      <a:pt x="309390" y="152254"/>
                    </a:lnTo>
                    <a:lnTo>
                      <a:pt x="342016" y="99505"/>
                    </a:lnTo>
                    <a:lnTo>
                      <a:pt x="364210" y="7990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144ED0AD-AD02-435E-8056-E17A611BFC70}"/>
                  </a:ext>
                </a:extLst>
              </p:cNvPr>
              <p:cNvSpPr/>
              <p:nvPr/>
            </p:nvSpPr>
            <p:spPr>
              <a:xfrm>
                <a:off x="1774405" y="3429193"/>
                <a:ext cx="306504" cy="685142"/>
              </a:xfrm>
              <a:custGeom>
                <a:avLst/>
                <a:gdLst>
                  <a:gd name="connsiteX0" fmla="*/ 45868 w 306504"/>
                  <a:gd name="connsiteY0" fmla="*/ 4069 h 685142"/>
                  <a:gd name="connsiteX1" fmla="*/ 53119 w 306504"/>
                  <a:gd name="connsiteY1" fmla="*/ 9322 h 685142"/>
                  <a:gd name="connsiteX2" fmla="*/ 60369 w 306504"/>
                  <a:gd name="connsiteY2" fmla="*/ 15018 h 685142"/>
                  <a:gd name="connsiteX3" fmla="*/ 66065 w 306504"/>
                  <a:gd name="connsiteY3" fmla="*/ 22268 h 685142"/>
                  <a:gd name="connsiteX4" fmla="*/ 67619 w 306504"/>
                  <a:gd name="connsiteY4" fmla="*/ 29519 h 685142"/>
                  <a:gd name="connsiteX5" fmla="*/ 69617 w 306504"/>
                  <a:gd name="connsiteY5" fmla="*/ 36769 h 685142"/>
                  <a:gd name="connsiteX6" fmla="*/ 64142 w 306504"/>
                  <a:gd name="connsiteY6" fmla="*/ 44019 h 685142"/>
                  <a:gd name="connsiteX7" fmla="*/ 66139 w 306504"/>
                  <a:gd name="connsiteY7" fmla="*/ 51491 h 685142"/>
                  <a:gd name="connsiteX8" fmla="*/ 66139 w 306504"/>
                  <a:gd name="connsiteY8" fmla="*/ 58741 h 685142"/>
                  <a:gd name="connsiteX9" fmla="*/ 67693 w 306504"/>
                  <a:gd name="connsiteY9" fmla="*/ 65991 h 685142"/>
                  <a:gd name="connsiteX10" fmla="*/ 71392 w 306504"/>
                  <a:gd name="connsiteY10" fmla="*/ 73242 h 685142"/>
                  <a:gd name="connsiteX11" fmla="*/ 71392 w 306504"/>
                  <a:gd name="connsiteY11" fmla="*/ 80492 h 685142"/>
                  <a:gd name="connsiteX12" fmla="*/ 73390 w 306504"/>
                  <a:gd name="connsiteY12" fmla="*/ 87964 h 685142"/>
                  <a:gd name="connsiteX13" fmla="*/ 75165 w 306504"/>
                  <a:gd name="connsiteY13" fmla="*/ 95214 h 685142"/>
                  <a:gd name="connsiteX14" fmla="*/ 75165 w 306504"/>
                  <a:gd name="connsiteY14" fmla="*/ 102464 h 685142"/>
                  <a:gd name="connsiteX15" fmla="*/ 75165 w 306504"/>
                  <a:gd name="connsiteY15" fmla="*/ 109714 h 685142"/>
                  <a:gd name="connsiteX16" fmla="*/ 82415 w 306504"/>
                  <a:gd name="connsiteY16" fmla="*/ 116965 h 685142"/>
                  <a:gd name="connsiteX17" fmla="*/ 85892 w 306504"/>
                  <a:gd name="connsiteY17" fmla="*/ 124215 h 685142"/>
                  <a:gd name="connsiteX18" fmla="*/ 84339 w 306504"/>
                  <a:gd name="connsiteY18" fmla="*/ 131687 h 685142"/>
                  <a:gd name="connsiteX19" fmla="*/ 91589 w 306504"/>
                  <a:gd name="connsiteY19" fmla="*/ 133241 h 685142"/>
                  <a:gd name="connsiteX20" fmla="*/ 98839 w 306504"/>
                  <a:gd name="connsiteY20" fmla="*/ 136940 h 685142"/>
                  <a:gd name="connsiteX21" fmla="*/ 102538 w 306504"/>
                  <a:gd name="connsiteY21" fmla="*/ 144190 h 685142"/>
                  <a:gd name="connsiteX22" fmla="*/ 109788 w 306504"/>
                  <a:gd name="connsiteY22" fmla="*/ 149886 h 685142"/>
                  <a:gd name="connsiteX23" fmla="*/ 117039 w 306504"/>
                  <a:gd name="connsiteY23" fmla="*/ 151440 h 685142"/>
                  <a:gd name="connsiteX24" fmla="*/ 124289 w 306504"/>
                  <a:gd name="connsiteY24" fmla="*/ 149886 h 685142"/>
                  <a:gd name="connsiteX25" fmla="*/ 131539 w 306504"/>
                  <a:gd name="connsiteY25" fmla="*/ 153363 h 685142"/>
                  <a:gd name="connsiteX26" fmla="*/ 139011 w 306504"/>
                  <a:gd name="connsiteY26" fmla="*/ 157063 h 685142"/>
                  <a:gd name="connsiteX27" fmla="*/ 146261 w 306504"/>
                  <a:gd name="connsiteY27" fmla="*/ 162315 h 685142"/>
                  <a:gd name="connsiteX28" fmla="*/ 153511 w 306504"/>
                  <a:gd name="connsiteY28" fmla="*/ 166014 h 685142"/>
                  <a:gd name="connsiteX29" fmla="*/ 160762 w 306504"/>
                  <a:gd name="connsiteY29" fmla="*/ 167790 h 685142"/>
                  <a:gd name="connsiteX30" fmla="*/ 168012 w 306504"/>
                  <a:gd name="connsiteY30" fmla="*/ 169565 h 685142"/>
                  <a:gd name="connsiteX31" fmla="*/ 175484 w 306504"/>
                  <a:gd name="connsiteY31" fmla="*/ 171563 h 685142"/>
                  <a:gd name="connsiteX32" fmla="*/ 182734 w 306504"/>
                  <a:gd name="connsiteY32" fmla="*/ 175262 h 685142"/>
                  <a:gd name="connsiteX33" fmla="*/ 189984 w 306504"/>
                  <a:gd name="connsiteY33" fmla="*/ 178739 h 685142"/>
                  <a:gd name="connsiteX34" fmla="*/ 197234 w 306504"/>
                  <a:gd name="connsiteY34" fmla="*/ 184214 h 685142"/>
                  <a:gd name="connsiteX35" fmla="*/ 204485 w 306504"/>
                  <a:gd name="connsiteY35" fmla="*/ 185989 h 685142"/>
                  <a:gd name="connsiteX36" fmla="*/ 211957 w 306504"/>
                  <a:gd name="connsiteY36" fmla="*/ 189688 h 685142"/>
                  <a:gd name="connsiteX37" fmla="*/ 219207 w 306504"/>
                  <a:gd name="connsiteY37" fmla="*/ 189688 h 685142"/>
                  <a:gd name="connsiteX38" fmla="*/ 226457 w 306504"/>
                  <a:gd name="connsiteY38" fmla="*/ 189688 h 685142"/>
                  <a:gd name="connsiteX39" fmla="*/ 235409 w 306504"/>
                  <a:gd name="connsiteY39" fmla="*/ 191464 h 685142"/>
                  <a:gd name="connsiteX40" fmla="*/ 242659 w 306504"/>
                  <a:gd name="connsiteY40" fmla="*/ 191464 h 685142"/>
                  <a:gd name="connsiteX41" fmla="*/ 249909 w 306504"/>
                  <a:gd name="connsiteY41" fmla="*/ 191464 h 685142"/>
                  <a:gd name="connsiteX42" fmla="*/ 257159 w 306504"/>
                  <a:gd name="connsiteY42" fmla="*/ 189688 h 685142"/>
                  <a:gd name="connsiteX43" fmla="*/ 264632 w 306504"/>
                  <a:gd name="connsiteY43" fmla="*/ 191464 h 685142"/>
                  <a:gd name="connsiteX44" fmla="*/ 268109 w 306504"/>
                  <a:gd name="connsiteY44" fmla="*/ 198714 h 685142"/>
                  <a:gd name="connsiteX45" fmla="*/ 271808 w 306504"/>
                  <a:gd name="connsiteY45" fmla="*/ 205964 h 685142"/>
                  <a:gd name="connsiteX46" fmla="*/ 279058 w 306504"/>
                  <a:gd name="connsiteY46" fmla="*/ 207962 h 685142"/>
                  <a:gd name="connsiteX47" fmla="*/ 288232 w 306504"/>
                  <a:gd name="connsiteY47" fmla="*/ 204263 h 685142"/>
                  <a:gd name="connsiteX48" fmla="*/ 295482 w 306504"/>
                  <a:gd name="connsiteY48" fmla="*/ 198788 h 685142"/>
                  <a:gd name="connsiteX49" fmla="*/ 302732 w 306504"/>
                  <a:gd name="connsiteY49" fmla="*/ 198788 h 685142"/>
                  <a:gd name="connsiteX50" fmla="*/ 304507 w 306504"/>
                  <a:gd name="connsiteY50" fmla="*/ 206038 h 685142"/>
                  <a:gd name="connsiteX51" fmla="*/ 304507 w 306504"/>
                  <a:gd name="connsiteY51" fmla="*/ 213288 h 685142"/>
                  <a:gd name="connsiteX52" fmla="*/ 306505 w 306504"/>
                  <a:gd name="connsiteY52" fmla="*/ 220539 h 685142"/>
                  <a:gd name="connsiteX53" fmla="*/ 306505 w 306504"/>
                  <a:gd name="connsiteY53" fmla="*/ 228011 h 685142"/>
                  <a:gd name="connsiteX54" fmla="*/ 301030 w 306504"/>
                  <a:gd name="connsiteY54" fmla="*/ 235261 h 685142"/>
                  <a:gd name="connsiteX55" fmla="*/ 295556 w 306504"/>
                  <a:gd name="connsiteY55" fmla="*/ 242511 h 685142"/>
                  <a:gd name="connsiteX56" fmla="*/ 292079 w 306504"/>
                  <a:gd name="connsiteY56" fmla="*/ 249761 h 685142"/>
                  <a:gd name="connsiteX57" fmla="*/ 288379 w 306504"/>
                  <a:gd name="connsiteY57" fmla="*/ 257011 h 685142"/>
                  <a:gd name="connsiteX58" fmla="*/ 284902 w 306504"/>
                  <a:gd name="connsiteY58" fmla="*/ 264484 h 685142"/>
                  <a:gd name="connsiteX59" fmla="*/ 284902 w 306504"/>
                  <a:gd name="connsiteY59" fmla="*/ 271734 h 685142"/>
                  <a:gd name="connsiteX60" fmla="*/ 284902 w 306504"/>
                  <a:gd name="connsiteY60" fmla="*/ 278984 h 685142"/>
                  <a:gd name="connsiteX61" fmla="*/ 282905 w 306504"/>
                  <a:gd name="connsiteY61" fmla="*/ 286234 h 685142"/>
                  <a:gd name="connsiteX62" fmla="*/ 279206 w 306504"/>
                  <a:gd name="connsiteY62" fmla="*/ 293484 h 685142"/>
                  <a:gd name="connsiteX63" fmla="*/ 271956 w 306504"/>
                  <a:gd name="connsiteY63" fmla="*/ 293484 h 685142"/>
                  <a:gd name="connsiteX64" fmla="*/ 266703 w 306504"/>
                  <a:gd name="connsiteY64" fmla="*/ 286234 h 685142"/>
                  <a:gd name="connsiteX65" fmla="*/ 259231 w 306504"/>
                  <a:gd name="connsiteY65" fmla="*/ 278984 h 685142"/>
                  <a:gd name="connsiteX66" fmla="*/ 251981 w 306504"/>
                  <a:gd name="connsiteY66" fmla="*/ 277208 h 685142"/>
                  <a:gd name="connsiteX67" fmla="*/ 249983 w 306504"/>
                  <a:gd name="connsiteY67" fmla="*/ 284459 h 685142"/>
                  <a:gd name="connsiteX68" fmla="*/ 249983 w 306504"/>
                  <a:gd name="connsiteY68" fmla="*/ 291931 h 685142"/>
                  <a:gd name="connsiteX69" fmla="*/ 248430 w 306504"/>
                  <a:gd name="connsiteY69" fmla="*/ 299181 h 685142"/>
                  <a:gd name="connsiteX70" fmla="*/ 246432 w 306504"/>
                  <a:gd name="connsiteY70" fmla="*/ 306431 h 685142"/>
                  <a:gd name="connsiteX71" fmla="*/ 246432 w 306504"/>
                  <a:gd name="connsiteY71" fmla="*/ 313681 h 685142"/>
                  <a:gd name="connsiteX72" fmla="*/ 248430 w 306504"/>
                  <a:gd name="connsiteY72" fmla="*/ 320931 h 685142"/>
                  <a:gd name="connsiteX73" fmla="*/ 249983 w 306504"/>
                  <a:gd name="connsiteY73" fmla="*/ 329883 h 685142"/>
                  <a:gd name="connsiteX74" fmla="*/ 249983 w 306504"/>
                  <a:gd name="connsiteY74" fmla="*/ 337133 h 685142"/>
                  <a:gd name="connsiteX75" fmla="*/ 253682 w 306504"/>
                  <a:gd name="connsiteY75" fmla="*/ 344606 h 685142"/>
                  <a:gd name="connsiteX76" fmla="*/ 255680 w 306504"/>
                  <a:gd name="connsiteY76" fmla="*/ 351856 h 685142"/>
                  <a:gd name="connsiteX77" fmla="*/ 257233 w 306504"/>
                  <a:gd name="connsiteY77" fmla="*/ 359106 h 685142"/>
                  <a:gd name="connsiteX78" fmla="*/ 257233 w 306504"/>
                  <a:gd name="connsiteY78" fmla="*/ 366356 h 685142"/>
                  <a:gd name="connsiteX79" fmla="*/ 257233 w 306504"/>
                  <a:gd name="connsiteY79" fmla="*/ 373606 h 685142"/>
                  <a:gd name="connsiteX80" fmla="*/ 257233 w 306504"/>
                  <a:gd name="connsiteY80" fmla="*/ 380856 h 685142"/>
                  <a:gd name="connsiteX81" fmla="*/ 257233 w 306504"/>
                  <a:gd name="connsiteY81" fmla="*/ 388329 h 685142"/>
                  <a:gd name="connsiteX82" fmla="*/ 255680 w 306504"/>
                  <a:gd name="connsiteY82" fmla="*/ 395579 h 685142"/>
                  <a:gd name="connsiteX83" fmla="*/ 255680 w 306504"/>
                  <a:gd name="connsiteY83" fmla="*/ 402829 h 685142"/>
                  <a:gd name="connsiteX84" fmla="*/ 253682 w 306504"/>
                  <a:gd name="connsiteY84" fmla="*/ 410079 h 685142"/>
                  <a:gd name="connsiteX85" fmla="*/ 253682 w 306504"/>
                  <a:gd name="connsiteY85" fmla="*/ 417329 h 685142"/>
                  <a:gd name="connsiteX86" fmla="*/ 253682 w 306504"/>
                  <a:gd name="connsiteY86" fmla="*/ 424579 h 685142"/>
                  <a:gd name="connsiteX87" fmla="*/ 251907 w 306504"/>
                  <a:gd name="connsiteY87" fmla="*/ 432052 h 685142"/>
                  <a:gd name="connsiteX88" fmla="*/ 251907 w 306504"/>
                  <a:gd name="connsiteY88" fmla="*/ 439302 h 685142"/>
                  <a:gd name="connsiteX89" fmla="*/ 249909 w 306504"/>
                  <a:gd name="connsiteY89" fmla="*/ 446552 h 685142"/>
                  <a:gd name="connsiteX90" fmla="*/ 249909 w 306504"/>
                  <a:gd name="connsiteY90" fmla="*/ 453802 h 685142"/>
                  <a:gd name="connsiteX91" fmla="*/ 248356 w 306504"/>
                  <a:gd name="connsiteY91" fmla="*/ 461052 h 685142"/>
                  <a:gd name="connsiteX92" fmla="*/ 248356 w 306504"/>
                  <a:gd name="connsiteY92" fmla="*/ 468524 h 685142"/>
                  <a:gd name="connsiteX93" fmla="*/ 248356 w 306504"/>
                  <a:gd name="connsiteY93" fmla="*/ 475775 h 685142"/>
                  <a:gd name="connsiteX94" fmla="*/ 249909 w 306504"/>
                  <a:gd name="connsiteY94" fmla="*/ 483025 h 685142"/>
                  <a:gd name="connsiteX95" fmla="*/ 251907 w 306504"/>
                  <a:gd name="connsiteY95" fmla="*/ 490275 h 685142"/>
                  <a:gd name="connsiteX96" fmla="*/ 251907 w 306504"/>
                  <a:gd name="connsiteY96" fmla="*/ 497525 h 685142"/>
                  <a:gd name="connsiteX97" fmla="*/ 251907 w 306504"/>
                  <a:gd name="connsiteY97" fmla="*/ 506699 h 685142"/>
                  <a:gd name="connsiteX98" fmla="*/ 255606 w 306504"/>
                  <a:gd name="connsiteY98" fmla="*/ 521347 h 685142"/>
                  <a:gd name="connsiteX99" fmla="*/ 257159 w 306504"/>
                  <a:gd name="connsiteY99" fmla="*/ 528597 h 685142"/>
                  <a:gd name="connsiteX100" fmla="*/ 257159 w 306504"/>
                  <a:gd name="connsiteY100" fmla="*/ 535847 h 685142"/>
                  <a:gd name="connsiteX101" fmla="*/ 257159 w 306504"/>
                  <a:gd name="connsiteY101" fmla="*/ 543098 h 685142"/>
                  <a:gd name="connsiteX102" fmla="*/ 260858 w 306504"/>
                  <a:gd name="connsiteY102" fmla="*/ 552049 h 685142"/>
                  <a:gd name="connsiteX103" fmla="*/ 262856 w 306504"/>
                  <a:gd name="connsiteY103" fmla="*/ 559300 h 685142"/>
                  <a:gd name="connsiteX104" fmla="*/ 264632 w 306504"/>
                  <a:gd name="connsiteY104" fmla="*/ 566550 h 685142"/>
                  <a:gd name="connsiteX105" fmla="*/ 262856 w 306504"/>
                  <a:gd name="connsiteY105" fmla="*/ 574022 h 685142"/>
                  <a:gd name="connsiteX106" fmla="*/ 257159 w 306504"/>
                  <a:gd name="connsiteY106" fmla="*/ 581272 h 685142"/>
                  <a:gd name="connsiteX107" fmla="*/ 255606 w 306504"/>
                  <a:gd name="connsiteY107" fmla="*/ 588522 h 685142"/>
                  <a:gd name="connsiteX108" fmla="*/ 249909 w 306504"/>
                  <a:gd name="connsiteY108" fmla="*/ 595772 h 685142"/>
                  <a:gd name="connsiteX109" fmla="*/ 244657 w 306504"/>
                  <a:gd name="connsiteY109" fmla="*/ 603023 h 685142"/>
                  <a:gd name="connsiteX110" fmla="*/ 244657 w 306504"/>
                  <a:gd name="connsiteY110" fmla="*/ 610495 h 685142"/>
                  <a:gd name="connsiteX111" fmla="*/ 248356 w 306504"/>
                  <a:gd name="connsiteY111" fmla="*/ 617745 h 685142"/>
                  <a:gd name="connsiteX112" fmla="*/ 248356 w 306504"/>
                  <a:gd name="connsiteY112" fmla="*/ 624995 h 685142"/>
                  <a:gd name="connsiteX113" fmla="*/ 246358 w 306504"/>
                  <a:gd name="connsiteY113" fmla="*/ 632245 h 685142"/>
                  <a:gd name="connsiteX114" fmla="*/ 246358 w 306504"/>
                  <a:gd name="connsiteY114" fmla="*/ 639496 h 685142"/>
                  <a:gd name="connsiteX115" fmla="*/ 249835 w 306504"/>
                  <a:gd name="connsiteY115" fmla="*/ 646746 h 685142"/>
                  <a:gd name="connsiteX116" fmla="*/ 253534 w 306504"/>
                  <a:gd name="connsiteY116" fmla="*/ 654218 h 685142"/>
                  <a:gd name="connsiteX117" fmla="*/ 253534 w 306504"/>
                  <a:gd name="connsiteY117" fmla="*/ 661468 h 685142"/>
                  <a:gd name="connsiteX118" fmla="*/ 246284 w 306504"/>
                  <a:gd name="connsiteY118" fmla="*/ 666943 h 685142"/>
                  <a:gd name="connsiteX119" fmla="*/ 239034 w 306504"/>
                  <a:gd name="connsiteY119" fmla="*/ 666943 h 685142"/>
                  <a:gd name="connsiteX120" fmla="*/ 233559 w 306504"/>
                  <a:gd name="connsiteY120" fmla="*/ 674193 h 685142"/>
                  <a:gd name="connsiteX121" fmla="*/ 228085 w 306504"/>
                  <a:gd name="connsiteY121" fmla="*/ 681665 h 685142"/>
                  <a:gd name="connsiteX122" fmla="*/ 220835 w 306504"/>
                  <a:gd name="connsiteY122" fmla="*/ 685142 h 685142"/>
                  <a:gd name="connsiteX123" fmla="*/ 213362 w 306504"/>
                  <a:gd name="connsiteY123" fmla="*/ 683145 h 685142"/>
                  <a:gd name="connsiteX124" fmla="*/ 208110 w 306504"/>
                  <a:gd name="connsiteY124" fmla="*/ 675894 h 685142"/>
                  <a:gd name="connsiteX125" fmla="*/ 200860 w 306504"/>
                  <a:gd name="connsiteY125" fmla="*/ 672417 h 685142"/>
                  <a:gd name="connsiteX126" fmla="*/ 196495 w 306504"/>
                  <a:gd name="connsiteY126" fmla="*/ 668274 h 685142"/>
                  <a:gd name="connsiteX127" fmla="*/ 196495 w 306504"/>
                  <a:gd name="connsiteY127" fmla="*/ 661024 h 685142"/>
                  <a:gd name="connsiteX128" fmla="*/ 192796 w 306504"/>
                  <a:gd name="connsiteY128" fmla="*/ 653552 h 685142"/>
                  <a:gd name="connsiteX129" fmla="*/ 185545 w 306504"/>
                  <a:gd name="connsiteY129" fmla="*/ 646302 h 685142"/>
                  <a:gd name="connsiteX130" fmla="*/ 178295 w 306504"/>
                  <a:gd name="connsiteY130" fmla="*/ 642825 h 685142"/>
                  <a:gd name="connsiteX131" fmla="*/ 171045 w 306504"/>
                  <a:gd name="connsiteY131" fmla="*/ 639126 h 685142"/>
                  <a:gd name="connsiteX132" fmla="*/ 163795 w 306504"/>
                  <a:gd name="connsiteY132" fmla="*/ 639126 h 685142"/>
                  <a:gd name="connsiteX133" fmla="*/ 156323 w 306504"/>
                  <a:gd name="connsiteY133" fmla="*/ 640901 h 685142"/>
                  <a:gd name="connsiteX134" fmla="*/ 149073 w 306504"/>
                  <a:gd name="connsiteY134" fmla="*/ 642899 h 685142"/>
                  <a:gd name="connsiteX135" fmla="*/ 140121 w 306504"/>
                  <a:gd name="connsiteY135" fmla="*/ 642899 h 685142"/>
                  <a:gd name="connsiteX136" fmla="*/ 132871 w 306504"/>
                  <a:gd name="connsiteY136" fmla="*/ 642899 h 685142"/>
                  <a:gd name="connsiteX137" fmla="*/ 123697 w 306504"/>
                  <a:gd name="connsiteY137" fmla="*/ 642899 h 685142"/>
                  <a:gd name="connsiteX138" fmla="*/ 116447 w 306504"/>
                  <a:gd name="connsiteY138" fmla="*/ 642899 h 685142"/>
                  <a:gd name="connsiteX139" fmla="*/ 109197 w 306504"/>
                  <a:gd name="connsiteY139" fmla="*/ 640901 h 685142"/>
                  <a:gd name="connsiteX140" fmla="*/ 101724 w 306504"/>
                  <a:gd name="connsiteY140" fmla="*/ 635427 h 685142"/>
                  <a:gd name="connsiteX141" fmla="*/ 98247 w 306504"/>
                  <a:gd name="connsiteY141" fmla="*/ 628176 h 685142"/>
                  <a:gd name="connsiteX142" fmla="*/ 94548 w 306504"/>
                  <a:gd name="connsiteY142" fmla="*/ 620926 h 685142"/>
                  <a:gd name="connsiteX143" fmla="*/ 87298 w 306504"/>
                  <a:gd name="connsiteY143" fmla="*/ 613676 h 685142"/>
                  <a:gd name="connsiteX144" fmla="*/ 80048 w 306504"/>
                  <a:gd name="connsiteY144" fmla="*/ 608201 h 685142"/>
                  <a:gd name="connsiteX145" fmla="*/ 72798 w 306504"/>
                  <a:gd name="connsiteY145" fmla="*/ 604502 h 685142"/>
                  <a:gd name="connsiteX146" fmla="*/ 63846 w 306504"/>
                  <a:gd name="connsiteY146" fmla="*/ 606500 h 685142"/>
                  <a:gd name="connsiteX147" fmla="*/ 56374 w 306504"/>
                  <a:gd name="connsiteY147" fmla="*/ 604502 h 685142"/>
                  <a:gd name="connsiteX148" fmla="*/ 49124 w 306504"/>
                  <a:gd name="connsiteY148" fmla="*/ 602727 h 685142"/>
                  <a:gd name="connsiteX149" fmla="*/ 39950 w 306504"/>
                  <a:gd name="connsiteY149" fmla="*/ 600729 h 685142"/>
                  <a:gd name="connsiteX150" fmla="*/ 32700 w 306504"/>
                  <a:gd name="connsiteY150" fmla="*/ 597252 h 685142"/>
                  <a:gd name="connsiteX151" fmla="*/ 25450 w 306504"/>
                  <a:gd name="connsiteY151" fmla="*/ 595477 h 685142"/>
                  <a:gd name="connsiteX152" fmla="*/ 21751 w 306504"/>
                  <a:gd name="connsiteY152" fmla="*/ 588226 h 685142"/>
                  <a:gd name="connsiteX153" fmla="*/ 29001 w 306504"/>
                  <a:gd name="connsiteY153" fmla="*/ 582530 h 685142"/>
                  <a:gd name="connsiteX154" fmla="*/ 36473 w 306504"/>
                  <a:gd name="connsiteY154" fmla="*/ 580976 h 685142"/>
                  <a:gd name="connsiteX155" fmla="*/ 39950 w 306504"/>
                  <a:gd name="connsiteY155" fmla="*/ 573504 h 685142"/>
                  <a:gd name="connsiteX156" fmla="*/ 36473 w 306504"/>
                  <a:gd name="connsiteY156" fmla="*/ 566254 h 685142"/>
                  <a:gd name="connsiteX157" fmla="*/ 29001 w 306504"/>
                  <a:gd name="connsiteY157" fmla="*/ 564256 h 685142"/>
                  <a:gd name="connsiteX158" fmla="*/ 21751 w 306504"/>
                  <a:gd name="connsiteY158" fmla="*/ 567955 h 685142"/>
                  <a:gd name="connsiteX159" fmla="*/ 18273 w 306504"/>
                  <a:gd name="connsiteY159" fmla="*/ 560705 h 685142"/>
                  <a:gd name="connsiteX160" fmla="*/ 25524 w 306504"/>
                  <a:gd name="connsiteY160" fmla="*/ 557006 h 685142"/>
                  <a:gd name="connsiteX161" fmla="*/ 23748 w 306504"/>
                  <a:gd name="connsiteY161" fmla="*/ 549756 h 685142"/>
                  <a:gd name="connsiteX162" fmla="*/ 16498 w 306504"/>
                  <a:gd name="connsiteY162" fmla="*/ 551754 h 685142"/>
                  <a:gd name="connsiteX163" fmla="*/ 9248 w 306504"/>
                  <a:gd name="connsiteY163" fmla="*/ 555453 h 685142"/>
                  <a:gd name="connsiteX164" fmla="*/ 9248 w 306504"/>
                  <a:gd name="connsiteY164" fmla="*/ 547980 h 685142"/>
                  <a:gd name="connsiteX165" fmla="*/ 12725 w 306504"/>
                  <a:gd name="connsiteY165" fmla="*/ 540730 h 685142"/>
                  <a:gd name="connsiteX166" fmla="*/ 5475 w 306504"/>
                  <a:gd name="connsiteY166" fmla="*/ 535256 h 685142"/>
                  <a:gd name="connsiteX167" fmla="*/ 0 w 306504"/>
                  <a:gd name="connsiteY167" fmla="*/ 528005 h 685142"/>
                  <a:gd name="connsiteX168" fmla="*/ 5475 w 306504"/>
                  <a:gd name="connsiteY168" fmla="*/ 520533 h 685142"/>
                  <a:gd name="connsiteX169" fmla="*/ 12725 w 306504"/>
                  <a:gd name="connsiteY169" fmla="*/ 518980 h 685142"/>
                  <a:gd name="connsiteX170" fmla="*/ 21677 w 306504"/>
                  <a:gd name="connsiteY170" fmla="*/ 520533 h 685142"/>
                  <a:gd name="connsiteX171" fmla="*/ 28927 w 306504"/>
                  <a:gd name="connsiteY171" fmla="*/ 520533 h 685142"/>
                  <a:gd name="connsiteX172" fmla="*/ 34623 w 306504"/>
                  <a:gd name="connsiteY172" fmla="*/ 513283 h 685142"/>
                  <a:gd name="connsiteX173" fmla="*/ 34623 w 306504"/>
                  <a:gd name="connsiteY173" fmla="*/ 506033 h 685142"/>
                  <a:gd name="connsiteX174" fmla="*/ 36399 w 306504"/>
                  <a:gd name="connsiteY174" fmla="*/ 497081 h 685142"/>
                  <a:gd name="connsiteX175" fmla="*/ 38174 w 306504"/>
                  <a:gd name="connsiteY175" fmla="*/ 489831 h 685142"/>
                  <a:gd name="connsiteX176" fmla="*/ 39950 w 306504"/>
                  <a:gd name="connsiteY176" fmla="*/ 482581 h 685142"/>
                  <a:gd name="connsiteX177" fmla="*/ 45647 w 306504"/>
                  <a:gd name="connsiteY177" fmla="*/ 475331 h 685142"/>
                  <a:gd name="connsiteX178" fmla="*/ 52897 w 306504"/>
                  <a:gd name="connsiteY178" fmla="*/ 473333 h 685142"/>
                  <a:gd name="connsiteX179" fmla="*/ 60147 w 306504"/>
                  <a:gd name="connsiteY179" fmla="*/ 471558 h 685142"/>
                  <a:gd name="connsiteX180" fmla="*/ 67397 w 306504"/>
                  <a:gd name="connsiteY180" fmla="*/ 466083 h 685142"/>
                  <a:gd name="connsiteX181" fmla="*/ 71096 w 306504"/>
                  <a:gd name="connsiteY181" fmla="*/ 458611 h 685142"/>
                  <a:gd name="connsiteX182" fmla="*/ 65400 w 306504"/>
                  <a:gd name="connsiteY182" fmla="*/ 451361 h 685142"/>
                  <a:gd name="connsiteX183" fmla="*/ 58149 w 306504"/>
                  <a:gd name="connsiteY183" fmla="*/ 446108 h 685142"/>
                  <a:gd name="connsiteX184" fmla="*/ 56374 w 306504"/>
                  <a:gd name="connsiteY184" fmla="*/ 431460 h 685142"/>
                  <a:gd name="connsiteX185" fmla="*/ 56374 w 306504"/>
                  <a:gd name="connsiteY185" fmla="*/ 422286 h 685142"/>
                  <a:gd name="connsiteX186" fmla="*/ 56374 w 306504"/>
                  <a:gd name="connsiteY186" fmla="*/ 415036 h 685142"/>
                  <a:gd name="connsiteX187" fmla="*/ 56374 w 306504"/>
                  <a:gd name="connsiteY187" fmla="*/ 407786 h 685142"/>
                  <a:gd name="connsiteX188" fmla="*/ 54598 w 306504"/>
                  <a:gd name="connsiteY188" fmla="*/ 400535 h 685142"/>
                  <a:gd name="connsiteX189" fmla="*/ 49124 w 306504"/>
                  <a:gd name="connsiteY189" fmla="*/ 393285 h 685142"/>
                  <a:gd name="connsiteX190" fmla="*/ 43649 w 306504"/>
                  <a:gd name="connsiteY190" fmla="*/ 386035 h 685142"/>
                  <a:gd name="connsiteX191" fmla="*/ 49124 w 306504"/>
                  <a:gd name="connsiteY191" fmla="*/ 378563 h 685142"/>
                  <a:gd name="connsiteX192" fmla="*/ 56374 w 306504"/>
                  <a:gd name="connsiteY192" fmla="*/ 377009 h 685142"/>
                  <a:gd name="connsiteX193" fmla="*/ 60073 w 306504"/>
                  <a:gd name="connsiteY193" fmla="*/ 369537 h 685142"/>
                  <a:gd name="connsiteX194" fmla="*/ 67323 w 306504"/>
                  <a:gd name="connsiteY194" fmla="*/ 364063 h 685142"/>
                  <a:gd name="connsiteX195" fmla="*/ 74573 w 306504"/>
                  <a:gd name="connsiteY195" fmla="*/ 362287 h 685142"/>
                  <a:gd name="connsiteX196" fmla="*/ 81823 w 306504"/>
                  <a:gd name="connsiteY196" fmla="*/ 362287 h 685142"/>
                  <a:gd name="connsiteX197" fmla="*/ 89074 w 306504"/>
                  <a:gd name="connsiteY197" fmla="*/ 360290 h 685142"/>
                  <a:gd name="connsiteX198" fmla="*/ 98247 w 306504"/>
                  <a:gd name="connsiteY198" fmla="*/ 360290 h 685142"/>
                  <a:gd name="connsiteX199" fmla="*/ 100023 w 306504"/>
                  <a:gd name="connsiteY199" fmla="*/ 353039 h 685142"/>
                  <a:gd name="connsiteX200" fmla="*/ 101798 w 306504"/>
                  <a:gd name="connsiteY200" fmla="*/ 345789 h 685142"/>
                  <a:gd name="connsiteX201" fmla="*/ 101798 w 306504"/>
                  <a:gd name="connsiteY201" fmla="*/ 338539 h 685142"/>
                  <a:gd name="connsiteX202" fmla="*/ 101798 w 306504"/>
                  <a:gd name="connsiteY202" fmla="*/ 331289 h 685142"/>
                  <a:gd name="connsiteX203" fmla="*/ 103574 w 306504"/>
                  <a:gd name="connsiteY203" fmla="*/ 324039 h 685142"/>
                  <a:gd name="connsiteX204" fmla="*/ 107273 w 306504"/>
                  <a:gd name="connsiteY204" fmla="*/ 316566 h 685142"/>
                  <a:gd name="connsiteX205" fmla="*/ 110750 w 306504"/>
                  <a:gd name="connsiteY205" fmla="*/ 309316 h 685142"/>
                  <a:gd name="connsiteX206" fmla="*/ 118222 w 306504"/>
                  <a:gd name="connsiteY206" fmla="*/ 305839 h 685142"/>
                  <a:gd name="connsiteX207" fmla="*/ 125473 w 306504"/>
                  <a:gd name="connsiteY207" fmla="*/ 305839 h 685142"/>
                  <a:gd name="connsiteX208" fmla="*/ 134646 w 306504"/>
                  <a:gd name="connsiteY208" fmla="*/ 307615 h 685142"/>
                  <a:gd name="connsiteX209" fmla="*/ 141896 w 306504"/>
                  <a:gd name="connsiteY209" fmla="*/ 307615 h 685142"/>
                  <a:gd name="connsiteX210" fmla="*/ 149147 w 306504"/>
                  <a:gd name="connsiteY210" fmla="*/ 302140 h 685142"/>
                  <a:gd name="connsiteX211" fmla="*/ 154399 w 306504"/>
                  <a:gd name="connsiteY211" fmla="*/ 294890 h 685142"/>
                  <a:gd name="connsiteX212" fmla="*/ 161871 w 306504"/>
                  <a:gd name="connsiteY212" fmla="*/ 287640 h 685142"/>
                  <a:gd name="connsiteX213" fmla="*/ 167346 w 306504"/>
                  <a:gd name="connsiteY213" fmla="*/ 280168 h 685142"/>
                  <a:gd name="connsiteX214" fmla="*/ 171045 w 306504"/>
                  <a:gd name="connsiteY214" fmla="*/ 272918 h 685142"/>
                  <a:gd name="connsiteX215" fmla="*/ 172599 w 306504"/>
                  <a:gd name="connsiteY215" fmla="*/ 263966 h 685142"/>
                  <a:gd name="connsiteX216" fmla="*/ 163869 w 306504"/>
                  <a:gd name="connsiteY216" fmla="*/ 260489 h 685142"/>
                  <a:gd name="connsiteX217" fmla="*/ 163869 w 306504"/>
                  <a:gd name="connsiteY217" fmla="*/ 253238 h 685142"/>
                  <a:gd name="connsiteX218" fmla="*/ 163869 w 306504"/>
                  <a:gd name="connsiteY218" fmla="*/ 245766 h 685142"/>
                  <a:gd name="connsiteX219" fmla="*/ 163869 w 306504"/>
                  <a:gd name="connsiteY219" fmla="*/ 238516 h 685142"/>
                  <a:gd name="connsiteX220" fmla="*/ 165422 w 306504"/>
                  <a:gd name="connsiteY220" fmla="*/ 231266 h 685142"/>
                  <a:gd name="connsiteX221" fmla="*/ 165422 w 306504"/>
                  <a:gd name="connsiteY221" fmla="*/ 224016 h 685142"/>
                  <a:gd name="connsiteX222" fmla="*/ 165422 w 306504"/>
                  <a:gd name="connsiteY222" fmla="*/ 216766 h 685142"/>
                  <a:gd name="connsiteX223" fmla="*/ 163869 w 306504"/>
                  <a:gd name="connsiteY223" fmla="*/ 209293 h 685142"/>
                  <a:gd name="connsiteX224" fmla="*/ 158172 w 306504"/>
                  <a:gd name="connsiteY224" fmla="*/ 202043 h 685142"/>
                  <a:gd name="connsiteX225" fmla="*/ 150922 w 306504"/>
                  <a:gd name="connsiteY225" fmla="*/ 200046 h 685142"/>
                  <a:gd name="connsiteX226" fmla="*/ 143672 w 306504"/>
                  <a:gd name="connsiteY226" fmla="*/ 200046 h 685142"/>
                  <a:gd name="connsiteX227" fmla="*/ 136200 w 306504"/>
                  <a:gd name="connsiteY227" fmla="*/ 198492 h 685142"/>
                  <a:gd name="connsiteX228" fmla="*/ 128950 w 306504"/>
                  <a:gd name="connsiteY228" fmla="*/ 196495 h 685142"/>
                  <a:gd name="connsiteX229" fmla="*/ 121699 w 306504"/>
                  <a:gd name="connsiteY229" fmla="*/ 192796 h 685142"/>
                  <a:gd name="connsiteX230" fmla="*/ 114449 w 306504"/>
                  <a:gd name="connsiteY230" fmla="*/ 187543 h 685142"/>
                  <a:gd name="connsiteX231" fmla="*/ 107199 w 306504"/>
                  <a:gd name="connsiteY231" fmla="*/ 183844 h 685142"/>
                  <a:gd name="connsiteX232" fmla="*/ 98247 w 306504"/>
                  <a:gd name="connsiteY232" fmla="*/ 180367 h 685142"/>
                  <a:gd name="connsiteX233" fmla="*/ 92551 w 306504"/>
                  <a:gd name="connsiteY233" fmla="*/ 173117 h 685142"/>
                  <a:gd name="connsiteX234" fmla="*/ 85301 w 306504"/>
                  <a:gd name="connsiteY234" fmla="*/ 169417 h 685142"/>
                  <a:gd name="connsiteX235" fmla="*/ 78272 w 306504"/>
                  <a:gd name="connsiteY235" fmla="*/ 163943 h 685142"/>
                  <a:gd name="connsiteX236" fmla="*/ 72798 w 306504"/>
                  <a:gd name="connsiteY236" fmla="*/ 156471 h 685142"/>
                  <a:gd name="connsiteX237" fmla="*/ 72798 w 306504"/>
                  <a:gd name="connsiteY237" fmla="*/ 149221 h 685142"/>
                  <a:gd name="connsiteX238" fmla="*/ 71022 w 306504"/>
                  <a:gd name="connsiteY238" fmla="*/ 141970 h 685142"/>
                  <a:gd name="connsiteX239" fmla="*/ 71022 w 306504"/>
                  <a:gd name="connsiteY239" fmla="*/ 134720 h 685142"/>
                  <a:gd name="connsiteX240" fmla="*/ 63772 w 306504"/>
                  <a:gd name="connsiteY240" fmla="*/ 129468 h 685142"/>
                  <a:gd name="connsiteX241" fmla="*/ 56300 w 306504"/>
                  <a:gd name="connsiteY241" fmla="*/ 125768 h 685142"/>
                  <a:gd name="connsiteX242" fmla="*/ 49050 w 306504"/>
                  <a:gd name="connsiteY242" fmla="*/ 122069 h 685142"/>
                  <a:gd name="connsiteX243" fmla="*/ 47052 w 306504"/>
                  <a:gd name="connsiteY243" fmla="*/ 114819 h 685142"/>
                  <a:gd name="connsiteX244" fmla="*/ 47052 w 306504"/>
                  <a:gd name="connsiteY244" fmla="*/ 107569 h 685142"/>
                  <a:gd name="connsiteX245" fmla="*/ 39802 w 306504"/>
                  <a:gd name="connsiteY245" fmla="*/ 100319 h 685142"/>
                  <a:gd name="connsiteX246" fmla="*/ 38026 w 306504"/>
                  <a:gd name="connsiteY246" fmla="*/ 93069 h 685142"/>
                  <a:gd name="connsiteX247" fmla="*/ 45499 w 306504"/>
                  <a:gd name="connsiteY247" fmla="*/ 87372 h 685142"/>
                  <a:gd name="connsiteX248" fmla="*/ 45499 w 306504"/>
                  <a:gd name="connsiteY248" fmla="*/ 80122 h 685142"/>
                  <a:gd name="connsiteX249" fmla="*/ 45499 w 306504"/>
                  <a:gd name="connsiteY249" fmla="*/ 72872 h 685142"/>
                  <a:gd name="connsiteX250" fmla="*/ 41800 w 306504"/>
                  <a:gd name="connsiteY250" fmla="*/ 65621 h 685142"/>
                  <a:gd name="connsiteX251" fmla="*/ 38100 w 306504"/>
                  <a:gd name="connsiteY251" fmla="*/ 58149 h 685142"/>
                  <a:gd name="connsiteX252" fmla="*/ 38100 w 306504"/>
                  <a:gd name="connsiteY252" fmla="*/ 50899 h 685142"/>
                  <a:gd name="connsiteX253" fmla="*/ 36325 w 306504"/>
                  <a:gd name="connsiteY253" fmla="*/ 43649 h 685142"/>
                  <a:gd name="connsiteX254" fmla="*/ 30850 w 306504"/>
                  <a:gd name="connsiteY254" fmla="*/ 36399 h 685142"/>
                  <a:gd name="connsiteX255" fmla="*/ 23600 w 306504"/>
                  <a:gd name="connsiteY255" fmla="*/ 32700 h 685142"/>
                  <a:gd name="connsiteX256" fmla="*/ 21603 w 306504"/>
                  <a:gd name="connsiteY256" fmla="*/ 25450 h 685142"/>
                  <a:gd name="connsiteX257" fmla="*/ 23600 w 306504"/>
                  <a:gd name="connsiteY257" fmla="*/ 18199 h 685142"/>
                  <a:gd name="connsiteX258" fmla="*/ 25376 w 306504"/>
                  <a:gd name="connsiteY258" fmla="*/ 10949 h 685142"/>
                  <a:gd name="connsiteX259" fmla="*/ 32626 w 306504"/>
                  <a:gd name="connsiteY259" fmla="*/ 5475 h 685142"/>
                  <a:gd name="connsiteX260" fmla="*/ 39876 w 306504"/>
                  <a:gd name="connsiteY260" fmla="*/ 0 h 685142"/>
                  <a:gd name="connsiteX261" fmla="*/ 45868 w 306504"/>
                  <a:gd name="connsiteY261" fmla="*/ 4069 h 68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306504" h="685142">
                    <a:moveTo>
                      <a:pt x="45868" y="4069"/>
                    </a:moveTo>
                    <a:lnTo>
                      <a:pt x="53119" y="9322"/>
                    </a:lnTo>
                    <a:lnTo>
                      <a:pt x="60369" y="15018"/>
                    </a:lnTo>
                    <a:lnTo>
                      <a:pt x="66065" y="22268"/>
                    </a:lnTo>
                    <a:lnTo>
                      <a:pt x="67619" y="29519"/>
                    </a:lnTo>
                    <a:lnTo>
                      <a:pt x="69617" y="36769"/>
                    </a:lnTo>
                    <a:lnTo>
                      <a:pt x="64142" y="44019"/>
                    </a:lnTo>
                    <a:lnTo>
                      <a:pt x="66139" y="51491"/>
                    </a:lnTo>
                    <a:lnTo>
                      <a:pt x="66139" y="58741"/>
                    </a:lnTo>
                    <a:lnTo>
                      <a:pt x="67693" y="65991"/>
                    </a:lnTo>
                    <a:lnTo>
                      <a:pt x="71392" y="73242"/>
                    </a:lnTo>
                    <a:lnTo>
                      <a:pt x="71392" y="80492"/>
                    </a:lnTo>
                    <a:lnTo>
                      <a:pt x="73390" y="87964"/>
                    </a:lnTo>
                    <a:lnTo>
                      <a:pt x="75165" y="95214"/>
                    </a:lnTo>
                    <a:lnTo>
                      <a:pt x="75165" y="102464"/>
                    </a:lnTo>
                    <a:lnTo>
                      <a:pt x="75165" y="109714"/>
                    </a:lnTo>
                    <a:lnTo>
                      <a:pt x="82415" y="116965"/>
                    </a:lnTo>
                    <a:lnTo>
                      <a:pt x="85892" y="124215"/>
                    </a:lnTo>
                    <a:lnTo>
                      <a:pt x="84339" y="131687"/>
                    </a:lnTo>
                    <a:lnTo>
                      <a:pt x="91589" y="133241"/>
                    </a:lnTo>
                    <a:lnTo>
                      <a:pt x="98839" y="136940"/>
                    </a:lnTo>
                    <a:lnTo>
                      <a:pt x="102538" y="144190"/>
                    </a:lnTo>
                    <a:lnTo>
                      <a:pt x="109788" y="149886"/>
                    </a:lnTo>
                    <a:lnTo>
                      <a:pt x="117039" y="151440"/>
                    </a:lnTo>
                    <a:lnTo>
                      <a:pt x="124289" y="149886"/>
                    </a:lnTo>
                    <a:lnTo>
                      <a:pt x="131539" y="153363"/>
                    </a:lnTo>
                    <a:lnTo>
                      <a:pt x="139011" y="157063"/>
                    </a:lnTo>
                    <a:lnTo>
                      <a:pt x="146261" y="162315"/>
                    </a:lnTo>
                    <a:lnTo>
                      <a:pt x="153511" y="166014"/>
                    </a:lnTo>
                    <a:lnTo>
                      <a:pt x="160762" y="167790"/>
                    </a:lnTo>
                    <a:lnTo>
                      <a:pt x="168012" y="169565"/>
                    </a:lnTo>
                    <a:lnTo>
                      <a:pt x="175484" y="171563"/>
                    </a:lnTo>
                    <a:lnTo>
                      <a:pt x="182734" y="175262"/>
                    </a:lnTo>
                    <a:lnTo>
                      <a:pt x="189984" y="178739"/>
                    </a:lnTo>
                    <a:lnTo>
                      <a:pt x="197234" y="184214"/>
                    </a:lnTo>
                    <a:lnTo>
                      <a:pt x="204485" y="185989"/>
                    </a:lnTo>
                    <a:lnTo>
                      <a:pt x="211957" y="189688"/>
                    </a:lnTo>
                    <a:lnTo>
                      <a:pt x="219207" y="189688"/>
                    </a:lnTo>
                    <a:lnTo>
                      <a:pt x="226457" y="189688"/>
                    </a:lnTo>
                    <a:lnTo>
                      <a:pt x="235409" y="191464"/>
                    </a:lnTo>
                    <a:lnTo>
                      <a:pt x="242659" y="191464"/>
                    </a:lnTo>
                    <a:lnTo>
                      <a:pt x="249909" y="191464"/>
                    </a:lnTo>
                    <a:lnTo>
                      <a:pt x="257159" y="189688"/>
                    </a:lnTo>
                    <a:lnTo>
                      <a:pt x="264632" y="191464"/>
                    </a:lnTo>
                    <a:lnTo>
                      <a:pt x="268109" y="198714"/>
                    </a:lnTo>
                    <a:lnTo>
                      <a:pt x="271808" y="205964"/>
                    </a:lnTo>
                    <a:lnTo>
                      <a:pt x="279058" y="207962"/>
                    </a:lnTo>
                    <a:lnTo>
                      <a:pt x="288232" y="204263"/>
                    </a:lnTo>
                    <a:lnTo>
                      <a:pt x="295482" y="198788"/>
                    </a:lnTo>
                    <a:lnTo>
                      <a:pt x="302732" y="198788"/>
                    </a:lnTo>
                    <a:lnTo>
                      <a:pt x="304507" y="206038"/>
                    </a:lnTo>
                    <a:lnTo>
                      <a:pt x="304507" y="213288"/>
                    </a:lnTo>
                    <a:lnTo>
                      <a:pt x="306505" y="220539"/>
                    </a:lnTo>
                    <a:lnTo>
                      <a:pt x="306505" y="228011"/>
                    </a:lnTo>
                    <a:lnTo>
                      <a:pt x="301030" y="235261"/>
                    </a:lnTo>
                    <a:lnTo>
                      <a:pt x="295556" y="242511"/>
                    </a:lnTo>
                    <a:lnTo>
                      <a:pt x="292079" y="249761"/>
                    </a:lnTo>
                    <a:lnTo>
                      <a:pt x="288379" y="257011"/>
                    </a:lnTo>
                    <a:lnTo>
                      <a:pt x="284902" y="264484"/>
                    </a:lnTo>
                    <a:lnTo>
                      <a:pt x="284902" y="271734"/>
                    </a:lnTo>
                    <a:lnTo>
                      <a:pt x="284902" y="278984"/>
                    </a:lnTo>
                    <a:lnTo>
                      <a:pt x="282905" y="286234"/>
                    </a:lnTo>
                    <a:lnTo>
                      <a:pt x="279206" y="293484"/>
                    </a:lnTo>
                    <a:lnTo>
                      <a:pt x="271956" y="293484"/>
                    </a:lnTo>
                    <a:lnTo>
                      <a:pt x="266703" y="286234"/>
                    </a:lnTo>
                    <a:lnTo>
                      <a:pt x="259231" y="278984"/>
                    </a:lnTo>
                    <a:lnTo>
                      <a:pt x="251981" y="277208"/>
                    </a:lnTo>
                    <a:lnTo>
                      <a:pt x="249983" y="284459"/>
                    </a:lnTo>
                    <a:lnTo>
                      <a:pt x="249983" y="291931"/>
                    </a:lnTo>
                    <a:lnTo>
                      <a:pt x="248430" y="299181"/>
                    </a:lnTo>
                    <a:lnTo>
                      <a:pt x="246432" y="306431"/>
                    </a:lnTo>
                    <a:lnTo>
                      <a:pt x="246432" y="313681"/>
                    </a:lnTo>
                    <a:lnTo>
                      <a:pt x="248430" y="320931"/>
                    </a:lnTo>
                    <a:lnTo>
                      <a:pt x="249983" y="329883"/>
                    </a:lnTo>
                    <a:lnTo>
                      <a:pt x="249983" y="337133"/>
                    </a:lnTo>
                    <a:lnTo>
                      <a:pt x="253682" y="344606"/>
                    </a:lnTo>
                    <a:lnTo>
                      <a:pt x="255680" y="351856"/>
                    </a:lnTo>
                    <a:lnTo>
                      <a:pt x="257233" y="359106"/>
                    </a:lnTo>
                    <a:lnTo>
                      <a:pt x="257233" y="366356"/>
                    </a:lnTo>
                    <a:lnTo>
                      <a:pt x="257233" y="373606"/>
                    </a:lnTo>
                    <a:lnTo>
                      <a:pt x="257233" y="380856"/>
                    </a:lnTo>
                    <a:lnTo>
                      <a:pt x="257233" y="388329"/>
                    </a:lnTo>
                    <a:lnTo>
                      <a:pt x="255680" y="395579"/>
                    </a:lnTo>
                    <a:lnTo>
                      <a:pt x="255680" y="402829"/>
                    </a:lnTo>
                    <a:lnTo>
                      <a:pt x="253682" y="410079"/>
                    </a:lnTo>
                    <a:lnTo>
                      <a:pt x="253682" y="417329"/>
                    </a:lnTo>
                    <a:lnTo>
                      <a:pt x="253682" y="424579"/>
                    </a:lnTo>
                    <a:lnTo>
                      <a:pt x="251907" y="432052"/>
                    </a:lnTo>
                    <a:lnTo>
                      <a:pt x="251907" y="439302"/>
                    </a:lnTo>
                    <a:lnTo>
                      <a:pt x="249909" y="446552"/>
                    </a:lnTo>
                    <a:lnTo>
                      <a:pt x="249909" y="453802"/>
                    </a:lnTo>
                    <a:lnTo>
                      <a:pt x="248356" y="461052"/>
                    </a:lnTo>
                    <a:lnTo>
                      <a:pt x="248356" y="468524"/>
                    </a:lnTo>
                    <a:lnTo>
                      <a:pt x="248356" y="475775"/>
                    </a:lnTo>
                    <a:lnTo>
                      <a:pt x="249909" y="483025"/>
                    </a:lnTo>
                    <a:lnTo>
                      <a:pt x="251907" y="490275"/>
                    </a:lnTo>
                    <a:lnTo>
                      <a:pt x="251907" y="497525"/>
                    </a:lnTo>
                    <a:lnTo>
                      <a:pt x="251907" y="506699"/>
                    </a:lnTo>
                    <a:lnTo>
                      <a:pt x="255606" y="521347"/>
                    </a:lnTo>
                    <a:lnTo>
                      <a:pt x="257159" y="528597"/>
                    </a:lnTo>
                    <a:lnTo>
                      <a:pt x="257159" y="535847"/>
                    </a:lnTo>
                    <a:lnTo>
                      <a:pt x="257159" y="543098"/>
                    </a:lnTo>
                    <a:lnTo>
                      <a:pt x="260858" y="552049"/>
                    </a:lnTo>
                    <a:lnTo>
                      <a:pt x="262856" y="559300"/>
                    </a:lnTo>
                    <a:lnTo>
                      <a:pt x="264632" y="566550"/>
                    </a:lnTo>
                    <a:lnTo>
                      <a:pt x="262856" y="574022"/>
                    </a:lnTo>
                    <a:lnTo>
                      <a:pt x="257159" y="581272"/>
                    </a:lnTo>
                    <a:lnTo>
                      <a:pt x="255606" y="588522"/>
                    </a:lnTo>
                    <a:lnTo>
                      <a:pt x="249909" y="595772"/>
                    </a:lnTo>
                    <a:lnTo>
                      <a:pt x="244657" y="603023"/>
                    </a:lnTo>
                    <a:lnTo>
                      <a:pt x="244657" y="610495"/>
                    </a:lnTo>
                    <a:lnTo>
                      <a:pt x="248356" y="617745"/>
                    </a:lnTo>
                    <a:lnTo>
                      <a:pt x="248356" y="624995"/>
                    </a:lnTo>
                    <a:lnTo>
                      <a:pt x="246358" y="632245"/>
                    </a:lnTo>
                    <a:lnTo>
                      <a:pt x="246358" y="639496"/>
                    </a:lnTo>
                    <a:lnTo>
                      <a:pt x="249835" y="646746"/>
                    </a:lnTo>
                    <a:lnTo>
                      <a:pt x="253534" y="654218"/>
                    </a:lnTo>
                    <a:lnTo>
                      <a:pt x="253534" y="661468"/>
                    </a:lnTo>
                    <a:lnTo>
                      <a:pt x="246284" y="666943"/>
                    </a:lnTo>
                    <a:lnTo>
                      <a:pt x="239034" y="666943"/>
                    </a:lnTo>
                    <a:lnTo>
                      <a:pt x="233559" y="674193"/>
                    </a:lnTo>
                    <a:lnTo>
                      <a:pt x="228085" y="681665"/>
                    </a:lnTo>
                    <a:lnTo>
                      <a:pt x="220835" y="685142"/>
                    </a:lnTo>
                    <a:lnTo>
                      <a:pt x="213362" y="683145"/>
                    </a:lnTo>
                    <a:lnTo>
                      <a:pt x="208110" y="675894"/>
                    </a:lnTo>
                    <a:lnTo>
                      <a:pt x="200860" y="672417"/>
                    </a:lnTo>
                    <a:lnTo>
                      <a:pt x="196495" y="668274"/>
                    </a:lnTo>
                    <a:lnTo>
                      <a:pt x="196495" y="661024"/>
                    </a:lnTo>
                    <a:lnTo>
                      <a:pt x="192796" y="653552"/>
                    </a:lnTo>
                    <a:lnTo>
                      <a:pt x="185545" y="646302"/>
                    </a:lnTo>
                    <a:lnTo>
                      <a:pt x="178295" y="642825"/>
                    </a:lnTo>
                    <a:lnTo>
                      <a:pt x="171045" y="639126"/>
                    </a:lnTo>
                    <a:lnTo>
                      <a:pt x="163795" y="639126"/>
                    </a:lnTo>
                    <a:lnTo>
                      <a:pt x="156323" y="640901"/>
                    </a:lnTo>
                    <a:lnTo>
                      <a:pt x="149073" y="642899"/>
                    </a:lnTo>
                    <a:lnTo>
                      <a:pt x="140121" y="642899"/>
                    </a:lnTo>
                    <a:lnTo>
                      <a:pt x="132871" y="642899"/>
                    </a:lnTo>
                    <a:lnTo>
                      <a:pt x="123697" y="642899"/>
                    </a:lnTo>
                    <a:lnTo>
                      <a:pt x="116447" y="642899"/>
                    </a:lnTo>
                    <a:lnTo>
                      <a:pt x="109197" y="640901"/>
                    </a:lnTo>
                    <a:lnTo>
                      <a:pt x="101724" y="635427"/>
                    </a:lnTo>
                    <a:lnTo>
                      <a:pt x="98247" y="628176"/>
                    </a:lnTo>
                    <a:lnTo>
                      <a:pt x="94548" y="620926"/>
                    </a:lnTo>
                    <a:lnTo>
                      <a:pt x="87298" y="613676"/>
                    </a:lnTo>
                    <a:lnTo>
                      <a:pt x="80048" y="608201"/>
                    </a:lnTo>
                    <a:lnTo>
                      <a:pt x="72798" y="604502"/>
                    </a:lnTo>
                    <a:lnTo>
                      <a:pt x="63846" y="606500"/>
                    </a:lnTo>
                    <a:lnTo>
                      <a:pt x="56374" y="604502"/>
                    </a:lnTo>
                    <a:lnTo>
                      <a:pt x="49124" y="602727"/>
                    </a:lnTo>
                    <a:lnTo>
                      <a:pt x="39950" y="600729"/>
                    </a:lnTo>
                    <a:lnTo>
                      <a:pt x="32700" y="597252"/>
                    </a:lnTo>
                    <a:lnTo>
                      <a:pt x="25450" y="595477"/>
                    </a:lnTo>
                    <a:lnTo>
                      <a:pt x="21751" y="588226"/>
                    </a:lnTo>
                    <a:lnTo>
                      <a:pt x="29001" y="582530"/>
                    </a:lnTo>
                    <a:lnTo>
                      <a:pt x="36473" y="580976"/>
                    </a:lnTo>
                    <a:lnTo>
                      <a:pt x="39950" y="573504"/>
                    </a:lnTo>
                    <a:lnTo>
                      <a:pt x="36473" y="566254"/>
                    </a:lnTo>
                    <a:lnTo>
                      <a:pt x="29001" y="564256"/>
                    </a:lnTo>
                    <a:lnTo>
                      <a:pt x="21751" y="567955"/>
                    </a:lnTo>
                    <a:lnTo>
                      <a:pt x="18273" y="560705"/>
                    </a:lnTo>
                    <a:lnTo>
                      <a:pt x="25524" y="557006"/>
                    </a:lnTo>
                    <a:lnTo>
                      <a:pt x="23748" y="549756"/>
                    </a:lnTo>
                    <a:lnTo>
                      <a:pt x="16498" y="551754"/>
                    </a:lnTo>
                    <a:lnTo>
                      <a:pt x="9248" y="555453"/>
                    </a:lnTo>
                    <a:lnTo>
                      <a:pt x="9248" y="547980"/>
                    </a:lnTo>
                    <a:lnTo>
                      <a:pt x="12725" y="540730"/>
                    </a:lnTo>
                    <a:lnTo>
                      <a:pt x="5475" y="535256"/>
                    </a:lnTo>
                    <a:lnTo>
                      <a:pt x="0" y="528005"/>
                    </a:lnTo>
                    <a:lnTo>
                      <a:pt x="5475" y="520533"/>
                    </a:lnTo>
                    <a:lnTo>
                      <a:pt x="12725" y="518980"/>
                    </a:lnTo>
                    <a:lnTo>
                      <a:pt x="21677" y="520533"/>
                    </a:lnTo>
                    <a:lnTo>
                      <a:pt x="28927" y="520533"/>
                    </a:lnTo>
                    <a:lnTo>
                      <a:pt x="34623" y="513283"/>
                    </a:lnTo>
                    <a:lnTo>
                      <a:pt x="34623" y="506033"/>
                    </a:lnTo>
                    <a:lnTo>
                      <a:pt x="36399" y="497081"/>
                    </a:lnTo>
                    <a:lnTo>
                      <a:pt x="38174" y="489831"/>
                    </a:lnTo>
                    <a:lnTo>
                      <a:pt x="39950" y="482581"/>
                    </a:lnTo>
                    <a:lnTo>
                      <a:pt x="45647" y="475331"/>
                    </a:lnTo>
                    <a:lnTo>
                      <a:pt x="52897" y="473333"/>
                    </a:lnTo>
                    <a:lnTo>
                      <a:pt x="60147" y="471558"/>
                    </a:lnTo>
                    <a:lnTo>
                      <a:pt x="67397" y="466083"/>
                    </a:lnTo>
                    <a:lnTo>
                      <a:pt x="71096" y="458611"/>
                    </a:lnTo>
                    <a:lnTo>
                      <a:pt x="65400" y="451361"/>
                    </a:lnTo>
                    <a:lnTo>
                      <a:pt x="58149" y="446108"/>
                    </a:lnTo>
                    <a:lnTo>
                      <a:pt x="56374" y="431460"/>
                    </a:lnTo>
                    <a:lnTo>
                      <a:pt x="56374" y="422286"/>
                    </a:lnTo>
                    <a:lnTo>
                      <a:pt x="56374" y="415036"/>
                    </a:lnTo>
                    <a:lnTo>
                      <a:pt x="56374" y="407786"/>
                    </a:lnTo>
                    <a:lnTo>
                      <a:pt x="54598" y="400535"/>
                    </a:lnTo>
                    <a:lnTo>
                      <a:pt x="49124" y="393285"/>
                    </a:lnTo>
                    <a:lnTo>
                      <a:pt x="43649" y="386035"/>
                    </a:lnTo>
                    <a:lnTo>
                      <a:pt x="49124" y="378563"/>
                    </a:lnTo>
                    <a:lnTo>
                      <a:pt x="56374" y="377009"/>
                    </a:lnTo>
                    <a:lnTo>
                      <a:pt x="60073" y="369537"/>
                    </a:lnTo>
                    <a:lnTo>
                      <a:pt x="67323" y="364063"/>
                    </a:lnTo>
                    <a:lnTo>
                      <a:pt x="74573" y="362287"/>
                    </a:lnTo>
                    <a:lnTo>
                      <a:pt x="81823" y="362287"/>
                    </a:lnTo>
                    <a:lnTo>
                      <a:pt x="89074" y="360290"/>
                    </a:lnTo>
                    <a:lnTo>
                      <a:pt x="98247" y="360290"/>
                    </a:lnTo>
                    <a:lnTo>
                      <a:pt x="100023" y="353039"/>
                    </a:lnTo>
                    <a:lnTo>
                      <a:pt x="101798" y="345789"/>
                    </a:lnTo>
                    <a:lnTo>
                      <a:pt x="101798" y="338539"/>
                    </a:lnTo>
                    <a:lnTo>
                      <a:pt x="101798" y="331289"/>
                    </a:lnTo>
                    <a:lnTo>
                      <a:pt x="103574" y="324039"/>
                    </a:lnTo>
                    <a:lnTo>
                      <a:pt x="107273" y="316566"/>
                    </a:lnTo>
                    <a:lnTo>
                      <a:pt x="110750" y="309316"/>
                    </a:lnTo>
                    <a:lnTo>
                      <a:pt x="118222" y="305839"/>
                    </a:lnTo>
                    <a:lnTo>
                      <a:pt x="125473" y="305839"/>
                    </a:lnTo>
                    <a:lnTo>
                      <a:pt x="134646" y="307615"/>
                    </a:lnTo>
                    <a:lnTo>
                      <a:pt x="141896" y="307615"/>
                    </a:lnTo>
                    <a:lnTo>
                      <a:pt x="149147" y="302140"/>
                    </a:lnTo>
                    <a:lnTo>
                      <a:pt x="154399" y="294890"/>
                    </a:lnTo>
                    <a:lnTo>
                      <a:pt x="161871" y="287640"/>
                    </a:lnTo>
                    <a:lnTo>
                      <a:pt x="167346" y="280168"/>
                    </a:lnTo>
                    <a:lnTo>
                      <a:pt x="171045" y="272918"/>
                    </a:lnTo>
                    <a:lnTo>
                      <a:pt x="172599" y="263966"/>
                    </a:lnTo>
                    <a:lnTo>
                      <a:pt x="163869" y="260489"/>
                    </a:lnTo>
                    <a:lnTo>
                      <a:pt x="163869" y="253238"/>
                    </a:lnTo>
                    <a:lnTo>
                      <a:pt x="163869" y="245766"/>
                    </a:lnTo>
                    <a:lnTo>
                      <a:pt x="163869" y="238516"/>
                    </a:lnTo>
                    <a:lnTo>
                      <a:pt x="165422" y="231266"/>
                    </a:lnTo>
                    <a:lnTo>
                      <a:pt x="165422" y="224016"/>
                    </a:lnTo>
                    <a:lnTo>
                      <a:pt x="165422" y="216766"/>
                    </a:lnTo>
                    <a:lnTo>
                      <a:pt x="163869" y="209293"/>
                    </a:lnTo>
                    <a:lnTo>
                      <a:pt x="158172" y="202043"/>
                    </a:lnTo>
                    <a:lnTo>
                      <a:pt x="150922" y="200046"/>
                    </a:lnTo>
                    <a:lnTo>
                      <a:pt x="143672" y="200046"/>
                    </a:lnTo>
                    <a:lnTo>
                      <a:pt x="136200" y="198492"/>
                    </a:lnTo>
                    <a:lnTo>
                      <a:pt x="128950" y="196495"/>
                    </a:lnTo>
                    <a:lnTo>
                      <a:pt x="121699" y="192796"/>
                    </a:lnTo>
                    <a:lnTo>
                      <a:pt x="114449" y="187543"/>
                    </a:lnTo>
                    <a:lnTo>
                      <a:pt x="107199" y="183844"/>
                    </a:lnTo>
                    <a:lnTo>
                      <a:pt x="98247" y="180367"/>
                    </a:lnTo>
                    <a:lnTo>
                      <a:pt x="92551" y="173117"/>
                    </a:lnTo>
                    <a:lnTo>
                      <a:pt x="85301" y="169417"/>
                    </a:lnTo>
                    <a:lnTo>
                      <a:pt x="78272" y="163943"/>
                    </a:lnTo>
                    <a:lnTo>
                      <a:pt x="72798" y="156471"/>
                    </a:lnTo>
                    <a:lnTo>
                      <a:pt x="72798" y="149221"/>
                    </a:lnTo>
                    <a:lnTo>
                      <a:pt x="71022" y="141970"/>
                    </a:lnTo>
                    <a:lnTo>
                      <a:pt x="71022" y="134720"/>
                    </a:lnTo>
                    <a:lnTo>
                      <a:pt x="63772" y="129468"/>
                    </a:lnTo>
                    <a:lnTo>
                      <a:pt x="56300" y="125768"/>
                    </a:lnTo>
                    <a:lnTo>
                      <a:pt x="49050" y="122069"/>
                    </a:lnTo>
                    <a:lnTo>
                      <a:pt x="47052" y="114819"/>
                    </a:lnTo>
                    <a:lnTo>
                      <a:pt x="47052" y="107569"/>
                    </a:lnTo>
                    <a:lnTo>
                      <a:pt x="39802" y="100319"/>
                    </a:lnTo>
                    <a:lnTo>
                      <a:pt x="38026" y="93069"/>
                    </a:lnTo>
                    <a:lnTo>
                      <a:pt x="45499" y="87372"/>
                    </a:lnTo>
                    <a:lnTo>
                      <a:pt x="45499" y="80122"/>
                    </a:lnTo>
                    <a:lnTo>
                      <a:pt x="45499" y="72872"/>
                    </a:lnTo>
                    <a:lnTo>
                      <a:pt x="41800" y="65621"/>
                    </a:lnTo>
                    <a:lnTo>
                      <a:pt x="38100" y="58149"/>
                    </a:lnTo>
                    <a:lnTo>
                      <a:pt x="38100" y="50899"/>
                    </a:lnTo>
                    <a:lnTo>
                      <a:pt x="36325" y="43649"/>
                    </a:lnTo>
                    <a:lnTo>
                      <a:pt x="30850" y="36399"/>
                    </a:lnTo>
                    <a:lnTo>
                      <a:pt x="23600" y="32700"/>
                    </a:lnTo>
                    <a:lnTo>
                      <a:pt x="21603" y="25450"/>
                    </a:lnTo>
                    <a:lnTo>
                      <a:pt x="23600" y="18199"/>
                    </a:lnTo>
                    <a:lnTo>
                      <a:pt x="25376" y="10949"/>
                    </a:lnTo>
                    <a:lnTo>
                      <a:pt x="32626" y="5475"/>
                    </a:lnTo>
                    <a:lnTo>
                      <a:pt x="39876" y="0"/>
                    </a:lnTo>
                    <a:lnTo>
                      <a:pt x="45868" y="406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590E065E-EF7F-45AF-9B49-76DC954F6B1B}"/>
                  </a:ext>
                </a:extLst>
              </p:cNvPr>
              <p:cNvSpPr/>
              <p:nvPr/>
            </p:nvSpPr>
            <p:spPr>
              <a:xfrm>
                <a:off x="2036669" y="4127208"/>
                <a:ext cx="38100" cy="54450"/>
              </a:xfrm>
              <a:custGeom>
                <a:avLst/>
                <a:gdLst>
                  <a:gd name="connsiteX0" fmla="*/ 0 w 38100"/>
                  <a:gd name="connsiteY0" fmla="*/ 0 h 54450"/>
                  <a:gd name="connsiteX1" fmla="*/ 3699 w 38100"/>
                  <a:gd name="connsiteY1" fmla="*/ 7250 h 54450"/>
                  <a:gd name="connsiteX2" fmla="*/ 10949 w 38100"/>
                  <a:gd name="connsiteY2" fmla="*/ 12503 h 54450"/>
                  <a:gd name="connsiteX3" fmla="*/ 16202 w 38100"/>
                  <a:gd name="connsiteY3" fmla="*/ 19753 h 54450"/>
                  <a:gd name="connsiteX4" fmla="*/ 21899 w 38100"/>
                  <a:gd name="connsiteY4" fmla="*/ 27003 h 54450"/>
                  <a:gd name="connsiteX5" fmla="*/ 29149 w 38100"/>
                  <a:gd name="connsiteY5" fmla="*/ 30702 h 54450"/>
                  <a:gd name="connsiteX6" fmla="*/ 32626 w 38100"/>
                  <a:gd name="connsiteY6" fmla="*/ 37953 h 54450"/>
                  <a:gd name="connsiteX7" fmla="*/ 38100 w 38100"/>
                  <a:gd name="connsiteY7" fmla="*/ 45203 h 54450"/>
                  <a:gd name="connsiteX8" fmla="*/ 36325 w 38100"/>
                  <a:gd name="connsiteY8" fmla="*/ 52675 h 54450"/>
                  <a:gd name="connsiteX9" fmla="*/ 29075 w 38100"/>
                  <a:gd name="connsiteY9" fmla="*/ 54450 h 54450"/>
                  <a:gd name="connsiteX10" fmla="*/ 21825 w 38100"/>
                  <a:gd name="connsiteY10" fmla="*/ 52675 h 54450"/>
                  <a:gd name="connsiteX11" fmla="*/ 18126 w 38100"/>
                  <a:gd name="connsiteY11" fmla="*/ 45203 h 54450"/>
                  <a:gd name="connsiteX12" fmla="*/ 14426 w 38100"/>
                  <a:gd name="connsiteY12" fmla="*/ 37953 h 54450"/>
                  <a:gd name="connsiteX13" fmla="*/ 10949 w 38100"/>
                  <a:gd name="connsiteY13" fmla="*/ 30702 h 54450"/>
                  <a:gd name="connsiteX14" fmla="*/ 8952 w 38100"/>
                  <a:gd name="connsiteY14" fmla="*/ 23452 h 54450"/>
                  <a:gd name="connsiteX15" fmla="*/ 7176 w 38100"/>
                  <a:gd name="connsiteY15" fmla="*/ 16202 h 54450"/>
                  <a:gd name="connsiteX16" fmla="*/ 3699 w 38100"/>
                  <a:gd name="connsiteY16" fmla="*/ 8730 h 54450"/>
                  <a:gd name="connsiteX17" fmla="*/ 0 w 38100"/>
                  <a:gd name="connsiteY17" fmla="*/ 0 h 5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100" h="54450">
                    <a:moveTo>
                      <a:pt x="0" y="0"/>
                    </a:moveTo>
                    <a:lnTo>
                      <a:pt x="3699" y="7250"/>
                    </a:lnTo>
                    <a:lnTo>
                      <a:pt x="10949" y="12503"/>
                    </a:lnTo>
                    <a:lnTo>
                      <a:pt x="16202" y="19753"/>
                    </a:lnTo>
                    <a:lnTo>
                      <a:pt x="21899" y="27003"/>
                    </a:lnTo>
                    <a:lnTo>
                      <a:pt x="29149" y="30702"/>
                    </a:lnTo>
                    <a:lnTo>
                      <a:pt x="32626" y="37953"/>
                    </a:lnTo>
                    <a:lnTo>
                      <a:pt x="38100" y="45203"/>
                    </a:lnTo>
                    <a:lnTo>
                      <a:pt x="36325" y="52675"/>
                    </a:lnTo>
                    <a:lnTo>
                      <a:pt x="29075" y="54450"/>
                    </a:lnTo>
                    <a:lnTo>
                      <a:pt x="21825" y="52675"/>
                    </a:lnTo>
                    <a:lnTo>
                      <a:pt x="18126" y="45203"/>
                    </a:lnTo>
                    <a:lnTo>
                      <a:pt x="14426" y="37953"/>
                    </a:lnTo>
                    <a:lnTo>
                      <a:pt x="10949" y="30702"/>
                    </a:lnTo>
                    <a:lnTo>
                      <a:pt x="8952" y="23452"/>
                    </a:lnTo>
                    <a:lnTo>
                      <a:pt x="7176" y="16202"/>
                    </a:lnTo>
                    <a:lnTo>
                      <a:pt x="3699" y="873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80FA0E4E-36D8-4412-840F-F8AF28FCDE7A}"/>
                  </a:ext>
                </a:extLst>
              </p:cNvPr>
              <p:cNvSpPr/>
              <p:nvPr/>
            </p:nvSpPr>
            <p:spPr>
              <a:xfrm>
                <a:off x="1955289" y="4088515"/>
                <a:ext cx="562702" cy="587190"/>
              </a:xfrm>
              <a:custGeom>
                <a:avLst/>
                <a:gdLst>
                  <a:gd name="connsiteX0" fmla="*/ 537253 w 562702"/>
                  <a:gd name="connsiteY0" fmla="*/ 585267 h 587190"/>
                  <a:gd name="connsiteX1" fmla="*/ 544503 w 562702"/>
                  <a:gd name="connsiteY1" fmla="*/ 578017 h 587190"/>
                  <a:gd name="connsiteX2" fmla="*/ 555452 w 562702"/>
                  <a:gd name="connsiteY2" fmla="*/ 574318 h 587190"/>
                  <a:gd name="connsiteX3" fmla="*/ 561149 w 562702"/>
                  <a:gd name="connsiteY3" fmla="*/ 567068 h 587190"/>
                  <a:gd name="connsiteX4" fmla="*/ 562703 w 562702"/>
                  <a:gd name="connsiteY4" fmla="*/ 559817 h 587190"/>
                  <a:gd name="connsiteX5" fmla="*/ 561149 w 562702"/>
                  <a:gd name="connsiteY5" fmla="*/ 552345 h 587190"/>
                  <a:gd name="connsiteX6" fmla="*/ 555452 w 562702"/>
                  <a:gd name="connsiteY6" fmla="*/ 545095 h 587190"/>
                  <a:gd name="connsiteX7" fmla="*/ 550200 w 562702"/>
                  <a:gd name="connsiteY7" fmla="*/ 537845 h 587190"/>
                  <a:gd name="connsiteX8" fmla="*/ 544503 w 562702"/>
                  <a:gd name="connsiteY8" fmla="*/ 530595 h 587190"/>
                  <a:gd name="connsiteX9" fmla="*/ 537253 w 562702"/>
                  <a:gd name="connsiteY9" fmla="*/ 523345 h 587190"/>
                  <a:gd name="connsiteX10" fmla="*/ 530003 w 562702"/>
                  <a:gd name="connsiteY10" fmla="*/ 517870 h 587190"/>
                  <a:gd name="connsiteX11" fmla="*/ 524750 w 562702"/>
                  <a:gd name="connsiteY11" fmla="*/ 510620 h 587190"/>
                  <a:gd name="connsiteX12" fmla="*/ 517500 w 562702"/>
                  <a:gd name="connsiteY12" fmla="*/ 503370 h 587190"/>
                  <a:gd name="connsiteX13" fmla="*/ 511803 w 562702"/>
                  <a:gd name="connsiteY13" fmla="*/ 496119 h 587190"/>
                  <a:gd name="connsiteX14" fmla="*/ 504553 w 562702"/>
                  <a:gd name="connsiteY14" fmla="*/ 488869 h 587190"/>
                  <a:gd name="connsiteX15" fmla="*/ 500854 w 562702"/>
                  <a:gd name="connsiteY15" fmla="*/ 481397 h 587190"/>
                  <a:gd name="connsiteX16" fmla="*/ 500854 w 562702"/>
                  <a:gd name="connsiteY16" fmla="*/ 474147 h 587190"/>
                  <a:gd name="connsiteX17" fmla="*/ 491902 w 562702"/>
                  <a:gd name="connsiteY17" fmla="*/ 466897 h 587190"/>
                  <a:gd name="connsiteX18" fmla="*/ 484652 w 562702"/>
                  <a:gd name="connsiteY18" fmla="*/ 466897 h 587190"/>
                  <a:gd name="connsiteX19" fmla="*/ 477402 w 562702"/>
                  <a:gd name="connsiteY19" fmla="*/ 470596 h 587190"/>
                  <a:gd name="connsiteX20" fmla="*/ 470152 w 562702"/>
                  <a:gd name="connsiteY20" fmla="*/ 472150 h 587190"/>
                  <a:gd name="connsiteX21" fmla="*/ 462902 w 562702"/>
                  <a:gd name="connsiteY21" fmla="*/ 472150 h 587190"/>
                  <a:gd name="connsiteX22" fmla="*/ 455429 w 562702"/>
                  <a:gd name="connsiteY22" fmla="*/ 470596 h 587190"/>
                  <a:gd name="connsiteX23" fmla="*/ 448179 w 562702"/>
                  <a:gd name="connsiteY23" fmla="*/ 466897 h 587190"/>
                  <a:gd name="connsiteX24" fmla="*/ 446182 w 562702"/>
                  <a:gd name="connsiteY24" fmla="*/ 459647 h 587190"/>
                  <a:gd name="connsiteX25" fmla="*/ 442705 w 562702"/>
                  <a:gd name="connsiteY25" fmla="*/ 452397 h 587190"/>
                  <a:gd name="connsiteX26" fmla="*/ 439006 w 562702"/>
                  <a:gd name="connsiteY26" fmla="*/ 445146 h 587190"/>
                  <a:gd name="connsiteX27" fmla="*/ 433753 w 562702"/>
                  <a:gd name="connsiteY27" fmla="*/ 437674 h 587190"/>
                  <a:gd name="connsiteX28" fmla="*/ 431756 w 562702"/>
                  <a:gd name="connsiteY28" fmla="*/ 430424 h 587190"/>
                  <a:gd name="connsiteX29" fmla="*/ 424505 w 562702"/>
                  <a:gd name="connsiteY29" fmla="*/ 424949 h 587190"/>
                  <a:gd name="connsiteX30" fmla="*/ 417255 w 562702"/>
                  <a:gd name="connsiteY30" fmla="*/ 421250 h 587190"/>
                  <a:gd name="connsiteX31" fmla="*/ 409783 w 562702"/>
                  <a:gd name="connsiteY31" fmla="*/ 414000 h 587190"/>
                  <a:gd name="connsiteX32" fmla="*/ 402533 w 562702"/>
                  <a:gd name="connsiteY32" fmla="*/ 414000 h 587190"/>
                  <a:gd name="connsiteX33" fmla="*/ 393581 w 562702"/>
                  <a:gd name="connsiteY33" fmla="*/ 410301 h 587190"/>
                  <a:gd name="connsiteX34" fmla="*/ 384407 w 562702"/>
                  <a:gd name="connsiteY34" fmla="*/ 406824 h 587190"/>
                  <a:gd name="connsiteX35" fmla="*/ 377157 w 562702"/>
                  <a:gd name="connsiteY35" fmla="*/ 406824 h 587190"/>
                  <a:gd name="connsiteX36" fmla="*/ 369907 w 562702"/>
                  <a:gd name="connsiteY36" fmla="*/ 406824 h 587190"/>
                  <a:gd name="connsiteX37" fmla="*/ 362657 w 562702"/>
                  <a:gd name="connsiteY37" fmla="*/ 405048 h 587190"/>
                  <a:gd name="connsiteX38" fmla="*/ 355185 w 562702"/>
                  <a:gd name="connsiteY38" fmla="*/ 403051 h 587190"/>
                  <a:gd name="connsiteX39" fmla="*/ 346233 w 562702"/>
                  <a:gd name="connsiteY39" fmla="*/ 401497 h 587190"/>
                  <a:gd name="connsiteX40" fmla="*/ 338983 w 562702"/>
                  <a:gd name="connsiteY40" fmla="*/ 401497 h 587190"/>
                  <a:gd name="connsiteX41" fmla="*/ 331733 w 562702"/>
                  <a:gd name="connsiteY41" fmla="*/ 399500 h 587190"/>
                  <a:gd name="connsiteX42" fmla="*/ 324483 w 562702"/>
                  <a:gd name="connsiteY42" fmla="*/ 402977 h 587190"/>
                  <a:gd name="connsiteX43" fmla="*/ 331733 w 562702"/>
                  <a:gd name="connsiteY43" fmla="*/ 406676 h 587190"/>
                  <a:gd name="connsiteX44" fmla="*/ 338983 w 562702"/>
                  <a:gd name="connsiteY44" fmla="*/ 410153 h 587190"/>
                  <a:gd name="connsiteX45" fmla="*/ 333508 w 562702"/>
                  <a:gd name="connsiteY45" fmla="*/ 417625 h 587190"/>
                  <a:gd name="connsiteX46" fmla="*/ 326258 w 562702"/>
                  <a:gd name="connsiteY46" fmla="*/ 415850 h 587190"/>
                  <a:gd name="connsiteX47" fmla="*/ 317306 w 562702"/>
                  <a:gd name="connsiteY47" fmla="*/ 417625 h 587190"/>
                  <a:gd name="connsiteX48" fmla="*/ 310056 w 562702"/>
                  <a:gd name="connsiteY48" fmla="*/ 413926 h 587190"/>
                  <a:gd name="connsiteX49" fmla="*/ 308059 w 562702"/>
                  <a:gd name="connsiteY49" fmla="*/ 406676 h 587190"/>
                  <a:gd name="connsiteX50" fmla="*/ 304360 w 562702"/>
                  <a:gd name="connsiteY50" fmla="*/ 399426 h 587190"/>
                  <a:gd name="connsiteX51" fmla="*/ 300661 w 562702"/>
                  <a:gd name="connsiteY51" fmla="*/ 391954 h 587190"/>
                  <a:gd name="connsiteX52" fmla="*/ 293410 w 562702"/>
                  <a:gd name="connsiteY52" fmla="*/ 388477 h 587190"/>
                  <a:gd name="connsiteX53" fmla="*/ 288158 w 562702"/>
                  <a:gd name="connsiteY53" fmla="*/ 381226 h 587190"/>
                  <a:gd name="connsiteX54" fmla="*/ 280907 w 562702"/>
                  <a:gd name="connsiteY54" fmla="*/ 375752 h 587190"/>
                  <a:gd name="connsiteX55" fmla="*/ 275211 w 562702"/>
                  <a:gd name="connsiteY55" fmla="*/ 366578 h 587190"/>
                  <a:gd name="connsiteX56" fmla="*/ 267961 w 562702"/>
                  <a:gd name="connsiteY56" fmla="*/ 363101 h 587190"/>
                  <a:gd name="connsiteX57" fmla="*/ 262708 w 562702"/>
                  <a:gd name="connsiteY57" fmla="*/ 355851 h 587190"/>
                  <a:gd name="connsiteX58" fmla="*/ 255458 w 562702"/>
                  <a:gd name="connsiteY58" fmla="*/ 352152 h 587190"/>
                  <a:gd name="connsiteX59" fmla="*/ 249761 w 562702"/>
                  <a:gd name="connsiteY59" fmla="*/ 344902 h 587190"/>
                  <a:gd name="connsiteX60" fmla="*/ 246284 w 562702"/>
                  <a:gd name="connsiteY60" fmla="*/ 337651 h 587190"/>
                  <a:gd name="connsiteX61" fmla="*/ 244509 w 562702"/>
                  <a:gd name="connsiteY61" fmla="*/ 330179 h 587190"/>
                  <a:gd name="connsiteX62" fmla="*/ 240810 w 562702"/>
                  <a:gd name="connsiteY62" fmla="*/ 322929 h 587190"/>
                  <a:gd name="connsiteX63" fmla="*/ 235335 w 562702"/>
                  <a:gd name="connsiteY63" fmla="*/ 315679 h 587190"/>
                  <a:gd name="connsiteX64" fmla="*/ 233559 w 562702"/>
                  <a:gd name="connsiteY64" fmla="*/ 308429 h 587190"/>
                  <a:gd name="connsiteX65" fmla="*/ 233559 w 562702"/>
                  <a:gd name="connsiteY65" fmla="*/ 297479 h 587190"/>
                  <a:gd name="connsiteX66" fmla="*/ 229860 w 562702"/>
                  <a:gd name="connsiteY66" fmla="*/ 290229 h 587190"/>
                  <a:gd name="connsiteX67" fmla="*/ 226383 w 562702"/>
                  <a:gd name="connsiteY67" fmla="*/ 282979 h 587190"/>
                  <a:gd name="connsiteX68" fmla="*/ 222684 w 562702"/>
                  <a:gd name="connsiteY68" fmla="*/ 275729 h 587190"/>
                  <a:gd name="connsiteX69" fmla="*/ 219207 w 562702"/>
                  <a:gd name="connsiteY69" fmla="*/ 268257 h 587190"/>
                  <a:gd name="connsiteX70" fmla="*/ 213510 w 562702"/>
                  <a:gd name="connsiteY70" fmla="*/ 261006 h 587190"/>
                  <a:gd name="connsiteX71" fmla="*/ 210033 w 562702"/>
                  <a:gd name="connsiteY71" fmla="*/ 253756 h 587190"/>
                  <a:gd name="connsiteX72" fmla="*/ 206334 w 562702"/>
                  <a:gd name="connsiteY72" fmla="*/ 246506 h 587190"/>
                  <a:gd name="connsiteX73" fmla="*/ 202635 w 562702"/>
                  <a:gd name="connsiteY73" fmla="*/ 239256 h 587190"/>
                  <a:gd name="connsiteX74" fmla="*/ 197382 w 562702"/>
                  <a:gd name="connsiteY74" fmla="*/ 232006 h 587190"/>
                  <a:gd name="connsiteX75" fmla="*/ 191908 w 562702"/>
                  <a:gd name="connsiteY75" fmla="*/ 224534 h 587190"/>
                  <a:gd name="connsiteX76" fmla="*/ 184436 w 562702"/>
                  <a:gd name="connsiteY76" fmla="*/ 219281 h 587190"/>
                  <a:gd name="connsiteX77" fmla="*/ 177186 w 562702"/>
                  <a:gd name="connsiteY77" fmla="*/ 212031 h 587190"/>
                  <a:gd name="connsiteX78" fmla="*/ 169935 w 562702"/>
                  <a:gd name="connsiteY78" fmla="*/ 206334 h 587190"/>
                  <a:gd name="connsiteX79" fmla="*/ 162685 w 562702"/>
                  <a:gd name="connsiteY79" fmla="*/ 201082 h 587190"/>
                  <a:gd name="connsiteX80" fmla="*/ 158986 w 562702"/>
                  <a:gd name="connsiteY80" fmla="*/ 193831 h 587190"/>
                  <a:gd name="connsiteX81" fmla="*/ 153733 w 562702"/>
                  <a:gd name="connsiteY81" fmla="*/ 186581 h 587190"/>
                  <a:gd name="connsiteX82" fmla="*/ 150034 w 562702"/>
                  <a:gd name="connsiteY82" fmla="*/ 179331 h 587190"/>
                  <a:gd name="connsiteX83" fmla="*/ 142784 w 562702"/>
                  <a:gd name="connsiteY83" fmla="*/ 171859 h 587190"/>
                  <a:gd name="connsiteX84" fmla="*/ 137310 w 562702"/>
                  <a:gd name="connsiteY84" fmla="*/ 164609 h 587190"/>
                  <a:gd name="connsiteX85" fmla="*/ 129837 w 562702"/>
                  <a:gd name="connsiteY85" fmla="*/ 157359 h 587190"/>
                  <a:gd name="connsiteX86" fmla="*/ 124585 w 562702"/>
                  <a:gd name="connsiteY86" fmla="*/ 150108 h 587190"/>
                  <a:gd name="connsiteX87" fmla="*/ 117113 w 562702"/>
                  <a:gd name="connsiteY87" fmla="*/ 143080 h 587190"/>
                  <a:gd name="connsiteX88" fmla="*/ 124585 w 562702"/>
                  <a:gd name="connsiteY88" fmla="*/ 142858 h 587190"/>
                  <a:gd name="connsiteX89" fmla="*/ 120886 w 562702"/>
                  <a:gd name="connsiteY89" fmla="*/ 135386 h 587190"/>
                  <a:gd name="connsiteX90" fmla="*/ 117409 w 562702"/>
                  <a:gd name="connsiteY90" fmla="*/ 128136 h 587190"/>
                  <a:gd name="connsiteX91" fmla="*/ 115411 w 562702"/>
                  <a:gd name="connsiteY91" fmla="*/ 120886 h 587190"/>
                  <a:gd name="connsiteX92" fmla="*/ 115411 w 562702"/>
                  <a:gd name="connsiteY92" fmla="*/ 113635 h 587190"/>
                  <a:gd name="connsiteX93" fmla="*/ 115411 w 562702"/>
                  <a:gd name="connsiteY93" fmla="*/ 107643 h 587190"/>
                  <a:gd name="connsiteX94" fmla="*/ 117409 w 562702"/>
                  <a:gd name="connsiteY94" fmla="*/ 100393 h 587190"/>
                  <a:gd name="connsiteX95" fmla="*/ 124659 w 562702"/>
                  <a:gd name="connsiteY95" fmla="*/ 92921 h 587190"/>
                  <a:gd name="connsiteX96" fmla="*/ 129911 w 562702"/>
                  <a:gd name="connsiteY96" fmla="*/ 85671 h 587190"/>
                  <a:gd name="connsiteX97" fmla="*/ 128358 w 562702"/>
                  <a:gd name="connsiteY97" fmla="*/ 78420 h 587190"/>
                  <a:gd name="connsiteX98" fmla="*/ 126360 w 562702"/>
                  <a:gd name="connsiteY98" fmla="*/ 71170 h 587190"/>
                  <a:gd name="connsiteX99" fmla="*/ 119110 w 562702"/>
                  <a:gd name="connsiteY99" fmla="*/ 65474 h 587190"/>
                  <a:gd name="connsiteX100" fmla="*/ 111638 w 562702"/>
                  <a:gd name="connsiteY100" fmla="*/ 60221 h 587190"/>
                  <a:gd name="connsiteX101" fmla="*/ 104388 w 562702"/>
                  <a:gd name="connsiteY101" fmla="*/ 52971 h 587190"/>
                  <a:gd name="connsiteX102" fmla="*/ 99135 w 562702"/>
                  <a:gd name="connsiteY102" fmla="*/ 45721 h 587190"/>
                  <a:gd name="connsiteX103" fmla="*/ 93439 w 562702"/>
                  <a:gd name="connsiteY103" fmla="*/ 38470 h 587190"/>
                  <a:gd name="connsiteX104" fmla="*/ 88186 w 562702"/>
                  <a:gd name="connsiteY104" fmla="*/ 30998 h 587190"/>
                  <a:gd name="connsiteX105" fmla="*/ 86188 w 562702"/>
                  <a:gd name="connsiteY105" fmla="*/ 23748 h 587190"/>
                  <a:gd name="connsiteX106" fmla="*/ 82711 w 562702"/>
                  <a:gd name="connsiteY106" fmla="*/ 16498 h 587190"/>
                  <a:gd name="connsiteX107" fmla="*/ 80936 w 562702"/>
                  <a:gd name="connsiteY107" fmla="*/ 9248 h 587190"/>
                  <a:gd name="connsiteX108" fmla="*/ 77237 w 562702"/>
                  <a:gd name="connsiteY108" fmla="*/ 1998 h 587190"/>
                  <a:gd name="connsiteX109" fmla="*/ 71762 w 562702"/>
                  <a:gd name="connsiteY109" fmla="*/ 0 h 587190"/>
                  <a:gd name="connsiteX110" fmla="*/ 64512 w 562702"/>
                  <a:gd name="connsiteY110" fmla="*/ 5475 h 587190"/>
                  <a:gd name="connsiteX111" fmla="*/ 57262 w 562702"/>
                  <a:gd name="connsiteY111" fmla="*/ 5475 h 587190"/>
                  <a:gd name="connsiteX112" fmla="*/ 51787 w 562702"/>
                  <a:gd name="connsiteY112" fmla="*/ 12725 h 587190"/>
                  <a:gd name="connsiteX113" fmla="*/ 46312 w 562702"/>
                  <a:gd name="connsiteY113" fmla="*/ 20197 h 587190"/>
                  <a:gd name="connsiteX114" fmla="*/ 39062 w 562702"/>
                  <a:gd name="connsiteY114" fmla="*/ 23674 h 587190"/>
                  <a:gd name="connsiteX115" fmla="*/ 31590 w 562702"/>
                  <a:gd name="connsiteY115" fmla="*/ 21677 h 587190"/>
                  <a:gd name="connsiteX116" fmla="*/ 26337 w 562702"/>
                  <a:gd name="connsiteY116" fmla="*/ 14426 h 587190"/>
                  <a:gd name="connsiteX117" fmla="*/ 19087 w 562702"/>
                  <a:gd name="connsiteY117" fmla="*/ 10949 h 587190"/>
                  <a:gd name="connsiteX118" fmla="*/ 14722 w 562702"/>
                  <a:gd name="connsiteY118" fmla="*/ 6806 h 587190"/>
                  <a:gd name="connsiteX119" fmla="*/ 11023 w 562702"/>
                  <a:gd name="connsiteY119" fmla="*/ 14057 h 587190"/>
                  <a:gd name="connsiteX120" fmla="*/ 5771 w 562702"/>
                  <a:gd name="connsiteY120" fmla="*/ 21307 h 587190"/>
                  <a:gd name="connsiteX121" fmla="*/ 3773 w 562702"/>
                  <a:gd name="connsiteY121" fmla="*/ 28557 h 587190"/>
                  <a:gd name="connsiteX122" fmla="*/ 1998 w 562702"/>
                  <a:gd name="connsiteY122" fmla="*/ 36029 h 587190"/>
                  <a:gd name="connsiteX123" fmla="*/ 1998 w 562702"/>
                  <a:gd name="connsiteY123" fmla="*/ 43279 h 587190"/>
                  <a:gd name="connsiteX124" fmla="*/ 1998 w 562702"/>
                  <a:gd name="connsiteY124" fmla="*/ 50529 h 587190"/>
                  <a:gd name="connsiteX125" fmla="*/ 0 w 562702"/>
                  <a:gd name="connsiteY125" fmla="*/ 58001 h 587190"/>
                  <a:gd name="connsiteX126" fmla="*/ 8064 w 562702"/>
                  <a:gd name="connsiteY126" fmla="*/ 58223 h 587190"/>
                  <a:gd name="connsiteX127" fmla="*/ 9840 w 562702"/>
                  <a:gd name="connsiteY127" fmla="*/ 65474 h 587190"/>
                  <a:gd name="connsiteX128" fmla="*/ 9840 w 562702"/>
                  <a:gd name="connsiteY128" fmla="*/ 72946 h 587190"/>
                  <a:gd name="connsiteX129" fmla="*/ 9840 w 562702"/>
                  <a:gd name="connsiteY129" fmla="*/ 80196 h 587190"/>
                  <a:gd name="connsiteX130" fmla="*/ 11837 w 562702"/>
                  <a:gd name="connsiteY130" fmla="*/ 87446 h 587190"/>
                  <a:gd name="connsiteX131" fmla="*/ 11837 w 562702"/>
                  <a:gd name="connsiteY131" fmla="*/ 94696 h 587190"/>
                  <a:gd name="connsiteX132" fmla="*/ 13391 w 562702"/>
                  <a:gd name="connsiteY132" fmla="*/ 101946 h 587190"/>
                  <a:gd name="connsiteX133" fmla="*/ 13391 w 562702"/>
                  <a:gd name="connsiteY133" fmla="*/ 109419 h 587190"/>
                  <a:gd name="connsiteX134" fmla="*/ 15388 w 562702"/>
                  <a:gd name="connsiteY134" fmla="*/ 116669 h 587190"/>
                  <a:gd name="connsiteX135" fmla="*/ 22638 w 562702"/>
                  <a:gd name="connsiteY135" fmla="*/ 120146 h 587190"/>
                  <a:gd name="connsiteX136" fmla="*/ 30110 w 562702"/>
                  <a:gd name="connsiteY136" fmla="*/ 125842 h 587190"/>
                  <a:gd name="connsiteX137" fmla="*/ 35363 w 562702"/>
                  <a:gd name="connsiteY137" fmla="*/ 133093 h 587190"/>
                  <a:gd name="connsiteX138" fmla="*/ 37361 w 562702"/>
                  <a:gd name="connsiteY138" fmla="*/ 140343 h 587190"/>
                  <a:gd name="connsiteX139" fmla="*/ 39136 w 562702"/>
                  <a:gd name="connsiteY139" fmla="*/ 147593 h 587190"/>
                  <a:gd name="connsiteX140" fmla="*/ 42613 w 562702"/>
                  <a:gd name="connsiteY140" fmla="*/ 154843 h 587190"/>
                  <a:gd name="connsiteX141" fmla="*/ 40838 w 562702"/>
                  <a:gd name="connsiteY141" fmla="*/ 162315 h 587190"/>
                  <a:gd name="connsiteX142" fmla="*/ 35363 w 562702"/>
                  <a:gd name="connsiteY142" fmla="*/ 169565 h 587190"/>
                  <a:gd name="connsiteX143" fmla="*/ 28113 w 562702"/>
                  <a:gd name="connsiteY143" fmla="*/ 176816 h 587190"/>
                  <a:gd name="connsiteX144" fmla="*/ 20863 w 562702"/>
                  <a:gd name="connsiteY144" fmla="*/ 180515 h 587190"/>
                  <a:gd name="connsiteX145" fmla="*/ 13391 w 562702"/>
                  <a:gd name="connsiteY145" fmla="*/ 183992 h 587190"/>
                  <a:gd name="connsiteX146" fmla="*/ 8138 w 562702"/>
                  <a:gd name="connsiteY146" fmla="*/ 192944 h 587190"/>
                  <a:gd name="connsiteX147" fmla="*/ 4439 w 562702"/>
                  <a:gd name="connsiteY147" fmla="*/ 200194 h 587190"/>
                  <a:gd name="connsiteX148" fmla="*/ 9914 w 562702"/>
                  <a:gd name="connsiteY148" fmla="*/ 207444 h 587190"/>
                  <a:gd name="connsiteX149" fmla="*/ 17164 w 562702"/>
                  <a:gd name="connsiteY149" fmla="*/ 207444 h 587190"/>
                  <a:gd name="connsiteX150" fmla="*/ 24414 w 562702"/>
                  <a:gd name="connsiteY150" fmla="*/ 207444 h 587190"/>
                  <a:gd name="connsiteX151" fmla="*/ 31664 w 562702"/>
                  <a:gd name="connsiteY151" fmla="*/ 207444 h 587190"/>
                  <a:gd name="connsiteX152" fmla="*/ 39136 w 562702"/>
                  <a:gd name="connsiteY152" fmla="*/ 205890 h 587190"/>
                  <a:gd name="connsiteX153" fmla="*/ 46386 w 562702"/>
                  <a:gd name="connsiteY153" fmla="*/ 202191 h 587190"/>
                  <a:gd name="connsiteX154" fmla="*/ 49864 w 562702"/>
                  <a:gd name="connsiteY154" fmla="*/ 194941 h 587190"/>
                  <a:gd name="connsiteX155" fmla="*/ 55560 w 562702"/>
                  <a:gd name="connsiteY155" fmla="*/ 187691 h 587190"/>
                  <a:gd name="connsiteX156" fmla="*/ 55560 w 562702"/>
                  <a:gd name="connsiteY156" fmla="*/ 180441 h 587190"/>
                  <a:gd name="connsiteX157" fmla="*/ 60813 w 562702"/>
                  <a:gd name="connsiteY157" fmla="*/ 172969 h 587190"/>
                  <a:gd name="connsiteX158" fmla="*/ 66509 w 562702"/>
                  <a:gd name="connsiteY158" fmla="*/ 176668 h 587190"/>
                  <a:gd name="connsiteX159" fmla="*/ 69986 w 562702"/>
                  <a:gd name="connsiteY159" fmla="*/ 169418 h 587190"/>
                  <a:gd name="connsiteX160" fmla="*/ 77237 w 562702"/>
                  <a:gd name="connsiteY160" fmla="*/ 162167 h 587190"/>
                  <a:gd name="connsiteX161" fmla="*/ 84709 w 562702"/>
                  <a:gd name="connsiteY161" fmla="*/ 167420 h 587190"/>
                  <a:gd name="connsiteX162" fmla="*/ 84709 w 562702"/>
                  <a:gd name="connsiteY162" fmla="*/ 174670 h 587190"/>
                  <a:gd name="connsiteX163" fmla="*/ 84709 w 562702"/>
                  <a:gd name="connsiteY163" fmla="*/ 181920 h 587190"/>
                  <a:gd name="connsiteX164" fmla="*/ 86262 w 562702"/>
                  <a:gd name="connsiteY164" fmla="*/ 189171 h 587190"/>
                  <a:gd name="connsiteX165" fmla="*/ 95436 w 562702"/>
                  <a:gd name="connsiteY165" fmla="*/ 194867 h 587190"/>
                  <a:gd name="connsiteX166" fmla="*/ 102908 w 562702"/>
                  <a:gd name="connsiteY166" fmla="*/ 194867 h 587190"/>
                  <a:gd name="connsiteX167" fmla="*/ 106385 w 562702"/>
                  <a:gd name="connsiteY167" fmla="*/ 202117 h 587190"/>
                  <a:gd name="connsiteX168" fmla="*/ 102908 w 562702"/>
                  <a:gd name="connsiteY168" fmla="*/ 209367 h 587190"/>
                  <a:gd name="connsiteX169" fmla="*/ 95436 w 562702"/>
                  <a:gd name="connsiteY169" fmla="*/ 211143 h 587190"/>
                  <a:gd name="connsiteX170" fmla="*/ 89961 w 562702"/>
                  <a:gd name="connsiteY170" fmla="*/ 218393 h 587190"/>
                  <a:gd name="connsiteX171" fmla="*/ 89961 w 562702"/>
                  <a:gd name="connsiteY171" fmla="*/ 225643 h 587190"/>
                  <a:gd name="connsiteX172" fmla="*/ 89961 w 562702"/>
                  <a:gd name="connsiteY172" fmla="*/ 233116 h 587190"/>
                  <a:gd name="connsiteX173" fmla="*/ 91959 w 562702"/>
                  <a:gd name="connsiteY173" fmla="*/ 240366 h 587190"/>
                  <a:gd name="connsiteX174" fmla="*/ 95436 w 562702"/>
                  <a:gd name="connsiteY174" fmla="*/ 247616 h 587190"/>
                  <a:gd name="connsiteX175" fmla="*/ 102908 w 562702"/>
                  <a:gd name="connsiteY175" fmla="*/ 251315 h 587190"/>
                  <a:gd name="connsiteX176" fmla="*/ 110158 w 562702"/>
                  <a:gd name="connsiteY176" fmla="*/ 253091 h 587190"/>
                  <a:gd name="connsiteX177" fmla="*/ 117409 w 562702"/>
                  <a:gd name="connsiteY177" fmla="*/ 247616 h 587190"/>
                  <a:gd name="connsiteX178" fmla="*/ 119184 w 562702"/>
                  <a:gd name="connsiteY178" fmla="*/ 240366 h 587190"/>
                  <a:gd name="connsiteX179" fmla="*/ 126434 w 562702"/>
                  <a:gd name="connsiteY179" fmla="*/ 233116 h 587190"/>
                  <a:gd name="connsiteX180" fmla="*/ 133684 w 562702"/>
                  <a:gd name="connsiteY180" fmla="*/ 234891 h 587190"/>
                  <a:gd name="connsiteX181" fmla="*/ 140935 w 562702"/>
                  <a:gd name="connsiteY181" fmla="*/ 238590 h 587190"/>
                  <a:gd name="connsiteX182" fmla="*/ 148185 w 562702"/>
                  <a:gd name="connsiteY182" fmla="*/ 240366 h 587190"/>
                  <a:gd name="connsiteX183" fmla="*/ 150182 w 562702"/>
                  <a:gd name="connsiteY183" fmla="*/ 247616 h 587190"/>
                  <a:gd name="connsiteX184" fmla="*/ 148185 w 562702"/>
                  <a:gd name="connsiteY184" fmla="*/ 254866 h 587190"/>
                  <a:gd name="connsiteX185" fmla="*/ 146631 w 562702"/>
                  <a:gd name="connsiteY185" fmla="*/ 262116 h 587190"/>
                  <a:gd name="connsiteX186" fmla="*/ 142932 w 562702"/>
                  <a:gd name="connsiteY186" fmla="*/ 271290 h 587190"/>
                  <a:gd name="connsiteX187" fmla="*/ 139233 w 562702"/>
                  <a:gd name="connsiteY187" fmla="*/ 278540 h 587190"/>
                  <a:gd name="connsiteX188" fmla="*/ 135756 w 562702"/>
                  <a:gd name="connsiteY188" fmla="*/ 286012 h 587190"/>
                  <a:gd name="connsiteX189" fmla="*/ 133758 w 562702"/>
                  <a:gd name="connsiteY189" fmla="*/ 293262 h 587190"/>
                  <a:gd name="connsiteX190" fmla="*/ 131983 w 562702"/>
                  <a:gd name="connsiteY190" fmla="*/ 300513 h 587190"/>
                  <a:gd name="connsiteX191" fmla="*/ 128506 w 562702"/>
                  <a:gd name="connsiteY191" fmla="*/ 307763 h 587190"/>
                  <a:gd name="connsiteX192" fmla="*/ 126508 w 562702"/>
                  <a:gd name="connsiteY192" fmla="*/ 315013 h 587190"/>
                  <a:gd name="connsiteX193" fmla="*/ 126508 w 562702"/>
                  <a:gd name="connsiteY193" fmla="*/ 322485 h 587190"/>
                  <a:gd name="connsiteX194" fmla="*/ 128506 w 562702"/>
                  <a:gd name="connsiteY194" fmla="*/ 329735 h 587190"/>
                  <a:gd name="connsiteX195" fmla="*/ 137457 w 562702"/>
                  <a:gd name="connsiteY195" fmla="*/ 336985 h 587190"/>
                  <a:gd name="connsiteX196" fmla="*/ 144708 w 562702"/>
                  <a:gd name="connsiteY196" fmla="*/ 340685 h 587190"/>
                  <a:gd name="connsiteX197" fmla="*/ 151958 w 562702"/>
                  <a:gd name="connsiteY197" fmla="*/ 342238 h 587190"/>
                  <a:gd name="connsiteX198" fmla="*/ 159208 w 562702"/>
                  <a:gd name="connsiteY198" fmla="*/ 342238 h 587190"/>
                  <a:gd name="connsiteX199" fmla="*/ 166458 w 562702"/>
                  <a:gd name="connsiteY199" fmla="*/ 340685 h 587190"/>
                  <a:gd name="connsiteX200" fmla="*/ 170157 w 562702"/>
                  <a:gd name="connsiteY200" fmla="*/ 347935 h 587190"/>
                  <a:gd name="connsiteX201" fmla="*/ 166458 w 562702"/>
                  <a:gd name="connsiteY201" fmla="*/ 355185 h 587190"/>
                  <a:gd name="connsiteX202" fmla="*/ 159208 w 562702"/>
                  <a:gd name="connsiteY202" fmla="*/ 356960 h 587190"/>
                  <a:gd name="connsiteX203" fmla="*/ 151958 w 562702"/>
                  <a:gd name="connsiteY203" fmla="*/ 362435 h 587190"/>
                  <a:gd name="connsiteX204" fmla="*/ 148259 w 562702"/>
                  <a:gd name="connsiteY204" fmla="*/ 378637 h 587190"/>
                  <a:gd name="connsiteX205" fmla="*/ 148259 w 562702"/>
                  <a:gd name="connsiteY205" fmla="*/ 385887 h 587190"/>
                  <a:gd name="connsiteX206" fmla="*/ 144782 w 562702"/>
                  <a:gd name="connsiteY206" fmla="*/ 393137 h 587190"/>
                  <a:gd name="connsiteX207" fmla="*/ 143006 w 562702"/>
                  <a:gd name="connsiteY207" fmla="*/ 400610 h 587190"/>
                  <a:gd name="connsiteX208" fmla="*/ 143006 w 562702"/>
                  <a:gd name="connsiteY208" fmla="*/ 407860 h 587190"/>
                  <a:gd name="connsiteX209" fmla="*/ 143006 w 562702"/>
                  <a:gd name="connsiteY209" fmla="*/ 415110 h 587190"/>
                  <a:gd name="connsiteX210" fmla="*/ 146705 w 562702"/>
                  <a:gd name="connsiteY210" fmla="*/ 422360 h 587190"/>
                  <a:gd name="connsiteX211" fmla="*/ 153955 w 562702"/>
                  <a:gd name="connsiteY211" fmla="*/ 426059 h 587190"/>
                  <a:gd name="connsiteX212" fmla="*/ 161206 w 562702"/>
                  <a:gd name="connsiteY212" fmla="*/ 428057 h 587190"/>
                  <a:gd name="connsiteX213" fmla="*/ 166458 w 562702"/>
                  <a:gd name="connsiteY213" fmla="*/ 435307 h 587190"/>
                  <a:gd name="connsiteX214" fmla="*/ 170157 w 562702"/>
                  <a:gd name="connsiteY214" fmla="*/ 442557 h 587190"/>
                  <a:gd name="connsiteX215" fmla="*/ 177407 w 562702"/>
                  <a:gd name="connsiteY215" fmla="*/ 444332 h 587190"/>
                  <a:gd name="connsiteX216" fmla="*/ 184658 w 562702"/>
                  <a:gd name="connsiteY216" fmla="*/ 440633 h 587190"/>
                  <a:gd name="connsiteX217" fmla="*/ 192130 w 562702"/>
                  <a:gd name="connsiteY217" fmla="*/ 433383 h 587190"/>
                  <a:gd name="connsiteX218" fmla="*/ 199380 w 562702"/>
                  <a:gd name="connsiteY218" fmla="*/ 435381 h 587190"/>
                  <a:gd name="connsiteX219" fmla="*/ 204855 w 562702"/>
                  <a:gd name="connsiteY219" fmla="*/ 442631 h 587190"/>
                  <a:gd name="connsiteX220" fmla="*/ 210329 w 562702"/>
                  <a:gd name="connsiteY220" fmla="*/ 449881 h 587190"/>
                  <a:gd name="connsiteX221" fmla="*/ 213806 w 562702"/>
                  <a:gd name="connsiteY221" fmla="*/ 442631 h 587190"/>
                  <a:gd name="connsiteX222" fmla="*/ 213806 w 562702"/>
                  <a:gd name="connsiteY222" fmla="*/ 435381 h 587190"/>
                  <a:gd name="connsiteX223" fmla="*/ 219503 w 562702"/>
                  <a:gd name="connsiteY223" fmla="*/ 428131 h 587190"/>
                  <a:gd name="connsiteX224" fmla="*/ 226753 w 562702"/>
                  <a:gd name="connsiteY224" fmla="*/ 435381 h 587190"/>
                  <a:gd name="connsiteX225" fmla="*/ 232006 w 562702"/>
                  <a:gd name="connsiteY225" fmla="*/ 442631 h 587190"/>
                  <a:gd name="connsiteX226" fmla="*/ 237702 w 562702"/>
                  <a:gd name="connsiteY226" fmla="*/ 449881 h 587190"/>
                  <a:gd name="connsiteX227" fmla="*/ 241179 w 562702"/>
                  <a:gd name="connsiteY227" fmla="*/ 457131 h 587190"/>
                  <a:gd name="connsiteX228" fmla="*/ 246654 w 562702"/>
                  <a:gd name="connsiteY228" fmla="*/ 464603 h 587190"/>
                  <a:gd name="connsiteX229" fmla="*/ 253904 w 562702"/>
                  <a:gd name="connsiteY229" fmla="*/ 468081 h 587190"/>
                  <a:gd name="connsiteX230" fmla="*/ 261154 w 562702"/>
                  <a:gd name="connsiteY230" fmla="*/ 471780 h 587190"/>
                  <a:gd name="connsiteX231" fmla="*/ 268405 w 562702"/>
                  <a:gd name="connsiteY231" fmla="*/ 473333 h 587190"/>
                  <a:gd name="connsiteX232" fmla="*/ 275655 w 562702"/>
                  <a:gd name="connsiteY232" fmla="*/ 477032 h 587190"/>
                  <a:gd name="connsiteX233" fmla="*/ 282905 w 562702"/>
                  <a:gd name="connsiteY233" fmla="*/ 477032 h 587190"/>
                  <a:gd name="connsiteX234" fmla="*/ 290377 w 562702"/>
                  <a:gd name="connsiteY234" fmla="*/ 477032 h 587190"/>
                  <a:gd name="connsiteX235" fmla="*/ 297627 w 562702"/>
                  <a:gd name="connsiteY235" fmla="*/ 477032 h 587190"/>
                  <a:gd name="connsiteX236" fmla="*/ 304877 w 562702"/>
                  <a:gd name="connsiteY236" fmla="*/ 479030 h 587190"/>
                  <a:gd name="connsiteX237" fmla="*/ 308576 w 562702"/>
                  <a:gd name="connsiteY237" fmla="*/ 486280 h 587190"/>
                  <a:gd name="connsiteX238" fmla="*/ 312053 w 562702"/>
                  <a:gd name="connsiteY238" fmla="*/ 493530 h 587190"/>
                  <a:gd name="connsiteX239" fmla="*/ 312053 w 562702"/>
                  <a:gd name="connsiteY239" fmla="*/ 500780 h 587190"/>
                  <a:gd name="connsiteX240" fmla="*/ 312053 w 562702"/>
                  <a:gd name="connsiteY240" fmla="*/ 508252 h 587190"/>
                  <a:gd name="connsiteX241" fmla="*/ 306653 w 562702"/>
                  <a:gd name="connsiteY241" fmla="*/ 514541 h 587190"/>
                  <a:gd name="connsiteX242" fmla="*/ 304655 w 562702"/>
                  <a:gd name="connsiteY242" fmla="*/ 514541 h 587190"/>
                  <a:gd name="connsiteX243" fmla="*/ 304655 w 562702"/>
                  <a:gd name="connsiteY243" fmla="*/ 528967 h 587190"/>
                  <a:gd name="connsiteX244" fmla="*/ 311906 w 562702"/>
                  <a:gd name="connsiteY244" fmla="*/ 541692 h 587190"/>
                  <a:gd name="connsiteX245" fmla="*/ 321079 w 562702"/>
                  <a:gd name="connsiteY245" fmla="*/ 558116 h 587190"/>
                  <a:gd name="connsiteX246" fmla="*/ 332029 w 562702"/>
                  <a:gd name="connsiteY246" fmla="*/ 558116 h 587190"/>
                  <a:gd name="connsiteX247" fmla="*/ 342978 w 562702"/>
                  <a:gd name="connsiteY247" fmla="*/ 552419 h 587190"/>
                  <a:gd name="connsiteX248" fmla="*/ 351930 w 562702"/>
                  <a:gd name="connsiteY248" fmla="*/ 541692 h 587190"/>
                  <a:gd name="connsiteX249" fmla="*/ 362879 w 562702"/>
                  <a:gd name="connsiteY249" fmla="*/ 534220 h 587190"/>
                  <a:gd name="connsiteX250" fmla="*/ 379303 w 562702"/>
                  <a:gd name="connsiteY250" fmla="*/ 518018 h 587190"/>
                  <a:gd name="connsiteX251" fmla="*/ 386553 w 562702"/>
                  <a:gd name="connsiteY251" fmla="*/ 556118 h 587190"/>
                  <a:gd name="connsiteX252" fmla="*/ 413704 w 562702"/>
                  <a:gd name="connsiteY252" fmla="*/ 572542 h 587190"/>
                  <a:gd name="connsiteX253" fmla="*/ 424653 w 562702"/>
                  <a:gd name="connsiteY253" fmla="*/ 587191 h 587190"/>
                  <a:gd name="connsiteX254" fmla="*/ 533702 w 562702"/>
                  <a:gd name="connsiteY254" fmla="*/ 587191 h 587190"/>
                  <a:gd name="connsiteX255" fmla="*/ 537253 w 562702"/>
                  <a:gd name="connsiteY255" fmla="*/ 585267 h 58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</a:cxnLst>
                <a:rect l="l" t="t" r="r" b="b"/>
                <a:pathLst>
                  <a:path w="562702" h="587190">
                    <a:moveTo>
                      <a:pt x="537253" y="585267"/>
                    </a:moveTo>
                    <a:lnTo>
                      <a:pt x="544503" y="578017"/>
                    </a:lnTo>
                    <a:lnTo>
                      <a:pt x="555452" y="574318"/>
                    </a:lnTo>
                    <a:lnTo>
                      <a:pt x="561149" y="567068"/>
                    </a:lnTo>
                    <a:lnTo>
                      <a:pt x="562703" y="559817"/>
                    </a:lnTo>
                    <a:lnTo>
                      <a:pt x="561149" y="552345"/>
                    </a:lnTo>
                    <a:lnTo>
                      <a:pt x="555452" y="545095"/>
                    </a:lnTo>
                    <a:lnTo>
                      <a:pt x="550200" y="537845"/>
                    </a:lnTo>
                    <a:lnTo>
                      <a:pt x="544503" y="530595"/>
                    </a:lnTo>
                    <a:lnTo>
                      <a:pt x="537253" y="523345"/>
                    </a:lnTo>
                    <a:lnTo>
                      <a:pt x="530003" y="517870"/>
                    </a:lnTo>
                    <a:lnTo>
                      <a:pt x="524750" y="510620"/>
                    </a:lnTo>
                    <a:lnTo>
                      <a:pt x="517500" y="503370"/>
                    </a:lnTo>
                    <a:lnTo>
                      <a:pt x="511803" y="496119"/>
                    </a:lnTo>
                    <a:lnTo>
                      <a:pt x="504553" y="488869"/>
                    </a:lnTo>
                    <a:lnTo>
                      <a:pt x="500854" y="481397"/>
                    </a:lnTo>
                    <a:lnTo>
                      <a:pt x="500854" y="474147"/>
                    </a:lnTo>
                    <a:lnTo>
                      <a:pt x="491902" y="466897"/>
                    </a:lnTo>
                    <a:lnTo>
                      <a:pt x="484652" y="466897"/>
                    </a:lnTo>
                    <a:lnTo>
                      <a:pt x="477402" y="470596"/>
                    </a:lnTo>
                    <a:lnTo>
                      <a:pt x="470152" y="472150"/>
                    </a:lnTo>
                    <a:lnTo>
                      <a:pt x="462902" y="472150"/>
                    </a:lnTo>
                    <a:lnTo>
                      <a:pt x="455429" y="470596"/>
                    </a:lnTo>
                    <a:lnTo>
                      <a:pt x="448179" y="466897"/>
                    </a:lnTo>
                    <a:lnTo>
                      <a:pt x="446182" y="459647"/>
                    </a:lnTo>
                    <a:lnTo>
                      <a:pt x="442705" y="452397"/>
                    </a:lnTo>
                    <a:lnTo>
                      <a:pt x="439006" y="445146"/>
                    </a:lnTo>
                    <a:lnTo>
                      <a:pt x="433753" y="437674"/>
                    </a:lnTo>
                    <a:lnTo>
                      <a:pt x="431756" y="430424"/>
                    </a:lnTo>
                    <a:lnTo>
                      <a:pt x="424505" y="424949"/>
                    </a:lnTo>
                    <a:lnTo>
                      <a:pt x="417255" y="421250"/>
                    </a:lnTo>
                    <a:lnTo>
                      <a:pt x="409783" y="414000"/>
                    </a:lnTo>
                    <a:lnTo>
                      <a:pt x="402533" y="414000"/>
                    </a:lnTo>
                    <a:lnTo>
                      <a:pt x="393581" y="410301"/>
                    </a:lnTo>
                    <a:lnTo>
                      <a:pt x="384407" y="406824"/>
                    </a:lnTo>
                    <a:lnTo>
                      <a:pt x="377157" y="406824"/>
                    </a:lnTo>
                    <a:lnTo>
                      <a:pt x="369907" y="406824"/>
                    </a:lnTo>
                    <a:lnTo>
                      <a:pt x="362657" y="405048"/>
                    </a:lnTo>
                    <a:lnTo>
                      <a:pt x="355185" y="403051"/>
                    </a:lnTo>
                    <a:lnTo>
                      <a:pt x="346233" y="401497"/>
                    </a:lnTo>
                    <a:lnTo>
                      <a:pt x="338983" y="401497"/>
                    </a:lnTo>
                    <a:lnTo>
                      <a:pt x="331733" y="399500"/>
                    </a:lnTo>
                    <a:lnTo>
                      <a:pt x="324483" y="402977"/>
                    </a:lnTo>
                    <a:lnTo>
                      <a:pt x="331733" y="406676"/>
                    </a:lnTo>
                    <a:lnTo>
                      <a:pt x="338983" y="410153"/>
                    </a:lnTo>
                    <a:lnTo>
                      <a:pt x="333508" y="417625"/>
                    </a:lnTo>
                    <a:lnTo>
                      <a:pt x="326258" y="415850"/>
                    </a:lnTo>
                    <a:lnTo>
                      <a:pt x="317306" y="417625"/>
                    </a:lnTo>
                    <a:lnTo>
                      <a:pt x="310056" y="413926"/>
                    </a:lnTo>
                    <a:lnTo>
                      <a:pt x="308059" y="406676"/>
                    </a:lnTo>
                    <a:lnTo>
                      <a:pt x="304360" y="399426"/>
                    </a:lnTo>
                    <a:lnTo>
                      <a:pt x="300661" y="391954"/>
                    </a:lnTo>
                    <a:lnTo>
                      <a:pt x="293410" y="388477"/>
                    </a:lnTo>
                    <a:lnTo>
                      <a:pt x="288158" y="381226"/>
                    </a:lnTo>
                    <a:lnTo>
                      <a:pt x="280907" y="375752"/>
                    </a:lnTo>
                    <a:lnTo>
                      <a:pt x="275211" y="366578"/>
                    </a:lnTo>
                    <a:lnTo>
                      <a:pt x="267961" y="363101"/>
                    </a:lnTo>
                    <a:lnTo>
                      <a:pt x="262708" y="355851"/>
                    </a:lnTo>
                    <a:lnTo>
                      <a:pt x="255458" y="352152"/>
                    </a:lnTo>
                    <a:lnTo>
                      <a:pt x="249761" y="344902"/>
                    </a:lnTo>
                    <a:lnTo>
                      <a:pt x="246284" y="337651"/>
                    </a:lnTo>
                    <a:lnTo>
                      <a:pt x="244509" y="330179"/>
                    </a:lnTo>
                    <a:lnTo>
                      <a:pt x="240810" y="322929"/>
                    </a:lnTo>
                    <a:lnTo>
                      <a:pt x="235335" y="315679"/>
                    </a:lnTo>
                    <a:lnTo>
                      <a:pt x="233559" y="308429"/>
                    </a:lnTo>
                    <a:lnTo>
                      <a:pt x="233559" y="297479"/>
                    </a:lnTo>
                    <a:lnTo>
                      <a:pt x="229860" y="290229"/>
                    </a:lnTo>
                    <a:lnTo>
                      <a:pt x="226383" y="282979"/>
                    </a:lnTo>
                    <a:lnTo>
                      <a:pt x="222684" y="275729"/>
                    </a:lnTo>
                    <a:lnTo>
                      <a:pt x="219207" y="268257"/>
                    </a:lnTo>
                    <a:lnTo>
                      <a:pt x="213510" y="261006"/>
                    </a:lnTo>
                    <a:lnTo>
                      <a:pt x="210033" y="253756"/>
                    </a:lnTo>
                    <a:lnTo>
                      <a:pt x="206334" y="246506"/>
                    </a:lnTo>
                    <a:lnTo>
                      <a:pt x="202635" y="239256"/>
                    </a:lnTo>
                    <a:lnTo>
                      <a:pt x="197382" y="232006"/>
                    </a:lnTo>
                    <a:lnTo>
                      <a:pt x="191908" y="224534"/>
                    </a:lnTo>
                    <a:lnTo>
                      <a:pt x="184436" y="219281"/>
                    </a:lnTo>
                    <a:lnTo>
                      <a:pt x="177186" y="212031"/>
                    </a:lnTo>
                    <a:lnTo>
                      <a:pt x="169935" y="206334"/>
                    </a:lnTo>
                    <a:lnTo>
                      <a:pt x="162685" y="201082"/>
                    </a:lnTo>
                    <a:lnTo>
                      <a:pt x="158986" y="193831"/>
                    </a:lnTo>
                    <a:lnTo>
                      <a:pt x="153733" y="186581"/>
                    </a:lnTo>
                    <a:lnTo>
                      <a:pt x="150034" y="179331"/>
                    </a:lnTo>
                    <a:lnTo>
                      <a:pt x="142784" y="171859"/>
                    </a:lnTo>
                    <a:lnTo>
                      <a:pt x="137310" y="164609"/>
                    </a:lnTo>
                    <a:lnTo>
                      <a:pt x="129837" y="157359"/>
                    </a:lnTo>
                    <a:lnTo>
                      <a:pt x="124585" y="150108"/>
                    </a:lnTo>
                    <a:lnTo>
                      <a:pt x="117113" y="143080"/>
                    </a:lnTo>
                    <a:lnTo>
                      <a:pt x="124585" y="142858"/>
                    </a:lnTo>
                    <a:lnTo>
                      <a:pt x="120886" y="135386"/>
                    </a:lnTo>
                    <a:lnTo>
                      <a:pt x="117409" y="128136"/>
                    </a:lnTo>
                    <a:lnTo>
                      <a:pt x="115411" y="120886"/>
                    </a:lnTo>
                    <a:lnTo>
                      <a:pt x="115411" y="113635"/>
                    </a:lnTo>
                    <a:lnTo>
                      <a:pt x="115411" y="107643"/>
                    </a:lnTo>
                    <a:lnTo>
                      <a:pt x="117409" y="100393"/>
                    </a:lnTo>
                    <a:lnTo>
                      <a:pt x="124659" y="92921"/>
                    </a:lnTo>
                    <a:lnTo>
                      <a:pt x="129911" y="85671"/>
                    </a:lnTo>
                    <a:lnTo>
                      <a:pt x="128358" y="78420"/>
                    </a:lnTo>
                    <a:lnTo>
                      <a:pt x="126360" y="71170"/>
                    </a:lnTo>
                    <a:lnTo>
                      <a:pt x="119110" y="65474"/>
                    </a:lnTo>
                    <a:lnTo>
                      <a:pt x="111638" y="60221"/>
                    </a:lnTo>
                    <a:lnTo>
                      <a:pt x="104388" y="52971"/>
                    </a:lnTo>
                    <a:lnTo>
                      <a:pt x="99135" y="45721"/>
                    </a:lnTo>
                    <a:lnTo>
                      <a:pt x="93439" y="38470"/>
                    </a:lnTo>
                    <a:lnTo>
                      <a:pt x="88186" y="30998"/>
                    </a:lnTo>
                    <a:lnTo>
                      <a:pt x="86188" y="23748"/>
                    </a:lnTo>
                    <a:lnTo>
                      <a:pt x="82711" y="16498"/>
                    </a:lnTo>
                    <a:lnTo>
                      <a:pt x="80936" y="9248"/>
                    </a:lnTo>
                    <a:lnTo>
                      <a:pt x="77237" y="1998"/>
                    </a:lnTo>
                    <a:lnTo>
                      <a:pt x="71762" y="0"/>
                    </a:lnTo>
                    <a:lnTo>
                      <a:pt x="64512" y="5475"/>
                    </a:lnTo>
                    <a:lnTo>
                      <a:pt x="57262" y="5475"/>
                    </a:lnTo>
                    <a:lnTo>
                      <a:pt x="51787" y="12725"/>
                    </a:lnTo>
                    <a:lnTo>
                      <a:pt x="46312" y="20197"/>
                    </a:lnTo>
                    <a:lnTo>
                      <a:pt x="39062" y="23674"/>
                    </a:lnTo>
                    <a:lnTo>
                      <a:pt x="31590" y="21677"/>
                    </a:lnTo>
                    <a:lnTo>
                      <a:pt x="26337" y="14426"/>
                    </a:lnTo>
                    <a:lnTo>
                      <a:pt x="19087" y="10949"/>
                    </a:lnTo>
                    <a:lnTo>
                      <a:pt x="14722" y="6806"/>
                    </a:lnTo>
                    <a:lnTo>
                      <a:pt x="11023" y="14057"/>
                    </a:lnTo>
                    <a:lnTo>
                      <a:pt x="5771" y="21307"/>
                    </a:lnTo>
                    <a:lnTo>
                      <a:pt x="3773" y="28557"/>
                    </a:lnTo>
                    <a:lnTo>
                      <a:pt x="1998" y="36029"/>
                    </a:lnTo>
                    <a:lnTo>
                      <a:pt x="1998" y="43279"/>
                    </a:lnTo>
                    <a:lnTo>
                      <a:pt x="1998" y="50529"/>
                    </a:lnTo>
                    <a:lnTo>
                      <a:pt x="0" y="58001"/>
                    </a:lnTo>
                    <a:lnTo>
                      <a:pt x="8064" y="58223"/>
                    </a:lnTo>
                    <a:lnTo>
                      <a:pt x="9840" y="65474"/>
                    </a:lnTo>
                    <a:lnTo>
                      <a:pt x="9840" y="72946"/>
                    </a:lnTo>
                    <a:lnTo>
                      <a:pt x="9840" y="80196"/>
                    </a:lnTo>
                    <a:lnTo>
                      <a:pt x="11837" y="87446"/>
                    </a:lnTo>
                    <a:lnTo>
                      <a:pt x="11837" y="94696"/>
                    </a:lnTo>
                    <a:lnTo>
                      <a:pt x="13391" y="101946"/>
                    </a:lnTo>
                    <a:lnTo>
                      <a:pt x="13391" y="109419"/>
                    </a:lnTo>
                    <a:lnTo>
                      <a:pt x="15388" y="116669"/>
                    </a:lnTo>
                    <a:lnTo>
                      <a:pt x="22638" y="120146"/>
                    </a:lnTo>
                    <a:lnTo>
                      <a:pt x="30110" y="125842"/>
                    </a:lnTo>
                    <a:lnTo>
                      <a:pt x="35363" y="133093"/>
                    </a:lnTo>
                    <a:lnTo>
                      <a:pt x="37361" y="140343"/>
                    </a:lnTo>
                    <a:lnTo>
                      <a:pt x="39136" y="147593"/>
                    </a:lnTo>
                    <a:lnTo>
                      <a:pt x="42613" y="154843"/>
                    </a:lnTo>
                    <a:lnTo>
                      <a:pt x="40838" y="162315"/>
                    </a:lnTo>
                    <a:lnTo>
                      <a:pt x="35363" y="169565"/>
                    </a:lnTo>
                    <a:lnTo>
                      <a:pt x="28113" y="176816"/>
                    </a:lnTo>
                    <a:lnTo>
                      <a:pt x="20863" y="180515"/>
                    </a:lnTo>
                    <a:lnTo>
                      <a:pt x="13391" y="183992"/>
                    </a:lnTo>
                    <a:lnTo>
                      <a:pt x="8138" y="192944"/>
                    </a:lnTo>
                    <a:lnTo>
                      <a:pt x="4439" y="200194"/>
                    </a:lnTo>
                    <a:lnTo>
                      <a:pt x="9914" y="207444"/>
                    </a:lnTo>
                    <a:lnTo>
                      <a:pt x="17164" y="207444"/>
                    </a:lnTo>
                    <a:lnTo>
                      <a:pt x="24414" y="207444"/>
                    </a:lnTo>
                    <a:lnTo>
                      <a:pt x="31664" y="207444"/>
                    </a:lnTo>
                    <a:lnTo>
                      <a:pt x="39136" y="205890"/>
                    </a:lnTo>
                    <a:lnTo>
                      <a:pt x="46386" y="202191"/>
                    </a:lnTo>
                    <a:lnTo>
                      <a:pt x="49864" y="194941"/>
                    </a:lnTo>
                    <a:lnTo>
                      <a:pt x="55560" y="187691"/>
                    </a:lnTo>
                    <a:lnTo>
                      <a:pt x="55560" y="180441"/>
                    </a:lnTo>
                    <a:lnTo>
                      <a:pt x="60813" y="172969"/>
                    </a:lnTo>
                    <a:lnTo>
                      <a:pt x="66509" y="176668"/>
                    </a:lnTo>
                    <a:lnTo>
                      <a:pt x="69986" y="169418"/>
                    </a:lnTo>
                    <a:lnTo>
                      <a:pt x="77237" y="162167"/>
                    </a:lnTo>
                    <a:lnTo>
                      <a:pt x="84709" y="167420"/>
                    </a:lnTo>
                    <a:lnTo>
                      <a:pt x="84709" y="174670"/>
                    </a:lnTo>
                    <a:lnTo>
                      <a:pt x="84709" y="181920"/>
                    </a:lnTo>
                    <a:lnTo>
                      <a:pt x="86262" y="189171"/>
                    </a:lnTo>
                    <a:lnTo>
                      <a:pt x="95436" y="194867"/>
                    </a:lnTo>
                    <a:lnTo>
                      <a:pt x="102908" y="194867"/>
                    </a:lnTo>
                    <a:lnTo>
                      <a:pt x="106385" y="202117"/>
                    </a:lnTo>
                    <a:lnTo>
                      <a:pt x="102908" y="209367"/>
                    </a:lnTo>
                    <a:lnTo>
                      <a:pt x="95436" y="211143"/>
                    </a:lnTo>
                    <a:lnTo>
                      <a:pt x="89961" y="218393"/>
                    </a:lnTo>
                    <a:lnTo>
                      <a:pt x="89961" y="225643"/>
                    </a:lnTo>
                    <a:lnTo>
                      <a:pt x="89961" y="233116"/>
                    </a:lnTo>
                    <a:lnTo>
                      <a:pt x="91959" y="240366"/>
                    </a:lnTo>
                    <a:lnTo>
                      <a:pt x="95436" y="247616"/>
                    </a:lnTo>
                    <a:lnTo>
                      <a:pt x="102908" y="251315"/>
                    </a:lnTo>
                    <a:lnTo>
                      <a:pt x="110158" y="253091"/>
                    </a:lnTo>
                    <a:lnTo>
                      <a:pt x="117409" y="247616"/>
                    </a:lnTo>
                    <a:lnTo>
                      <a:pt x="119184" y="240366"/>
                    </a:lnTo>
                    <a:lnTo>
                      <a:pt x="126434" y="233116"/>
                    </a:lnTo>
                    <a:lnTo>
                      <a:pt x="133684" y="234891"/>
                    </a:lnTo>
                    <a:lnTo>
                      <a:pt x="140935" y="238590"/>
                    </a:lnTo>
                    <a:lnTo>
                      <a:pt x="148185" y="240366"/>
                    </a:lnTo>
                    <a:lnTo>
                      <a:pt x="150182" y="247616"/>
                    </a:lnTo>
                    <a:lnTo>
                      <a:pt x="148185" y="254866"/>
                    </a:lnTo>
                    <a:lnTo>
                      <a:pt x="146631" y="262116"/>
                    </a:lnTo>
                    <a:lnTo>
                      <a:pt x="142932" y="271290"/>
                    </a:lnTo>
                    <a:lnTo>
                      <a:pt x="139233" y="278540"/>
                    </a:lnTo>
                    <a:lnTo>
                      <a:pt x="135756" y="286012"/>
                    </a:lnTo>
                    <a:lnTo>
                      <a:pt x="133758" y="293262"/>
                    </a:lnTo>
                    <a:lnTo>
                      <a:pt x="131983" y="300513"/>
                    </a:lnTo>
                    <a:lnTo>
                      <a:pt x="128506" y="307763"/>
                    </a:lnTo>
                    <a:lnTo>
                      <a:pt x="126508" y="315013"/>
                    </a:lnTo>
                    <a:lnTo>
                      <a:pt x="126508" y="322485"/>
                    </a:lnTo>
                    <a:lnTo>
                      <a:pt x="128506" y="329735"/>
                    </a:lnTo>
                    <a:lnTo>
                      <a:pt x="137457" y="336985"/>
                    </a:lnTo>
                    <a:lnTo>
                      <a:pt x="144708" y="340685"/>
                    </a:lnTo>
                    <a:lnTo>
                      <a:pt x="151958" y="342238"/>
                    </a:lnTo>
                    <a:lnTo>
                      <a:pt x="159208" y="342238"/>
                    </a:lnTo>
                    <a:lnTo>
                      <a:pt x="166458" y="340685"/>
                    </a:lnTo>
                    <a:lnTo>
                      <a:pt x="170157" y="347935"/>
                    </a:lnTo>
                    <a:lnTo>
                      <a:pt x="166458" y="355185"/>
                    </a:lnTo>
                    <a:lnTo>
                      <a:pt x="159208" y="356960"/>
                    </a:lnTo>
                    <a:lnTo>
                      <a:pt x="151958" y="362435"/>
                    </a:lnTo>
                    <a:lnTo>
                      <a:pt x="148259" y="378637"/>
                    </a:lnTo>
                    <a:lnTo>
                      <a:pt x="148259" y="385887"/>
                    </a:lnTo>
                    <a:lnTo>
                      <a:pt x="144782" y="393137"/>
                    </a:lnTo>
                    <a:lnTo>
                      <a:pt x="143006" y="400610"/>
                    </a:lnTo>
                    <a:lnTo>
                      <a:pt x="143006" y="407860"/>
                    </a:lnTo>
                    <a:lnTo>
                      <a:pt x="143006" y="415110"/>
                    </a:lnTo>
                    <a:lnTo>
                      <a:pt x="146705" y="422360"/>
                    </a:lnTo>
                    <a:lnTo>
                      <a:pt x="153955" y="426059"/>
                    </a:lnTo>
                    <a:lnTo>
                      <a:pt x="161206" y="428057"/>
                    </a:lnTo>
                    <a:lnTo>
                      <a:pt x="166458" y="435307"/>
                    </a:lnTo>
                    <a:lnTo>
                      <a:pt x="170157" y="442557"/>
                    </a:lnTo>
                    <a:lnTo>
                      <a:pt x="177407" y="444332"/>
                    </a:lnTo>
                    <a:lnTo>
                      <a:pt x="184658" y="440633"/>
                    </a:lnTo>
                    <a:lnTo>
                      <a:pt x="192130" y="433383"/>
                    </a:lnTo>
                    <a:lnTo>
                      <a:pt x="199380" y="435381"/>
                    </a:lnTo>
                    <a:lnTo>
                      <a:pt x="204855" y="442631"/>
                    </a:lnTo>
                    <a:lnTo>
                      <a:pt x="210329" y="449881"/>
                    </a:lnTo>
                    <a:lnTo>
                      <a:pt x="213806" y="442631"/>
                    </a:lnTo>
                    <a:lnTo>
                      <a:pt x="213806" y="435381"/>
                    </a:lnTo>
                    <a:lnTo>
                      <a:pt x="219503" y="428131"/>
                    </a:lnTo>
                    <a:lnTo>
                      <a:pt x="226753" y="435381"/>
                    </a:lnTo>
                    <a:lnTo>
                      <a:pt x="232006" y="442631"/>
                    </a:lnTo>
                    <a:lnTo>
                      <a:pt x="237702" y="449881"/>
                    </a:lnTo>
                    <a:lnTo>
                      <a:pt x="241179" y="457131"/>
                    </a:lnTo>
                    <a:lnTo>
                      <a:pt x="246654" y="464603"/>
                    </a:lnTo>
                    <a:lnTo>
                      <a:pt x="253904" y="468081"/>
                    </a:lnTo>
                    <a:lnTo>
                      <a:pt x="261154" y="471780"/>
                    </a:lnTo>
                    <a:lnTo>
                      <a:pt x="268405" y="473333"/>
                    </a:lnTo>
                    <a:lnTo>
                      <a:pt x="275655" y="477032"/>
                    </a:lnTo>
                    <a:lnTo>
                      <a:pt x="282905" y="477032"/>
                    </a:lnTo>
                    <a:lnTo>
                      <a:pt x="290377" y="477032"/>
                    </a:lnTo>
                    <a:lnTo>
                      <a:pt x="297627" y="477032"/>
                    </a:lnTo>
                    <a:lnTo>
                      <a:pt x="304877" y="479030"/>
                    </a:lnTo>
                    <a:lnTo>
                      <a:pt x="308576" y="486280"/>
                    </a:lnTo>
                    <a:lnTo>
                      <a:pt x="312053" y="493530"/>
                    </a:lnTo>
                    <a:lnTo>
                      <a:pt x="312053" y="500780"/>
                    </a:lnTo>
                    <a:lnTo>
                      <a:pt x="312053" y="508252"/>
                    </a:lnTo>
                    <a:lnTo>
                      <a:pt x="306653" y="514541"/>
                    </a:lnTo>
                    <a:lnTo>
                      <a:pt x="304655" y="514541"/>
                    </a:lnTo>
                    <a:lnTo>
                      <a:pt x="304655" y="528967"/>
                    </a:lnTo>
                    <a:lnTo>
                      <a:pt x="311906" y="541692"/>
                    </a:lnTo>
                    <a:lnTo>
                      <a:pt x="321079" y="558116"/>
                    </a:lnTo>
                    <a:lnTo>
                      <a:pt x="332029" y="558116"/>
                    </a:lnTo>
                    <a:lnTo>
                      <a:pt x="342978" y="552419"/>
                    </a:lnTo>
                    <a:lnTo>
                      <a:pt x="351930" y="541692"/>
                    </a:lnTo>
                    <a:lnTo>
                      <a:pt x="362879" y="534220"/>
                    </a:lnTo>
                    <a:lnTo>
                      <a:pt x="379303" y="518018"/>
                    </a:lnTo>
                    <a:lnTo>
                      <a:pt x="386553" y="556118"/>
                    </a:lnTo>
                    <a:lnTo>
                      <a:pt x="413704" y="572542"/>
                    </a:lnTo>
                    <a:lnTo>
                      <a:pt x="424653" y="587191"/>
                    </a:lnTo>
                    <a:lnTo>
                      <a:pt x="533702" y="587191"/>
                    </a:lnTo>
                    <a:lnTo>
                      <a:pt x="537253" y="58526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F2E4C175-5BC9-40C5-AC6F-AD511A54F136}"/>
                  </a:ext>
                </a:extLst>
              </p:cNvPr>
              <p:cNvSpPr/>
              <p:nvPr/>
            </p:nvSpPr>
            <p:spPr>
              <a:xfrm>
                <a:off x="1909421" y="4250387"/>
                <a:ext cx="256789" cy="356664"/>
              </a:xfrm>
              <a:custGeom>
                <a:avLst/>
                <a:gdLst>
                  <a:gd name="connsiteX0" fmla="*/ 41578 w 256789"/>
                  <a:gd name="connsiteY0" fmla="*/ 179849 h 356664"/>
                  <a:gd name="connsiteX1" fmla="*/ 49050 w 256789"/>
                  <a:gd name="connsiteY1" fmla="*/ 174596 h 356664"/>
                  <a:gd name="connsiteX2" fmla="*/ 56300 w 256789"/>
                  <a:gd name="connsiteY2" fmla="*/ 172599 h 356664"/>
                  <a:gd name="connsiteX3" fmla="*/ 63550 w 256789"/>
                  <a:gd name="connsiteY3" fmla="*/ 178295 h 356664"/>
                  <a:gd name="connsiteX4" fmla="*/ 69025 w 256789"/>
                  <a:gd name="connsiteY4" fmla="*/ 185545 h 356664"/>
                  <a:gd name="connsiteX5" fmla="*/ 74499 w 256789"/>
                  <a:gd name="connsiteY5" fmla="*/ 192796 h 356664"/>
                  <a:gd name="connsiteX6" fmla="*/ 81749 w 256789"/>
                  <a:gd name="connsiteY6" fmla="*/ 198048 h 356664"/>
                  <a:gd name="connsiteX7" fmla="*/ 89000 w 256789"/>
                  <a:gd name="connsiteY7" fmla="*/ 205298 h 356664"/>
                  <a:gd name="connsiteX8" fmla="*/ 96250 w 256789"/>
                  <a:gd name="connsiteY8" fmla="*/ 208998 h 356664"/>
                  <a:gd name="connsiteX9" fmla="*/ 103722 w 256789"/>
                  <a:gd name="connsiteY9" fmla="*/ 205298 h 356664"/>
                  <a:gd name="connsiteX10" fmla="*/ 110972 w 256789"/>
                  <a:gd name="connsiteY10" fmla="*/ 203745 h 356664"/>
                  <a:gd name="connsiteX11" fmla="*/ 118222 w 256789"/>
                  <a:gd name="connsiteY11" fmla="*/ 203745 h 356664"/>
                  <a:gd name="connsiteX12" fmla="*/ 125473 w 256789"/>
                  <a:gd name="connsiteY12" fmla="*/ 200046 h 356664"/>
                  <a:gd name="connsiteX13" fmla="*/ 132723 w 256789"/>
                  <a:gd name="connsiteY13" fmla="*/ 192796 h 356664"/>
                  <a:gd name="connsiteX14" fmla="*/ 139973 w 256789"/>
                  <a:gd name="connsiteY14" fmla="*/ 189097 h 356664"/>
                  <a:gd name="connsiteX15" fmla="*/ 147445 w 256789"/>
                  <a:gd name="connsiteY15" fmla="*/ 185619 h 356664"/>
                  <a:gd name="connsiteX16" fmla="*/ 147445 w 256789"/>
                  <a:gd name="connsiteY16" fmla="*/ 178369 h 356664"/>
                  <a:gd name="connsiteX17" fmla="*/ 139973 w 256789"/>
                  <a:gd name="connsiteY17" fmla="*/ 172673 h 356664"/>
                  <a:gd name="connsiteX18" fmla="*/ 132723 w 256789"/>
                  <a:gd name="connsiteY18" fmla="*/ 165422 h 356664"/>
                  <a:gd name="connsiteX19" fmla="*/ 125473 w 256789"/>
                  <a:gd name="connsiteY19" fmla="*/ 161723 h 356664"/>
                  <a:gd name="connsiteX20" fmla="*/ 118222 w 256789"/>
                  <a:gd name="connsiteY20" fmla="*/ 158246 h 356664"/>
                  <a:gd name="connsiteX21" fmla="*/ 110972 w 256789"/>
                  <a:gd name="connsiteY21" fmla="*/ 150996 h 356664"/>
                  <a:gd name="connsiteX22" fmla="*/ 103722 w 256789"/>
                  <a:gd name="connsiteY22" fmla="*/ 145521 h 356664"/>
                  <a:gd name="connsiteX23" fmla="*/ 96250 w 256789"/>
                  <a:gd name="connsiteY23" fmla="*/ 143524 h 356664"/>
                  <a:gd name="connsiteX24" fmla="*/ 89000 w 256789"/>
                  <a:gd name="connsiteY24" fmla="*/ 138271 h 356664"/>
                  <a:gd name="connsiteX25" fmla="*/ 81749 w 256789"/>
                  <a:gd name="connsiteY25" fmla="*/ 131021 h 356664"/>
                  <a:gd name="connsiteX26" fmla="*/ 78050 w 256789"/>
                  <a:gd name="connsiteY26" fmla="*/ 131021 h 356664"/>
                  <a:gd name="connsiteX27" fmla="*/ 81749 w 256789"/>
                  <a:gd name="connsiteY27" fmla="*/ 116373 h 356664"/>
                  <a:gd name="connsiteX28" fmla="*/ 83747 w 256789"/>
                  <a:gd name="connsiteY28" fmla="*/ 109123 h 356664"/>
                  <a:gd name="connsiteX29" fmla="*/ 85522 w 256789"/>
                  <a:gd name="connsiteY29" fmla="*/ 101872 h 356664"/>
                  <a:gd name="connsiteX30" fmla="*/ 87298 w 256789"/>
                  <a:gd name="connsiteY30" fmla="*/ 94622 h 356664"/>
                  <a:gd name="connsiteX31" fmla="*/ 90997 w 256789"/>
                  <a:gd name="connsiteY31" fmla="*/ 87372 h 356664"/>
                  <a:gd name="connsiteX32" fmla="*/ 92773 w 256789"/>
                  <a:gd name="connsiteY32" fmla="*/ 80122 h 356664"/>
                  <a:gd name="connsiteX33" fmla="*/ 94770 w 256789"/>
                  <a:gd name="connsiteY33" fmla="*/ 72650 h 356664"/>
                  <a:gd name="connsiteX34" fmla="*/ 98247 w 256789"/>
                  <a:gd name="connsiteY34" fmla="*/ 65400 h 356664"/>
                  <a:gd name="connsiteX35" fmla="*/ 103722 w 256789"/>
                  <a:gd name="connsiteY35" fmla="*/ 58149 h 356664"/>
                  <a:gd name="connsiteX36" fmla="*/ 109197 w 256789"/>
                  <a:gd name="connsiteY36" fmla="*/ 50899 h 356664"/>
                  <a:gd name="connsiteX37" fmla="*/ 114449 w 256789"/>
                  <a:gd name="connsiteY37" fmla="*/ 43649 h 356664"/>
                  <a:gd name="connsiteX38" fmla="*/ 120146 w 256789"/>
                  <a:gd name="connsiteY38" fmla="*/ 34475 h 356664"/>
                  <a:gd name="connsiteX39" fmla="*/ 120146 w 256789"/>
                  <a:gd name="connsiteY39" fmla="*/ 27003 h 356664"/>
                  <a:gd name="connsiteX40" fmla="*/ 120146 w 256789"/>
                  <a:gd name="connsiteY40" fmla="*/ 19753 h 356664"/>
                  <a:gd name="connsiteX41" fmla="*/ 114449 w 256789"/>
                  <a:gd name="connsiteY41" fmla="*/ 12503 h 356664"/>
                  <a:gd name="connsiteX42" fmla="*/ 116447 w 256789"/>
                  <a:gd name="connsiteY42" fmla="*/ 7250 h 356664"/>
                  <a:gd name="connsiteX43" fmla="*/ 123697 w 256789"/>
                  <a:gd name="connsiteY43" fmla="*/ 0 h 356664"/>
                  <a:gd name="connsiteX44" fmla="*/ 131169 w 256789"/>
                  <a:gd name="connsiteY44" fmla="*/ 5253 h 356664"/>
                  <a:gd name="connsiteX45" fmla="*/ 131169 w 256789"/>
                  <a:gd name="connsiteY45" fmla="*/ 12503 h 356664"/>
                  <a:gd name="connsiteX46" fmla="*/ 131169 w 256789"/>
                  <a:gd name="connsiteY46" fmla="*/ 19753 h 356664"/>
                  <a:gd name="connsiteX47" fmla="*/ 132723 w 256789"/>
                  <a:gd name="connsiteY47" fmla="*/ 27003 h 356664"/>
                  <a:gd name="connsiteX48" fmla="*/ 141896 w 256789"/>
                  <a:gd name="connsiteY48" fmla="*/ 32700 h 356664"/>
                  <a:gd name="connsiteX49" fmla="*/ 149368 w 256789"/>
                  <a:gd name="connsiteY49" fmla="*/ 32700 h 356664"/>
                  <a:gd name="connsiteX50" fmla="*/ 152846 w 256789"/>
                  <a:gd name="connsiteY50" fmla="*/ 39950 h 356664"/>
                  <a:gd name="connsiteX51" fmla="*/ 149368 w 256789"/>
                  <a:gd name="connsiteY51" fmla="*/ 47200 h 356664"/>
                  <a:gd name="connsiteX52" fmla="*/ 141896 w 256789"/>
                  <a:gd name="connsiteY52" fmla="*/ 48976 h 356664"/>
                  <a:gd name="connsiteX53" fmla="*/ 136422 w 256789"/>
                  <a:gd name="connsiteY53" fmla="*/ 56226 h 356664"/>
                  <a:gd name="connsiteX54" fmla="*/ 136422 w 256789"/>
                  <a:gd name="connsiteY54" fmla="*/ 63476 h 356664"/>
                  <a:gd name="connsiteX55" fmla="*/ 136422 w 256789"/>
                  <a:gd name="connsiteY55" fmla="*/ 70948 h 356664"/>
                  <a:gd name="connsiteX56" fmla="*/ 138419 w 256789"/>
                  <a:gd name="connsiteY56" fmla="*/ 78198 h 356664"/>
                  <a:gd name="connsiteX57" fmla="*/ 141896 w 256789"/>
                  <a:gd name="connsiteY57" fmla="*/ 85449 h 356664"/>
                  <a:gd name="connsiteX58" fmla="*/ 149368 w 256789"/>
                  <a:gd name="connsiteY58" fmla="*/ 89148 h 356664"/>
                  <a:gd name="connsiteX59" fmla="*/ 156619 w 256789"/>
                  <a:gd name="connsiteY59" fmla="*/ 90923 h 356664"/>
                  <a:gd name="connsiteX60" fmla="*/ 163869 w 256789"/>
                  <a:gd name="connsiteY60" fmla="*/ 85449 h 356664"/>
                  <a:gd name="connsiteX61" fmla="*/ 165644 w 256789"/>
                  <a:gd name="connsiteY61" fmla="*/ 78198 h 356664"/>
                  <a:gd name="connsiteX62" fmla="*/ 172895 w 256789"/>
                  <a:gd name="connsiteY62" fmla="*/ 70948 h 356664"/>
                  <a:gd name="connsiteX63" fmla="*/ 180145 w 256789"/>
                  <a:gd name="connsiteY63" fmla="*/ 72724 h 356664"/>
                  <a:gd name="connsiteX64" fmla="*/ 187395 w 256789"/>
                  <a:gd name="connsiteY64" fmla="*/ 76423 h 356664"/>
                  <a:gd name="connsiteX65" fmla="*/ 194645 w 256789"/>
                  <a:gd name="connsiteY65" fmla="*/ 78198 h 356664"/>
                  <a:gd name="connsiteX66" fmla="*/ 196643 w 256789"/>
                  <a:gd name="connsiteY66" fmla="*/ 85449 h 356664"/>
                  <a:gd name="connsiteX67" fmla="*/ 194645 w 256789"/>
                  <a:gd name="connsiteY67" fmla="*/ 92699 h 356664"/>
                  <a:gd name="connsiteX68" fmla="*/ 193091 w 256789"/>
                  <a:gd name="connsiteY68" fmla="*/ 99949 h 356664"/>
                  <a:gd name="connsiteX69" fmla="*/ 189392 w 256789"/>
                  <a:gd name="connsiteY69" fmla="*/ 109123 h 356664"/>
                  <a:gd name="connsiteX70" fmla="*/ 185693 w 256789"/>
                  <a:gd name="connsiteY70" fmla="*/ 116373 h 356664"/>
                  <a:gd name="connsiteX71" fmla="*/ 182216 w 256789"/>
                  <a:gd name="connsiteY71" fmla="*/ 123845 h 356664"/>
                  <a:gd name="connsiteX72" fmla="*/ 180219 w 256789"/>
                  <a:gd name="connsiteY72" fmla="*/ 131095 h 356664"/>
                  <a:gd name="connsiteX73" fmla="*/ 178443 w 256789"/>
                  <a:gd name="connsiteY73" fmla="*/ 138345 h 356664"/>
                  <a:gd name="connsiteX74" fmla="*/ 174966 w 256789"/>
                  <a:gd name="connsiteY74" fmla="*/ 145595 h 356664"/>
                  <a:gd name="connsiteX75" fmla="*/ 172969 w 256789"/>
                  <a:gd name="connsiteY75" fmla="*/ 152846 h 356664"/>
                  <a:gd name="connsiteX76" fmla="*/ 172969 w 256789"/>
                  <a:gd name="connsiteY76" fmla="*/ 160318 h 356664"/>
                  <a:gd name="connsiteX77" fmla="*/ 174966 w 256789"/>
                  <a:gd name="connsiteY77" fmla="*/ 167568 h 356664"/>
                  <a:gd name="connsiteX78" fmla="*/ 183918 w 256789"/>
                  <a:gd name="connsiteY78" fmla="*/ 174818 h 356664"/>
                  <a:gd name="connsiteX79" fmla="*/ 191168 w 256789"/>
                  <a:gd name="connsiteY79" fmla="*/ 178517 h 356664"/>
                  <a:gd name="connsiteX80" fmla="*/ 198418 w 256789"/>
                  <a:gd name="connsiteY80" fmla="*/ 180071 h 356664"/>
                  <a:gd name="connsiteX81" fmla="*/ 205668 w 256789"/>
                  <a:gd name="connsiteY81" fmla="*/ 180071 h 356664"/>
                  <a:gd name="connsiteX82" fmla="*/ 212919 w 256789"/>
                  <a:gd name="connsiteY82" fmla="*/ 178517 h 356664"/>
                  <a:gd name="connsiteX83" fmla="*/ 216618 w 256789"/>
                  <a:gd name="connsiteY83" fmla="*/ 185767 h 356664"/>
                  <a:gd name="connsiteX84" fmla="*/ 212919 w 256789"/>
                  <a:gd name="connsiteY84" fmla="*/ 193018 h 356664"/>
                  <a:gd name="connsiteX85" fmla="*/ 205668 w 256789"/>
                  <a:gd name="connsiteY85" fmla="*/ 194793 h 356664"/>
                  <a:gd name="connsiteX86" fmla="*/ 198418 w 256789"/>
                  <a:gd name="connsiteY86" fmla="*/ 200268 h 356664"/>
                  <a:gd name="connsiteX87" fmla="*/ 194719 w 256789"/>
                  <a:gd name="connsiteY87" fmla="*/ 216470 h 356664"/>
                  <a:gd name="connsiteX88" fmla="*/ 194719 w 256789"/>
                  <a:gd name="connsiteY88" fmla="*/ 223720 h 356664"/>
                  <a:gd name="connsiteX89" fmla="*/ 191242 w 256789"/>
                  <a:gd name="connsiteY89" fmla="*/ 230970 h 356664"/>
                  <a:gd name="connsiteX90" fmla="*/ 189466 w 256789"/>
                  <a:gd name="connsiteY90" fmla="*/ 238442 h 356664"/>
                  <a:gd name="connsiteX91" fmla="*/ 189466 w 256789"/>
                  <a:gd name="connsiteY91" fmla="*/ 245692 h 356664"/>
                  <a:gd name="connsiteX92" fmla="*/ 189466 w 256789"/>
                  <a:gd name="connsiteY92" fmla="*/ 252943 h 356664"/>
                  <a:gd name="connsiteX93" fmla="*/ 193165 w 256789"/>
                  <a:gd name="connsiteY93" fmla="*/ 260193 h 356664"/>
                  <a:gd name="connsiteX94" fmla="*/ 200416 w 256789"/>
                  <a:gd name="connsiteY94" fmla="*/ 263892 h 356664"/>
                  <a:gd name="connsiteX95" fmla="*/ 207666 w 256789"/>
                  <a:gd name="connsiteY95" fmla="*/ 265889 h 356664"/>
                  <a:gd name="connsiteX96" fmla="*/ 212919 w 256789"/>
                  <a:gd name="connsiteY96" fmla="*/ 273139 h 356664"/>
                  <a:gd name="connsiteX97" fmla="*/ 216618 w 256789"/>
                  <a:gd name="connsiteY97" fmla="*/ 280390 h 356664"/>
                  <a:gd name="connsiteX98" fmla="*/ 223868 w 256789"/>
                  <a:gd name="connsiteY98" fmla="*/ 282165 h 356664"/>
                  <a:gd name="connsiteX99" fmla="*/ 231118 w 256789"/>
                  <a:gd name="connsiteY99" fmla="*/ 278466 h 356664"/>
                  <a:gd name="connsiteX100" fmla="*/ 238590 w 256789"/>
                  <a:gd name="connsiteY100" fmla="*/ 271216 h 356664"/>
                  <a:gd name="connsiteX101" fmla="*/ 245840 w 256789"/>
                  <a:gd name="connsiteY101" fmla="*/ 273213 h 356664"/>
                  <a:gd name="connsiteX102" fmla="*/ 251315 w 256789"/>
                  <a:gd name="connsiteY102" fmla="*/ 280464 h 356664"/>
                  <a:gd name="connsiteX103" fmla="*/ 256789 w 256789"/>
                  <a:gd name="connsiteY103" fmla="*/ 293188 h 356664"/>
                  <a:gd name="connsiteX104" fmla="*/ 253090 w 256789"/>
                  <a:gd name="connsiteY104" fmla="*/ 300439 h 356664"/>
                  <a:gd name="connsiteX105" fmla="*/ 245840 w 256789"/>
                  <a:gd name="connsiteY105" fmla="*/ 303916 h 356664"/>
                  <a:gd name="connsiteX106" fmla="*/ 238590 w 256789"/>
                  <a:gd name="connsiteY106" fmla="*/ 309612 h 356664"/>
                  <a:gd name="connsiteX107" fmla="*/ 231118 w 256789"/>
                  <a:gd name="connsiteY107" fmla="*/ 313089 h 356664"/>
                  <a:gd name="connsiteX108" fmla="*/ 223868 w 256789"/>
                  <a:gd name="connsiteY108" fmla="*/ 318564 h 356664"/>
                  <a:gd name="connsiteX109" fmla="*/ 216618 w 256789"/>
                  <a:gd name="connsiteY109" fmla="*/ 324039 h 356664"/>
                  <a:gd name="connsiteX110" fmla="*/ 209367 w 256789"/>
                  <a:gd name="connsiteY110" fmla="*/ 320340 h 356664"/>
                  <a:gd name="connsiteX111" fmla="*/ 200416 w 256789"/>
                  <a:gd name="connsiteY111" fmla="*/ 324039 h 356664"/>
                  <a:gd name="connsiteX112" fmla="*/ 193165 w 256789"/>
                  <a:gd name="connsiteY112" fmla="*/ 327738 h 356664"/>
                  <a:gd name="connsiteX113" fmla="*/ 185693 w 256789"/>
                  <a:gd name="connsiteY113" fmla="*/ 331215 h 356664"/>
                  <a:gd name="connsiteX114" fmla="*/ 178443 w 256789"/>
                  <a:gd name="connsiteY114" fmla="*/ 336689 h 356664"/>
                  <a:gd name="connsiteX115" fmla="*/ 174966 w 256789"/>
                  <a:gd name="connsiteY115" fmla="*/ 343940 h 356664"/>
                  <a:gd name="connsiteX116" fmla="*/ 167494 w 256789"/>
                  <a:gd name="connsiteY116" fmla="*/ 342164 h 356664"/>
                  <a:gd name="connsiteX117" fmla="*/ 160244 w 256789"/>
                  <a:gd name="connsiteY117" fmla="*/ 334914 h 356664"/>
                  <a:gd name="connsiteX118" fmla="*/ 156767 w 256789"/>
                  <a:gd name="connsiteY118" fmla="*/ 327664 h 356664"/>
                  <a:gd name="connsiteX119" fmla="*/ 154769 w 256789"/>
                  <a:gd name="connsiteY119" fmla="*/ 320192 h 356664"/>
                  <a:gd name="connsiteX120" fmla="*/ 152994 w 256789"/>
                  <a:gd name="connsiteY120" fmla="*/ 312941 h 356664"/>
                  <a:gd name="connsiteX121" fmla="*/ 145743 w 256789"/>
                  <a:gd name="connsiteY121" fmla="*/ 312941 h 356664"/>
                  <a:gd name="connsiteX122" fmla="*/ 138493 w 256789"/>
                  <a:gd name="connsiteY122" fmla="*/ 318416 h 356664"/>
                  <a:gd name="connsiteX123" fmla="*/ 131243 w 256789"/>
                  <a:gd name="connsiteY123" fmla="*/ 325666 h 356664"/>
                  <a:gd name="connsiteX124" fmla="*/ 132797 w 256789"/>
                  <a:gd name="connsiteY124" fmla="*/ 332916 h 356664"/>
                  <a:gd name="connsiteX125" fmla="*/ 140047 w 256789"/>
                  <a:gd name="connsiteY125" fmla="*/ 340167 h 356664"/>
                  <a:gd name="connsiteX126" fmla="*/ 143746 w 256789"/>
                  <a:gd name="connsiteY126" fmla="*/ 347417 h 356664"/>
                  <a:gd name="connsiteX127" fmla="*/ 138493 w 256789"/>
                  <a:gd name="connsiteY127" fmla="*/ 354889 h 356664"/>
                  <a:gd name="connsiteX128" fmla="*/ 131243 w 256789"/>
                  <a:gd name="connsiteY128" fmla="*/ 356664 h 356664"/>
                  <a:gd name="connsiteX129" fmla="*/ 123771 w 256789"/>
                  <a:gd name="connsiteY129" fmla="*/ 354889 h 356664"/>
                  <a:gd name="connsiteX130" fmla="*/ 120294 w 256789"/>
                  <a:gd name="connsiteY130" fmla="*/ 347417 h 356664"/>
                  <a:gd name="connsiteX131" fmla="*/ 113044 w 256789"/>
                  <a:gd name="connsiteY131" fmla="*/ 343940 h 356664"/>
                  <a:gd name="connsiteX132" fmla="*/ 105571 w 256789"/>
                  <a:gd name="connsiteY132" fmla="*/ 343940 h 356664"/>
                  <a:gd name="connsiteX133" fmla="*/ 98321 w 256789"/>
                  <a:gd name="connsiteY133" fmla="*/ 343940 h 356664"/>
                  <a:gd name="connsiteX134" fmla="*/ 91071 w 256789"/>
                  <a:gd name="connsiteY134" fmla="*/ 343940 h 356664"/>
                  <a:gd name="connsiteX135" fmla="*/ 83821 w 256789"/>
                  <a:gd name="connsiteY135" fmla="*/ 336689 h 356664"/>
                  <a:gd name="connsiteX136" fmla="*/ 76571 w 256789"/>
                  <a:gd name="connsiteY136" fmla="*/ 331215 h 356664"/>
                  <a:gd name="connsiteX137" fmla="*/ 69099 w 256789"/>
                  <a:gd name="connsiteY137" fmla="*/ 329217 h 356664"/>
                  <a:gd name="connsiteX138" fmla="*/ 61848 w 256789"/>
                  <a:gd name="connsiteY138" fmla="*/ 329217 h 356664"/>
                  <a:gd name="connsiteX139" fmla="*/ 54598 w 256789"/>
                  <a:gd name="connsiteY139" fmla="*/ 331215 h 356664"/>
                  <a:gd name="connsiteX140" fmla="*/ 45425 w 256789"/>
                  <a:gd name="connsiteY140" fmla="*/ 334914 h 356664"/>
                  <a:gd name="connsiteX141" fmla="*/ 38174 w 256789"/>
                  <a:gd name="connsiteY141" fmla="*/ 331215 h 356664"/>
                  <a:gd name="connsiteX142" fmla="*/ 30924 w 256789"/>
                  <a:gd name="connsiteY142" fmla="*/ 336689 h 356664"/>
                  <a:gd name="connsiteX143" fmla="*/ 23452 w 256789"/>
                  <a:gd name="connsiteY143" fmla="*/ 338465 h 356664"/>
                  <a:gd name="connsiteX144" fmla="*/ 16202 w 256789"/>
                  <a:gd name="connsiteY144" fmla="*/ 336689 h 356664"/>
                  <a:gd name="connsiteX145" fmla="*/ 8952 w 256789"/>
                  <a:gd name="connsiteY145" fmla="*/ 332990 h 356664"/>
                  <a:gd name="connsiteX146" fmla="*/ 3699 w 256789"/>
                  <a:gd name="connsiteY146" fmla="*/ 325740 h 356664"/>
                  <a:gd name="connsiteX147" fmla="*/ 0 w 256789"/>
                  <a:gd name="connsiteY147" fmla="*/ 318490 h 356664"/>
                  <a:gd name="connsiteX148" fmla="*/ 3699 w 256789"/>
                  <a:gd name="connsiteY148" fmla="*/ 313015 h 356664"/>
                  <a:gd name="connsiteX149" fmla="*/ 10949 w 256789"/>
                  <a:gd name="connsiteY149" fmla="*/ 313015 h 356664"/>
                  <a:gd name="connsiteX150" fmla="*/ 18199 w 256789"/>
                  <a:gd name="connsiteY150" fmla="*/ 305765 h 356664"/>
                  <a:gd name="connsiteX151" fmla="*/ 25450 w 256789"/>
                  <a:gd name="connsiteY151" fmla="*/ 302288 h 356664"/>
                  <a:gd name="connsiteX152" fmla="*/ 32700 w 256789"/>
                  <a:gd name="connsiteY152" fmla="*/ 298589 h 356664"/>
                  <a:gd name="connsiteX153" fmla="*/ 40172 w 256789"/>
                  <a:gd name="connsiteY153" fmla="*/ 296592 h 356664"/>
                  <a:gd name="connsiteX154" fmla="*/ 40172 w 256789"/>
                  <a:gd name="connsiteY154" fmla="*/ 289341 h 356664"/>
                  <a:gd name="connsiteX155" fmla="*/ 40172 w 256789"/>
                  <a:gd name="connsiteY155" fmla="*/ 282091 h 356664"/>
                  <a:gd name="connsiteX156" fmla="*/ 40172 w 256789"/>
                  <a:gd name="connsiteY156" fmla="*/ 274841 h 356664"/>
                  <a:gd name="connsiteX157" fmla="*/ 41726 w 256789"/>
                  <a:gd name="connsiteY157" fmla="*/ 267369 h 356664"/>
                  <a:gd name="connsiteX158" fmla="*/ 36473 w 256789"/>
                  <a:gd name="connsiteY158" fmla="*/ 258417 h 356664"/>
                  <a:gd name="connsiteX159" fmla="*/ 36473 w 256789"/>
                  <a:gd name="connsiteY159" fmla="*/ 251167 h 356664"/>
                  <a:gd name="connsiteX160" fmla="*/ 36473 w 256789"/>
                  <a:gd name="connsiteY160" fmla="*/ 243917 h 356664"/>
                  <a:gd name="connsiteX161" fmla="*/ 32774 w 256789"/>
                  <a:gd name="connsiteY161" fmla="*/ 238442 h 356664"/>
                  <a:gd name="connsiteX162" fmla="*/ 38248 w 256789"/>
                  <a:gd name="connsiteY162" fmla="*/ 230970 h 356664"/>
                  <a:gd name="connsiteX163" fmla="*/ 40246 w 256789"/>
                  <a:gd name="connsiteY163" fmla="*/ 223720 h 356664"/>
                  <a:gd name="connsiteX164" fmla="*/ 41800 w 256789"/>
                  <a:gd name="connsiteY164" fmla="*/ 216470 h 356664"/>
                  <a:gd name="connsiteX165" fmla="*/ 43797 w 256789"/>
                  <a:gd name="connsiteY165" fmla="*/ 209219 h 356664"/>
                  <a:gd name="connsiteX166" fmla="*/ 43797 w 256789"/>
                  <a:gd name="connsiteY166" fmla="*/ 201969 h 356664"/>
                  <a:gd name="connsiteX167" fmla="*/ 41800 w 256789"/>
                  <a:gd name="connsiteY167" fmla="*/ 194719 h 356664"/>
                  <a:gd name="connsiteX168" fmla="*/ 40246 w 256789"/>
                  <a:gd name="connsiteY168" fmla="*/ 187247 h 356664"/>
                  <a:gd name="connsiteX169" fmla="*/ 38248 w 256789"/>
                  <a:gd name="connsiteY169" fmla="*/ 179997 h 356664"/>
                  <a:gd name="connsiteX170" fmla="*/ 41578 w 256789"/>
                  <a:gd name="connsiteY170" fmla="*/ 179997 h 35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256789" h="356664">
                    <a:moveTo>
                      <a:pt x="41578" y="179849"/>
                    </a:moveTo>
                    <a:lnTo>
                      <a:pt x="49050" y="174596"/>
                    </a:lnTo>
                    <a:lnTo>
                      <a:pt x="56300" y="172599"/>
                    </a:lnTo>
                    <a:lnTo>
                      <a:pt x="63550" y="178295"/>
                    </a:lnTo>
                    <a:lnTo>
                      <a:pt x="69025" y="185545"/>
                    </a:lnTo>
                    <a:lnTo>
                      <a:pt x="74499" y="192796"/>
                    </a:lnTo>
                    <a:lnTo>
                      <a:pt x="81749" y="198048"/>
                    </a:lnTo>
                    <a:lnTo>
                      <a:pt x="89000" y="205298"/>
                    </a:lnTo>
                    <a:lnTo>
                      <a:pt x="96250" y="208998"/>
                    </a:lnTo>
                    <a:lnTo>
                      <a:pt x="103722" y="205298"/>
                    </a:lnTo>
                    <a:lnTo>
                      <a:pt x="110972" y="203745"/>
                    </a:lnTo>
                    <a:lnTo>
                      <a:pt x="118222" y="203745"/>
                    </a:lnTo>
                    <a:lnTo>
                      <a:pt x="125473" y="200046"/>
                    </a:lnTo>
                    <a:lnTo>
                      <a:pt x="132723" y="192796"/>
                    </a:lnTo>
                    <a:lnTo>
                      <a:pt x="139973" y="189097"/>
                    </a:lnTo>
                    <a:lnTo>
                      <a:pt x="147445" y="185619"/>
                    </a:lnTo>
                    <a:lnTo>
                      <a:pt x="147445" y="178369"/>
                    </a:lnTo>
                    <a:lnTo>
                      <a:pt x="139973" y="172673"/>
                    </a:lnTo>
                    <a:lnTo>
                      <a:pt x="132723" y="165422"/>
                    </a:lnTo>
                    <a:lnTo>
                      <a:pt x="125473" y="161723"/>
                    </a:lnTo>
                    <a:lnTo>
                      <a:pt x="118222" y="158246"/>
                    </a:lnTo>
                    <a:lnTo>
                      <a:pt x="110972" y="150996"/>
                    </a:lnTo>
                    <a:lnTo>
                      <a:pt x="103722" y="145521"/>
                    </a:lnTo>
                    <a:lnTo>
                      <a:pt x="96250" y="143524"/>
                    </a:lnTo>
                    <a:lnTo>
                      <a:pt x="89000" y="138271"/>
                    </a:lnTo>
                    <a:lnTo>
                      <a:pt x="81749" y="131021"/>
                    </a:lnTo>
                    <a:lnTo>
                      <a:pt x="78050" y="131021"/>
                    </a:lnTo>
                    <a:lnTo>
                      <a:pt x="81749" y="116373"/>
                    </a:lnTo>
                    <a:lnTo>
                      <a:pt x="83747" y="109123"/>
                    </a:lnTo>
                    <a:lnTo>
                      <a:pt x="85522" y="101872"/>
                    </a:lnTo>
                    <a:lnTo>
                      <a:pt x="87298" y="94622"/>
                    </a:lnTo>
                    <a:lnTo>
                      <a:pt x="90997" y="87372"/>
                    </a:lnTo>
                    <a:lnTo>
                      <a:pt x="92773" y="80122"/>
                    </a:lnTo>
                    <a:lnTo>
                      <a:pt x="94770" y="72650"/>
                    </a:lnTo>
                    <a:lnTo>
                      <a:pt x="98247" y="65400"/>
                    </a:lnTo>
                    <a:lnTo>
                      <a:pt x="103722" y="58149"/>
                    </a:lnTo>
                    <a:lnTo>
                      <a:pt x="109197" y="50899"/>
                    </a:lnTo>
                    <a:lnTo>
                      <a:pt x="114449" y="43649"/>
                    </a:lnTo>
                    <a:lnTo>
                      <a:pt x="120146" y="34475"/>
                    </a:lnTo>
                    <a:lnTo>
                      <a:pt x="120146" y="27003"/>
                    </a:lnTo>
                    <a:lnTo>
                      <a:pt x="120146" y="19753"/>
                    </a:lnTo>
                    <a:lnTo>
                      <a:pt x="114449" y="12503"/>
                    </a:lnTo>
                    <a:lnTo>
                      <a:pt x="116447" y="7250"/>
                    </a:lnTo>
                    <a:lnTo>
                      <a:pt x="123697" y="0"/>
                    </a:lnTo>
                    <a:lnTo>
                      <a:pt x="131169" y="5253"/>
                    </a:lnTo>
                    <a:lnTo>
                      <a:pt x="131169" y="12503"/>
                    </a:lnTo>
                    <a:lnTo>
                      <a:pt x="131169" y="19753"/>
                    </a:lnTo>
                    <a:lnTo>
                      <a:pt x="132723" y="27003"/>
                    </a:lnTo>
                    <a:lnTo>
                      <a:pt x="141896" y="32700"/>
                    </a:lnTo>
                    <a:lnTo>
                      <a:pt x="149368" y="32700"/>
                    </a:lnTo>
                    <a:lnTo>
                      <a:pt x="152846" y="39950"/>
                    </a:lnTo>
                    <a:lnTo>
                      <a:pt x="149368" y="47200"/>
                    </a:lnTo>
                    <a:lnTo>
                      <a:pt x="141896" y="48976"/>
                    </a:lnTo>
                    <a:lnTo>
                      <a:pt x="136422" y="56226"/>
                    </a:lnTo>
                    <a:lnTo>
                      <a:pt x="136422" y="63476"/>
                    </a:lnTo>
                    <a:lnTo>
                      <a:pt x="136422" y="70948"/>
                    </a:lnTo>
                    <a:lnTo>
                      <a:pt x="138419" y="78198"/>
                    </a:lnTo>
                    <a:lnTo>
                      <a:pt x="141896" y="85449"/>
                    </a:lnTo>
                    <a:lnTo>
                      <a:pt x="149368" y="89148"/>
                    </a:lnTo>
                    <a:lnTo>
                      <a:pt x="156619" y="90923"/>
                    </a:lnTo>
                    <a:lnTo>
                      <a:pt x="163869" y="85449"/>
                    </a:lnTo>
                    <a:lnTo>
                      <a:pt x="165644" y="78198"/>
                    </a:lnTo>
                    <a:lnTo>
                      <a:pt x="172895" y="70948"/>
                    </a:lnTo>
                    <a:lnTo>
                      <a:pt x="180145" y="72724"/>
                    </a:lnTo>
                    <a:lnTo>
                      <a:pt x="187395" y="76423"/>
                    </a:lnTo>
                    <a:lnTo>
                      <a:pt x="194645" y="78198"/>
                    </a:lnTo>
                    <a:lnTo>
                      <a:pt x="196643" y="85449"/>
                    </a:lnTo>
                    <a:lnTo>
                      <a:pt x="194645" y="92699"/>
                    </a:lnTo>
                    <a:lnTo>
                      <a:pt x="193091" y="99949"/>
                    </a:lnTo>
                    <a:lnTo>
                      <a:pt x="189392" y="109123"/>
                    </a:lnTo>
                    <a:lnTo>
                      <a:pt x="185693" y="116373"/>
                    </a:lnTo>
                    <a:lnTo>
                      <a:pt x="182216" y="123845"/>
                    </a:lnTo>
                    <a:lnTo>
                      <a:pt x="180219" y="131095"/>
                    </a:lnTo>
                    <a:lnTo>
                      <a:pt x="178443" y="138345"/>
                    </a:lnTo>
                    <a:lnTo>
                      <a:pt x="174966" y="145595"/>
                    </a:lnTo>
                    <a:lnTo>
                      <a:pt x="172969" y="152846"/>
                    </a:lnTo>
                    <a:lnTo>
                      <a:pt x="172969" y="160318"/>
                    </a:lnTo>
                    <a:lnTo>
                      <a:pt x="174966" y="167568"/>
                    </a:lnTo>
                    <a:lnTo>
                      <a:pt x="183918" y="174818"/>
                    </a:lnTo>
                    <a:lnTo>
                      <a:pt x="191168" y="178517"/>
                    </a:lnTo>
                    <a:lnTo>
                      <a:pt x="198418" y="180071"/>
                    </a:lnTo>
                    <a:lnTo>
                      <a:pt x="205668" y="180071"/>
                    </a:lnTo>
                    <a:lnTo>
                      <a:pt x="212919" y="178517"/>
                    </a:lnTo>
                    <a:lnTo>
                      <a:pt x="216618" y="185767"/>
                    </a:lnTo>
                    <a:lnTo>
                      <a:pt x="212919" y="193018"/>
                    </a:lnTo>
                    <a:lnTo>
                      <a:pt x="205668" y="194793"/>
                    </a:lnTo>
                    <a:lnTo>
                      <a:pt x="198418" y="200268"/>
                    </a:lnTo>
                    <a:lnTo>
                      <a:pt x="194719" y="216470"/>
                    </a:lnTo>
                    <a:lnTo>
                      <a:pt x="194719" y="223720"/>
                    </a:lnTo>
                    <a:lnTo>
                      <a:pt x="191242" y="230970"/>
                    </a:lnTo>
                    <a:lnTo>
                      <a:pt x="189466" y="238442"/>
                    </a:lnTo>
                    <a:lnTo>
                      <a:pt x="189466" y="245692"/>
                    </a:lnTo>
                    <a:lnTo>
                      <a:pt x="189466" y="252943"/>
                    </a:lnTo>
                    <a:lnTo>
                      <a:pt x="193165" y="260193"/>
                    </a:lnTo>
                    <a:lnTo>
                      <a:pt x="200416" y="263892"/>
                    </a:lnTo>
                    <a:lnTo>
                      <a:pt x="207666" y="265889"/>
                    </a:lnTo>
                    <a:lnTo>
                      <a:pt x="212919" y="273139"/>
                    </a:lnTo>
                    <a:lnTo>
                      <a:pt x="216618" y="280390"/>
                    </a:lnTo>
                    <a:lnTo>
                      <a:pt x="223868" y="282165"/>
                    </a:lnTo>
                    <a:lnTo>
                      <a:pt x="231118" y="278466"/>
                    </a:lnTo>
                    <a:lnTo>
                      <a:pt x="238590" y="271216"/>
                    </a:lnTo>
                    <a:lnTo>
                      <a:pt x="245840" y="273213"/>
                    </a:lnTo>
                    <a:lnTo>
                      <a:pt x="251315" y="280464"/>
                    </a:lnTo>
                    <a:lnTo>
                      <a:pt x="256789" y="293188"/>
                    </a:lnTo>
                    <a:lnTo>
                      <a:pt x="253090" y="300439"/>
                    </a:lnTo>
                    <a:lnTo>
                      <a:pt x="245840" y="303916"/>
                    </a:lnTo>
                    <a:lnTo>
                      <a:pt x="238590" y="309612"/>
                    </a:lnTo>
                    <a:lnTo>
                      <a:pt x="231118" y="313089"/>
                    </a:lnTo>
                    <a:lnTo>
                      <a:pt x="223868" y="318564"/>
                    </a:lnTo>
                    <a:lnTo>
                      <a:pt x="216618" y="324039"/>
                    </a:lnTo>
                    <a:lnTo>
                      <a:pt x="209367" y="320340"/>
                    </a:lnTo>
                    <a:lnTo>
                      <a:pt x="200416" y="324039"/>
                    </a:lnTo>
                    <a:lnTo>
                      <a:pt x="193165" y="327738"/>
                    </a:lnTo>
                    <a:lnTo>
                      <a:pt x="185693" y="331215"/>
                    </a:lnTo>
                    <a:lnTo>
                      <a:pt x="178443" y="336689"/>
                    </a:lnTo>
                    <a:lnTo>
                      <a:pt x="174966" y="343940"/>
                    </a:lnTo>
                    <a:lnTo>
                      <a:pt x="167494" y="342164"/>
                    </a:lnTo>
                    <a:lnTo>
                      <a:pt x="160244" y="334914"/>
                    </a:lnTo>
                    <a:lnTo>
                      <a:pt x="156767" y="327664"/>
                    </a:lnTo>
                    <a:lnTo>
                      <a:pt x="154769" y="320192"/>
                    </a:lnTo>
                    <a:lnTo>
                      <a:pt x="152994" y="312941"/>
                    </a:lnTo>
                    <a:lnTo>
                      <a:pt x="145743" y="312941"/>
                    </a:lnTo>
                    <a:lnTo>
                      <a:pt x="138493" y="318416"/>
                    </a:lnTo>
                    <a:lnTo>
                      <a:pt x="131243" y="325666"/>
                    </a:lnTo>
                    <a:lnTo>
                      <a:pt x="132797" y="332916"/>
                    </a:lnTo>
                    <a:lnTo>
                      <a:pt x="140047" y="340167"/>
                    </a:lnTo>
                    <a:lnTo>
                      <a:pt x="143746" y="347417"/>
                    </a:lnTo>
                    <a:lnTo>
                      <a:pt x="138493" y="354889"/>
                    </a:lnTo>
                    <a:lnTo>
                      <a:pt x="131243" y="356664"/>
                    </a:lnTo>
                    <a:lnTo>
                      <a:pt x="123771" y="354889"/>
                    </a:lnTo>
                    <a:lnTo>
                      <a:pt x="120294" y="347417"/>
                    </a:lnTo>
                    <a:lnTo>
                      <a:pt x="113044" y="343940"/>
                    </a:lnTo>
                    <a:lnTo>
                      <a:pt x="105571" y="343940"/>
                    </a:lnTo>
                    <a:lnTo>
                      <a:pt x="98321" y="343940"/>
                    </a:lnTo>
                    <a:lnTo>
                      <a:pt x="91071" y="343940"/>
                    </a:lnTo>
                    <a:lnTo>
                      <a:pt x="83821" y="336689"/>
                    </a:lnTo>
                    <a:lnTo>
                      <a:pt x="76571" y="331215"/>
                    </a:lnTo>
                    <a:lnTo>
                      <a:pt x="69099" y="329217"/>
                    </a:lnTo>
                    <a:lnTo>
                      <a:pt x="61848" y="329217"/>
                    </a:lnTo>
                    <a:lnTo>
                      <a:pt x="54598" y="331215"/>
                    </a:lnTo>
                    <a:lnTo>
                      <a:pt x="45425" y="334914"/>
                    </a:lnTo>
                    <a:lnTo>
                      <a:pt x="38174" y="331215"/>
                    </a:lnTo>
                    <a:lnTo>
                      <a:pt x="30924" y="336689"/>
                    </a:lnTo>
                    <a:lnTo>
                      <a:pt x="23452" y="338465"/>
                    </a:lnTo>
                    <a:lnTo>
                      <a:pt x="16202" y="336689"/>
                    </a:lnTo>
                    <a:lnTo>
                      <a:pt x="8952" y="332990"/>
                    </a:lnTo>
                    <a:lnTo>
                      <a:pt x="3699" y="325740"/>
                    </a:lnTo>
                    <a:lnTo>
                      <a:pt x="0" y="318490"/>
                    </a:lnTo>
                    <a:lnTo>
                      <a:pt x="3699" y="313015"/>
                    </a:lnTo>
                    <a:lnTo>
                      <a:pt x="10949" y="313015"/>
                    </a:lnTo>
                    <a:lnTo>
                      <a:pt x="18199" y="305765"/>
                    </a:lnTo>
                    <a:lnTo>
                      <a:pt x="25450" y="302288"/>
                    </a:lnTo>
                    <a:lnTo>
                      <a:pt x="32700" y="298589"/>
                    </a:lnTo>
                    <a:lnTo>
                      <a:pt x="40172" y="296592"/>
                    </a:lnTo>
                    <a:lnTo>
                      <a:pt x="40172" y="289341"/>
                    </a:lnTo>
                    <a:lnTo>
                      <a:pt x="40172" y="282091"/>
                    </a:lnTo>
                    <a:lnTo>
                      <a:pt x="40172" y="274841"/>
                    </a:lnTo>
                    <a:lnTo>
                      <a:pt x="41726" y="267369"/>
                    </a:lnTo>
                    <a:lnTo>
                      <a:pt x="36473" y="258417"/>
                    </a:lnTo>
                    <a:lnTo>
                      <a:pt x="36473" y="251167"/>
                    </a:lnTo>
                    <a:lnTo>
                      <a:pt x="36473" y="243917"/>
                    </a:lnTo>
                    <a:lnTo>
                      <a:pt x="32774" y="238442"/>
                    </a:lnTo>
                    <a:lnTo>
                      <a:pt x="38248" y="230970"/>
                    </a:lnTo>
                    <a:lnTo>
                      <a:pt x="40246" y="223720"/>
                    </a:lnTo>
                    <a:lnTo>
                      <a:pt x="41800" y="216470"/>
                    </a:lnTo>
                    <a:lnTo>
                      <a:pt x="43797" y="209219"/>
                    </a:lnTo>
                    <a:lnTo>
                      <a:pt x="43797" y="201969"/>
                    </a:lnTo>
                    <a:lnTo>
                      <a:pt x="41800" y="194719"/>
                    </a:lnTo>
                    <a:lnTo>
                      <a:pt x="40246" y="187247"/>
                    </a:lnTo>
                    <a:lnTo>
                      <a:pt x="38248" y="179997"/>
                    </a:lnTo>
                    <a:lnTo>
                      <a:pt x="41578" y="17999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1979801E-FFB9-4A51-9D89-553B011CC07B}"/>
                  </a:ext>
                </a:extLst>
              </p:cNvPr>
              <p:cNvSpPr/>
              <p:nvPr/>
            </p:nvSpPr>
            <p:spPr>
              <a:xfrm>
                <a:off x="1560968" y="4502738"/>
                <a:ext cx="466452" cy="298293"/>
              </a:xfrm>
              <a:custGeom>
                <a:avLst/>
                <a:gdLst>
                  <a:gd name="connsiteX0" fmla="*/ 439301 w 466452"/>
                  <a:gd name="connsiteY0" fmla="*/ 91071 h 298293"/>
                  <a:gd name="connsiteX1" fmla="*/ 432051 w 466452"/>
                  <a:gd name="connsiteY1" fmla="*/ 83821 h 298293"/>
                  <a:gd name="connsiteX2" fmla="*/ 424801 w 466452"/>
                  <a:gd name="connsiteY2" fmla="*/ 78346 h 298293"/>
                  <a:gd name="connsiteX3" fmla="*/ 417329 w 466452"/>
                  <a:gd name="connsiteY3" fmla="*/ 76349 h 298293"/>
                  <a:gd name="connsiteX4" fmla="*/ 410079 w 466452"/>
                  <a:gd name="connsiteY4" fmla="*/ 76349 h 298293"/>
                  <a:gd name="connsiteX5" fmla="*/ 402829 w 466452"/>
                  <a:gd name="connsiteY5" fmla="*/ 78346 h 298293"/>
                  <a:gd name="connsiteX6" fmla="*/ 393655 w 466452"/>
                  <a:gd name="connsiteY6" fmla="*/ 82045 h 298293"/>
                  <a:gd name="connsiteX7" fmla="*/ 386405 w 466452"/>
                  <a:gd name="connsiteY7" fmla="*/ 78346 h 298293"/>
                  <a:gd name="connsiteX8" fmla="*/ 379155 w 466452"/>
                  <a:gd name="connsiteY8" fmla="*/ 83821 h 298293"/>
                  <a:gd name="connsiteX9" fmla="*/ 371682 w 466452"/>
                  <a:gd name="connsiteY9" fmla="*/ 85596 h 298293"/>
                  <a:gd name="connsiteX10" fmla="*/ 364432 w 466452"/>
                  <a:gd name="connsiteY10" fmla="*/ 83821 h 298293"/>
                  <a:gd name="connsiteX11" fmla="*/ 357182 w 466452"/>
                  <a:gd name="connsiteY11" fmla="*/ 80122 h 298293"/>
                  <a:gd name="connsiteX12" fmla="*/ 351929 w 466452"/>
                  <a:gd name="connsiteY12" fmla="*/ 72872 h 298293"/>
                  <a:gd name="connsiteX13" fmla="*/ 348230 w 466452"/>
                  <a:gd name="connsiteY13" fmla="*/ 65621 h 298293"/>
                  <a:gd name="connsiteX14" fmla="*/ 351929 w 466452"/>
                  <a:gd name="connsiteY14" fmla="*/ 60147 h 298293"/>
                  <a:gd name="connsiteX15" fmla="*/ 346233 w 466452"/>
                  <a:gd name="connsiteY15" fmla="*/ 52897 h 298293"/>
                  <a:gd name="connsiteX16" fmla="*/ 338983 w 466452"/>
                  <a:gd name="connsiteY16" fmla="*/ 49420 h 298293"/>
                  <a:gd name="connsiteX17" fmla="*/ 331733 w 466452"/>
                  <a:gd name="connsiteY17" fmla="*/ 43723 h 298293"/>
                  <a:gd name="connsiteX18" fmla="*/ 324482 w 466452"/>
                  <a:gd name="connsiteY18" fmla="*/ 40246 h 298293"/>
                  <a:gd name="connsiteX19" fmla="*/ 317010 w 466452"/>
                  <a:gd name="connsiteY19" fmla="*/ 32774 h 298293"/>
                  <a:gd name="connsiteX20" fmla="*/ 309760 w 466452"/>
                  <a:gd name="connsiteY20" fmla="*/ 32774 h 298293"/>
                  <a:gd name="connsiteX21" fmla="*/ 302510 w 466452"/>
                  <a:gd name="connsiteY21" fmla="*/ 29297 h 298293"/>
                  <a:gd name="connsiteX22" fmla="*/ 298811 w 466452"/>
                  <a:gd name="connsiteY22" fmla="*/ 22046 h 298293"/>
                  <a:gd name="connsiteX23" fmla="*/ 297257 w 466452"/>
                  <a:gd name="connsiteY23" fmla="*/ 14574 h 298293"/>
                  <a:gd name="connsiteX24" fmla="*/ 298811 w 466452"/>
                  <a:gd name="connsiteY24" fmla="*/ 9322 h 298293"/>
                  <a:gd name="connsiteX25" fmla="*/ 290081 w 466452"/>
                  <a:gd name="connsiteY25" fmla="*/ 13021 h 298293"/>
                  <a:gd name="connsiteX26" fmla="*/ 282609 w 466452"/>
                  <a:gd name="connsiteY26" fmla="*/ 11023 h 298293"/>
                  <a:gd name="connsiteX27" fmla="*/ 275359 w 466452"/>
                  <a:gd name="connsiteY27" fmla="*/ 9248 h 298293"/>
                  <a:gd name="connsiteX28" fmla="*/ 268109 w 466452"/>
                  <a:gd name="connsiteY28" fmla="*/ 14500 h 298293"/>
                  <a:gd name="connsiteX29" fmla="*/ 264409 w 466452"/>
                  <a:gd name="connsiteY29" fmla="*/ 21972 h 298293"/>
                  <a:gd name="connsiteX30" fmla="*/ 258935 w 466452"/>
                  <a:gd name="connsiteY30" fmla="*/ 29223 h 298293"/>
                  <a:gd name="connsiteX31" fmla="*/ 251685 w 466452"/>
                  <a:gd name="connsiteY31" fmla="*/ 29223 h 298293"/>
                  <a:gd name="connsiteX32" fmla="*/ 242733 w 466452"/>
                  <a:gd name="connsiteY32" fmla="*/ 27447 h 298293"/>
                  <a:gd name="connsiteX33" fmla="*/ 235483 w 466452"/>
                  <a:gd name="connsiteY33" fmla="*/ 27447 h 298293"/>
                  <a:gd name="connsiteX34" fmla="*/ 228011 w 466452"/>
                  <a:gd name="connsiteY34" fmla="*/ 34697 h 298293"/>
                  <a:gd name="connsiteX35" fmla="*/ 220760 w 466452"/>
                  <a:gd name="connsiteY35" fmla="*/ 41947 h 298293"/>
                  <a:gd name="connsiteX36" fmla="*/ 211587 w 466452"/>
                  <a:gd name="connsiteY36" fmla="*/ 43723 h 298293"/>
                  <a:gd name="connsiteX37" fmla="*/ 204337 w 466452"/>
                  <a:gd name="connsiteY37" fmla="*/ 41947 h 298293"/>
                  <a:gd name="connsiteX38" fmla="*/ 200638 w 466452"/>
                  <a:gd name="connsiteY38" fmla="*/ 34697 h 298293"/>
                  <a:gd name="connsiteX39" fmla="*/ 197160 w 466452"/>
                  <a:gd name="connsiteY39" fmla="*/ 27447 h 298293"/>
                  <a:gd name="connsiteX40" fmla="*/ 193461 w 466452"/>
                  <a:gd name="connsiteY40" fmla="*/ 20197 h 298293"/>
                  <a:gd name="connsiteX41" fmla="*/ 189984 w 466452"/>
                  <a:gd name="connsiteY41" fmla="*/ 12947 h 298293"/>
                  <a:gd name="connsiteX42" fmla="*/ 189984 w 466452"/>
                  <a:gd name="connsiteY42" fmla="*/ 5475 h 298293"/>
                  <a:gd name="connsiteX43" fmla="*/ 188209 w 466452"/>
                  <a:gd name="connsiteY43" fmla="*/ 0 h 298293"/>
                  <a:gd name="connsiteX44" fmla="*/ 180958 w 466452"/>
                  <a:gd name="connsiteY44" fmla="*/ 3699 h 298293"/>
                  <a:gd name="connsiteX45" fmla="*/ 173486 w 466452"/>
                  <a:gd name="connsiteY45" fmla="*/ 10949 h 298293"/>
                  <a:gd name="connsiteX46" fmla="*/ 173486 w 466452"/>
                  <a:gd name="connsiteY46" fmla="*/ 20123 h 298293"/>
                  <a:gd name="connsiteX47" fmla="*/ 175262 w 466452"/>
                  <a:gd name="connsiteY47" fmla="*/ 27373 h 298293"/>
                  <a:gd name="connsiteX48" fmla="*/ 178961 w 466452"/>
                  <a:gd name="connsiteY48" fmla="*/ 34623 h 298293"/>
                  <a:gd name="connsiteX49" fmla="*/ 180958 w 466452"/>
                  <a:gd name="connsiteY49" fmla="*/ 41874 h 298293"/>
                  <a:gd name="connsiteX50" fmla="*/ 177259 w 466452"/>
                  <a:gd name="connsiteY50" fmla="*/ 49346 h 298293"/>
                  <a:gd name="connsiteX51" fmla="*/ 170009 w 466452"/>
                  <a:gd name="connsiteY51" fmla="*/ 49346 h 298293"/>
                  <a:gd name="connsiteX52" fmla="*/ 162759 w 466452"/>
                  <a:gd name="connsiteY52" fmla="*/ 49346 h 298293"/>
                  <a:gd name="connsiteX53" fmla="*/ 155287 w 466452"/>
                  <a:gd name="connsiteY53" fmla="*/ 49346 h 298293"/>
                  <a:gd name="connsiteX54" fmla="*/ 148037 w 466452"/>
                  <a:gd name="connsiteY54" fmla="*/ 43649 h 298293"/>
                  <a:gd name="connsiteX55" fmla="*/ 140787 w 466452"/>
                  <a:gd name="connsiteY55" fmla="*/ 43649 h 298293"/>
                  <a:gd name="connsiteX56" fmla="*/ 133536 w 466452"/>
                  <a:gd name="connsiteY56" fmla="*/ 38396 h 298293"/>
                  <a:gd name="connsiteX57" fmla="*/ 126286 w 466452"/>
                  <a:gd name="connsiteY57" fmla="*/ 34697 h 298293"/>
                  <a:gd name="connsiteX58" fmla="*/ 118814 w 466452"/>
                  <a:gd name="connsiteY58" fmla="*/ 32700 h 298293"/>
                  <a:gd name="connsiteX59" fmla="*/ 111564 w 466452"/>
                  <a:gd name="connsiteY59" fmla="*/ 36399 h 298293"/>
                  <a:gd name="connsiteX60" fmla="*/ 104314 w 466452"/>
                  <a:gd name="connsiteY60" fmla="*/ 34623 h 298293"/>
                  <a:gd name="connsiteX61" fmla="*/ 97064 w 466452"/>
                  <a:gd name="connsiteY61" fmla="*/ 32626 h 298293"/>
                  <a:gd name="connsiteX62" fmla="*/ 89813 w 466452"/>
                  <a:gd name="connsiteY62" fmla="*/ 32626 h 298293"/>
                  <a:gd name="connsiteX63" fmla="*/ 82563 w 466452"/>
                  <a:gd name="connsiteY63" fmla="*/ 34623 h 298293"/>
                  <a:gd name="connsiteX64" fmla="*/ 75091 w 466452"/>
                  <a:gd name="connsiteY64" fmla="*/ 40098 h 298293"/>
                  <a:gd name="connsiteX65" fmla="*/ 67841 w 466452"/>
                  <a:gd name="connsiteY65" fmla="*/ 41874 h 298293"/>
                  <a:gd name="connsiteX66" fmla="*/ 60591 w 466452"/>
                  <a:gd name="connsiteY66" fmla="*/ 34623 h 298293"/>
                  <a:gd name="connsiteX67" fmla="*/ 53341 w 466452"/>
                  <a:gd name="connsiteY67" fmla="*/ 31146 h 298293"/>
                  <a:gd name="connsiteX68" fmla="*/ 46090 w 466452"/>
                  <a:gd name="connsiteY68" fmla="*/ 29149 h 298293"/>
                  <a:gd name="connsiteX69" fmla="*/ 38618 w 466452"/>
                  <a:gd name="connsiteY69" fmla="*/ 31146 h 298293"/>
                  <a:gd name="connsiteX70" fmla="*/ 31368 w 466452"/>
                  <a:gd name="connsiteY70" fmla="*/ 31146 h 298293"/>
                  <a:gd name="connsiteX71" fmla="*/ 24118 w 466452"/>
                  <a:gd name="connsiteY71" fmla="*/ 32700 h 298293"/>
                  <a:gd name="connsiteX72" fmla="*/ 20419 w 466452"/>
                  <a:gd name="connsiteY72" fmla="*/ 40172 h 298293"/>
                  <a:gd name="connsiteX73" fmla="*/ 20419 w 466452"/>
                  <a:gd name="connsiteY73" fmla="*/ 47422 h 298293"/>
                  <a:gd name="connsiteX74" fmla="*/ 24118 w 466452"/>
                  <a:gd name="connsiteY74" fmla="*/ 54672 h 298293"/>
                  <a:gd name="connsiteX75" fmla="*/ 25893 w 466452"/>
                  <a:gd name="connsiteY75" fmla="*/ 61922 h 298293"/>
                  <a:gd name="connsiteX76" fmla="*/ 22194 w 466452"/>
                  <a:gd name="connsiteY76" fmla="*/ 69173 h 298293"/>
                  <a:gd name="connsiteX77" fmla="*/ 14944 w 466452"/>
                  <a:gd name="connsiteY77" fmla="*/ 72872 h 298293"/>
                  <a:gd name="connsiteX78" fmla="*/ 7694 w 466452"/>
                  <a:gd name="connsiteY78" fmla="*/ 76349 h 298293"/>
                  <a:gd name="connsiteX79" fmla="*/ 444 w 466452"/>
                  <a:gd name="connsiteY79" fmla="*/ 78346 h 298293"/>
                  <a:gd name="connsiteX80" fmla="*/ 444 w 466452"/>
                  <a:gd name="connsiteY80" fmla="*/ 85596 h 298293"/>
                  <a:gd name="connsiteX81" fmla="*/ 444 w 466452"/>
                  <a:gd name="connsiteY81" fmla="*/ 93069 h 298293"/>
                  <a:gd name="connsiteX82" fmla="*/ 444 w 466452"/>
                  <a:gd name="connsiteY82" fmla="*/ 100319 h 298293"/>
                  <a:gd name="connsiteX83" fmla="*/ 0 w 466452"/>
                  <a:gd name="connsiteY83" fmla="*/ 105128 h 298293"/>
                  <a:gd name="connsiteX84" fmla="*/ 5918 w 466452"/>
                  <a:gd name="connsiteY84" fmla="*/ 105572 h 298293"/>
                  <a:gd name="connsiteX85" fmla="*/ 13169 w 466452"/>
                  <a:gd name="connsiteY85" fmla="*/ 102094 h 298293"/>
                  <a:gd name="connsiteX86" fmla="*/ 20419 w 466452"/>
                  <a:gd name="connsiteY86" fmla="*/ 100319 h 298293"/>
                  <a:gd name="connsiteX87" fmla="*/ 27891 w 466452"/>
                  <a:gd name="connsiteY87" fmla="*/ 103796 h 298293"/>
                  <a:gd name="connsiteX88" fmla="*/ 35141 w 466452"/>
                  <a:gd name="connsiteY88" fmla="*/ 111268 h 298293"/>
                  <a:gd name="connsiteX89" fmla="*/ 42391 w 466452"/>
                  <a:gd name="connsiteY89" fmla="*/ 116521 h 298293"/>
                  <a:gd name="connsiteX90" fmla="*/ 46090 w 466452"/>
                  <a:gd name="connsiteY90" fmla="*/ 123771 h 298293"/>
                  <a:gd name="connsiteX91" fmla="*/ 51343 w 466452"/>
                  <a:gd name="connsiteY91" fmla="*/ 131021 h 298293"/>
                  <a:gd name="connsiteX92" fmla="*/ 58593 w 466452"/>
                  <a:gd name="connsiteY92" fmla="*/ 136718 h 298293"/>
                  <a:gd name="connsiteX93" fmla="*/ 65843 w 466452"/>
                  <a:gd name="connsiteY93" fmla="*/ 143968 h 298293"/>
                  <a:gd name="connsiteX94" fmla="*/ 73094 w 466452"/>
                  <a:gd name="connsiteY94" fmla="*/ 149220 h 298293"/>
                  <a:gd name="connsiteX95" fmla="*/ 80566 w 466452"/>
                  <a:gd name="connsiteY95" fmla="*/ 156471 h 298293"/>
                  <a:gd name="connsiteX96" fmla="*/ 87816 w 466452"/>
                  <a:gd name="connsiteY96" fmla="*/ 160170 h 298293"/>
                  <a:gd name="connsiteX97" fmla="*/ 95066 w 466452"/>
                  <a:gd name="connsiteY97" fmla="*/ 163869 h 298293"/>
                  <a:gd name="connsiteX98" fmla="*/ 102316 w 466452"/>
                  <a:gd name="connsiteY98" fmla="*/ 169343 h 298293"/>
                  <a:gd name="connsiteX99" fmla="*/ 109566 w 466452"/>
                  <a:gd name="connsiteY99" fmla="*/ 176594 h 298293"/>
                  <a:gd name="connsiteX100" fmla="*/ 115263 w 466452"/>
                  <a:gd name="connsiteY100" fmla="*/ 183844 h 298293"/>
                  <a:gd name="connsiteX101" fmla="*/ 122513 w 466452"/>
                  <a:gd name="connsiteY101" fmla="*/ 189318 h 298293"/>
                  <a:gd name="connsiteX102" fmla="*/ 129763 w 466452"/>
                  <a:gd name="connsiteY102" fmla="*/ 192796 h 298293"/>
                  <a:gd name="connsiteX103" fmla="*/ 137013 w 466452"/>
                  <a:gd name="connsiteY103" fmla="*/ 196495 h 298293"/>
                  <a:gd name="connsiteX104" fmla="*/ 144486 w 466452"/>
                  <a:gd name="connsiteY104" fmla="*/ 198492 h 298293"/>
                  <a:gd name="connsiteX105" fmla="*/ 151736 w 466452"/>
                  <a:gd name="connsiteY105" fmla="*/ 200046 h 298293"/>
                  <a:gd name="connsiteX106" fmla="*/ 158986 w 466452"/>
                  <a:gd name="connsiteY106" fmla="*/ 203745 h 298293"/>
                  <a:gd name="connsiteX107" fmla="*/ 167938 w 466452"/>
                  <a:gd name="connsiteY107" fmla="*/ 205742 h 298293"/>
                  <a:gd name="connsiteX108" fmla="*/ 175188 w 466452"/>
                  <a:gd name="connsiteY108" fmla="*/ 205742 h 298293"/>
                  <a:gd name="connsiteX109" fmla="*/ 182438 w 466452"/>
                  <a:gd name="connsiteY109" fmla="*/ 207518 h 298293"/>
                  <a:gd name="connsiteX110" fmla="*/ 189910 w 466452"/>
                  <a:gd name="connsiteY110" fmla="*/ 210995 h 298293"/>
                  <a:gd name="connsiteX111" fmla="*/ 197160 w 466452"/>
                  <a:gd name="connsiteY111" fmla="*/ 214694 h 298293"/>
                  <a:gd name="connsiteX112" fmla="*/ 204411 w 466452"/>
                  <a:gd name="connsiteY112" fmla="*/ 218171 h 298293"/>
                  <a:gd name="connsiteX113" fmla="*/ 211661 w 466452"/>
                  <a:gd name="connsiteY113" fmla="*/ 220169 h 298293"/>
                  <a:gd name="connsiteX114" fmla="*/ 220834 w 466452"/>
                  <a:gd name="connsiteY114" fmla="*/ 223868 h 298293"/>
                  <a:gd name="connsiteX115" fmla="*/ 228085 w 466452"/>
                  <a:gd name="connsiteY115" fmla="*/ 229121 h 298293"/>
                  <a:gd name="connsiteX116" fmla="*/ 235557 w 466452"/>
                  <a:gd name="connsiteY116" fmla="*/ 232820 h 298293"/>
                  <a:gd name="connsiteX117" fmla="*/ 244508 w 466452"/>
                  <a:gd name="connsiteY117" fmla="*/ 234817 h 298293"/>
                  <a:gd name="connsiteX118" fmla="*/ 249983 w 466452"/>
                  <a:gd name="connsiteY118" fmla="*/ 242067 h 298293"/>
                  <a:gd name="connsiteX119" fmla="*/ 257233 w 466452"/>
                  <a:gd name="connsiteY119" fmla="*/ 247320 h 298293"/>
                  <a:gd name="connsiteX120" fmla="*/ 266185 w 466452"/>
                  <a:gd name="connsiteY120" fmla="*/ 251019 h 298293"/>
                  <a:gd name="connsiteX121" fmla="*/ 273435 w 466452"/>
                  <a:gd name="connsiteY121" fmla="*/ 251019 h 298293"/>
                  <a:gd name="connsiteX122" fmla="*/ 280685 w 466452"/>
                  <a:gd name="connsiteY122" fmla="*/ 251019 h 298293"/>
                  <a:gd name="connsiteX123" fmla="*/ 288158 w 466452"/>
                  <a:gd name="connsiteY123" fmla="*/ 251019 h 298293"/>
                  <a:gd name="connsiteX124" fmla="*/ 295408 w 466452"/>
                  <a:gd name="connsiteY124" fmla="*/ 251019 h 298293"/>
                  <a:gd name="connsiteX125" fmla="*/ 302658 w 466452"/>
                  <a:gd name="connsiteY125" fmla="*/ 253017 h 298293"/>
                  <a:gd name="connsiteX126" fmla="*/ 311832 w 466452"/>
                  <a:gd name="connsiteY126" fmla="*/ 253017 h 298293"/>
                  <a:gd name="connsiteX127" fmla="*/ 319082 w 466452"/>
                  <a:gd name="connsiteY127" fmla="*/ 254570 h 298293"/>
                  <a:gd name="connsiteX128" fmla="*/ 326332 w 466452"/>
                  <a:gd name="connsiteY128" fmla="*/ 258269 h 298293"/>
                  <a:gd name="connsiteX129" fmla="*/ 333804 w 466452"/>
                  <a:gd name="connsiteY129" fmla="*/ 261746 h 298293"/>
                  <a:gd name="connsiteX130" fmla="*/ 341054 w 466452"/>
                  <a:gd name="connsiteY130" fmla="*/ 263744 h 298293"/>
                  <a:gd name="connsiteX131" fmla="*/ 348304 w 466452"/>
                  <a:gd name="connsiteY131" fmla="*/ 265519 h 298293"/>
                  <a:gd name="connsiteX132" fmla="*/ 355555 w 466452"/>
                  <a:gd name="connsiteY132" fmla="*/ 265519 h 298293"/>
                  <a:gd name="connsiteX133" fmla="*/ 362805 w 466452"/>
                  <a:gd name="connsiteY133" fmla="*/ 269218 h 298293"/>
                  <a:gd name="connsiteX134" fmla="*/ 370277 w 466452"/>
                  <a:gd name="connsiteY134" fmla="*/ 271216 h 298293"/>
                  <a:gd name="connsiteX135" fmla="*/ 379229 w 466452"/>
                  <a:gd name="connsiteY135" fmla="*/ 272770 h 298293"/>
                  <a:gd name="connsiteX136" fmla="*/ 386479 w 466452"/>
                  <a:gd name="connsiteY136" fmla="*/ 274767 h 298293"/>
                  <a:gd name="connsiteX137" fmla="*/ 393729 w 466452"/>
                  <a:gd name="connsiteY137" fmla="*/ 282017 h 298293"/>
                  <a:gd name="connsiteX138" fmla="*/ 397428 w 466452"/>
                  <a:gd name="connsiteY138" fmla="*/ 289267 h 298293"/>
                  <a:gd name="connsiteX139" fmla="*/ 404678 w 466452"/>
                  <a:gd name="connsiteY139" fmla="*/ 294742 h 298293"/>
                  <a:gd name="connsiteX140" fmla="*/ 411928 w 466452"/>
                  <a:gd name="connsiteY140" fmla="*/ 296739 h 298293"/>
                  <a:gd name="connsiteX141" fmla="*/ 421102 w 466452"/>
                  <a:gd name="connsiteY141" fmla="*/ 298293 h 298293"/>
                  <a:gd name="connsiteX142" fmla="*/ 426355 w 466452"/>
                  <a:gd name="connsiteY142" fmla="*/ 291043 h 298293"/>
                  <a:gd name="connsiteX143" fmla="*/ 430054 w 466452"/>
                  <a:gd name="connsiteY143" fmla="*/ 283793 h 298293"/>
                  <a:gd name="connsiteX144" fmla="*/ 433753 w 466452"/>
                  <a:gd name="connsiteY144" fmla="*/ 276543 h 298293"/>
                  <a:gd name="connsiteX145" fmla="*/ 435528 w 466452"/>
                  <a:gd name="connsiteY145" fmla="*/ 269292 h 298293"/>
                  <a:gd name="connsiteX146" fmla="*/ 443001 w 466452"/>
                  <a:gd name="connsiteY146" fmla="*/ 265593 h 298293"/>
                  <a:gd name="connsiteX147" fmla="*/ 450251 w 466452"/>
                  <a:gd name="connsiteY147" fmla="*/ 258343 h 298293"/>
                  <a:gd name="connsiteX148" fmla="*/ 457501 w 466452"/>
                  <a:gd name="connsiteY148" fmla="*/ 254644 h 298293"/>
                  <a:gd name="connsiteX149" fmla="*/ 462754 w 466452"/>
                  <a:gd name="connsiteY149" fmla="*/ 247394 h 298293"/>
                  <a:gd name="connsiteX150" fmla="*/ 466453 w 466452"/>
                  <a:gd name="connsiteY150" fmla="*/ 240144 h 298293"/>
                  <a:gd name="connsiteX151" fmla="*/ 466453 w 466452"/>
                  <a:gd name="connsiteY151" fmla="*/ 232894 h 298293"/>
                  <a:gd name="connsiteX152" fmla="*/ 462754 w 466452"/>
                  <a:gd name="connsiteY152" fmla="*/ 225643 h 298293"/>
                  <a:gd name="connsiteX153" fmla="*/ 466453 w 466452"/>
                  <a:gd name="connsiteY153" fmla="*/ 218171 h 298293"/>
                  <a:gd name="connsiteX154" fmla="*/ 461200 w 466452"/>
                  <a:gd name="connsiteY154" fmla="*/ 210921 h 298293"/>
                  <a:gd name="connsiteX155" fmla="*/ 455503 w 466452"/>
                  <a:gd name="connsiteY155" fmla="*/ 203671 h 298293"/>
                  <a:gd name="connsiteX156" fmla="*/ 448253 w 466452"/>
                  <a:gd name="connsiteY156" fmla="*/ 198418 h 298293"/>
                  <a:gd name="connsiteX157" fmla="*/ 441003 w 466452"/>
                  <a:gd name="connsiteY157" fmla="*/ 192722 h 298293"/>
                  <a:gd name="connsiteX158" fmla="*/ 437304 w 466452"/>
                  <a:gd name="connsiteY158" fmla="*/ 185472 h 298293"/>
                  <a:gd name="connsiteX159" fmla="*/ 433827 w 466452"/>
                  <a:gd name="connsiteY159" fmla="*/ 178221 h 298293"/>
                  <a:gd name="connsiteX160" fmla="*/ 430128 w 466452"/>
                  <a:gd name="connsiteY160" fmla="*/ 170971 h 298293"/>
                  <a:gd name="connsiteX161" fmla="*/ 430128 w 466452"/>
                  <a:gd name="connsiteY161" fmla="*/ 163721 h 298293"/>
                  <a:gd name="connsiteX162" fmla="*/ 422878 w 466452"/>
                  <a:gd name="connsiteY162" fmla="*/ 156249 h 298293"/>
                  <a:gd name="connsiteX163" fmla="*/ 421102 w 466452"/>
                  <a:gd name="connsiteY163" fmla="*/ 148998 h 298293"/>
                  <a:gd name="connsiteX164" fmla="*/ 422878 w 466452"/>
                  <a:gd name="connsiteY164" fmla="*/ 141748 h 298293"/>
                  <a:gd name="connsiteX165" fmla="*/ 426355 w 466452"/>
                  <a:gd name="connsiteY165" fmla="*/ 134498 h 298293"/>
                  <a:gd name="connsiteX166" fmla="*/ 426355 w 466452"/>
                  <a:gd name="connsiteY166" fmla="*/ 127248 h 298293"/>
                  <a:gd name="connsiteX167" fmla="*/ 426355 w 466452"/>
                  <a:gd name="connsiteY167" fmla="*/ 119776 h 298293"/>
                  <a:gd name="connsiteX168" fmla="*/ 424801 w 466452"/>
                  <a:gd name="connsiteY168" fmla="*/ 112526 h 298293"/>
                  <a:gd name="connsiteX169" fmla="*/ 426355 w 466452"/>
                  <a:gd name="connsiteY169" fmla="*/ 105276 h 298293"/>
                  <a:gd name="connsiteX170" fmla="*/ 433827 w 466452"/>
                  <a:gd name="connsiteY170" fmla="*/ 105276 h 298293"/>
                  <a:gd name="connsiteX171" fmla="*/ 441077 w 466452"/>
                  <a:gd name="connsiteY171" fmla="*/ 103500 h 298293"/>
                  <a:gd name="connsiteX172" fmla="*/ 443075 w 466452"/>
                  <a:gd name="connsiteY172" fmla="*/ 96250 h 298293"/>
                  <a:gd name="connsiteX173" fmla="*/ 439301 w 466452"/>
                  <a:gd name="connsiteY173" fmla="*/ 91071 h 29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466452" h="298293">
                    <a:moveTo>
                      <a:pt x="439301" y="91071"/>
                    </a:moveTo>
                    <a:lnTo>
                      <a:pt x="432051" y="83821"/>
                    </a:lnTo>
                    <a:lnTo>
                      <a:pt x="424801" y="78346"/>
                    </a:lnTo>
                    <a:lnTo>
                      <a:pt x="417329" y="76349"/>
                    </a:lnTo>
                    <a:lnTo>
                      <a:pt x="410079" y="76349"/>
                    </a:lnTo>
                    <a:lnTo>
                      <a:pt x="402829" y="78346"/>
                    </a:lnTo>
                    <a:lnTo>
                      <a:pt x="393655" y="82045"/>
                    </a:lnTo>
                    <a:lnTo>
                      <a:pt x="386405" y="78346"/>
                    </a:lnTo>
                    <a:lnTo>
                      <a:pt x="379155" y="83821"/>
                    </a:lnTo>
                    <a:lnTo>
                      <a:pt x="371682" y="85596"/>
                    </a:lnTo>
                    <a:lnTo>
                      <a:pt x="364432" y="83821"/>
                    </a:lnTo>
                    <a:lnTo>
                      <a:pt x="357182" y="80122"/>
                    </a:lnTo>
                    <a:lnTo>
                      <a:pt x="351929" y="72872"/>
                    </a:lnTo>
                    <a:lnTo>
                      <a:pt x="348230" y="65621"/>
                    </a:lnTo>
                    <a:lnTo>
                      <a:pt x="351929" y="60147"/>
                    </a:lnTo>
                    <a:lnTo>
                      <a:pt x="346233" y="52897"/>
                    </a:lnTo>
                    <a:lnTo>
                      <a:pt x="338983" y="49420"/>
                    </a:lnTo>
                    <a:lnTo>
                      <a:pt x="331733" y="43723"/>
                    </a:lnTo>
                    <a:lnTo>
                      <a:pt x="324482" y="40246"/>
                    </a:lnTo>
                    <a:lnTo>
                      <a:pt x="317010" y="32774"/>
                    </a:lnTo>
                    <a:lnTo>
                      <a:pt x="309760" y="32774"/>
                    </a:lnTo>
                    <a:lnTo>
                      <a:pt x="302510" y="29297"/>
                    </a:lnTo>
                    <a:lnTo>
                      <a:pt x="298811" y="22046"/>
                    </a:lnTo>
                    <a:lnTo>
                      <a:pt x="297257" y="14574"/>
                    </a:lnTo>
                    <a:lnTo>
                      <a:pt x="298811" y="9322"/>
                    </a:lnTo>
                    <a:lnTo>
                      <a:pt x="290081" y="13021"/>
                    </a:lnTo>
                    <a:lnTo>
                      <a:pt x="282609" y="11023"/>
                    </a:lnTo>
                    <a:lnTo>
                      <a:pt x="275359" y="9248"/>
                    </a:lnTo>
                    <a:lnTo>
                      <a:pt x="268109" y="14500"/>
                    </a:lnTo>
                    <a:lnTo>
                      <a:pt x="264409" y="21972"/>
                    </a:lnTo>
                    <a:lnTo>
                      <a:pt x="258935" y="29223"/>
                    </a:lnTo>
                    <a:lnTo>
                      <a:pt x="251685" y="29223"/>
                    </a:lnTo>
                    <a:lnTo>
                      <a:pt x="242733" y="27447"/>
                    </a:lnTo>
                    <a:lnTo>
                      <a:pt x="235483" y="27447"/>
                    </a:lnTo>
                    <a:lnTo>
                      <a:pt x="228011" y="34697"/>
                    </a:lnTo>
                    <a:lnTo>
                      <a:pt x="220760" y="41947"/>
                    </a:lnTo>
                    <a:lnTo>
                      <a:pt x="211587" y="43723"/>
                    </a:lnTo>
                    <a:lnTo>
                      <a:pt x="204337" y="41947"/>
                    </a:lnTo>
                    <a:lnTo>
                      <a:pt x="200638" y="34697"/>
                    </a:lnTo>
                    <a:lnTo>
                      <a:pt x="197160" y="27447"/>
                    </a:lnTo>
                    <a:lnTo>
                      <a:pt x="193461" y="20197"/>
                    </a:lnTo>
                    <a:lnTo>
                      <a:pt x="189984" y="12947"/>
                    </a:lnTo>
                    <a:lnTo>
                      <a:pt x="189984" y="5475"/>
                    </a:lnTo>
                    <a:lnTo>
                      <a:pt x="188209" y="0"/>
                    </a:lnTo>
                    <a:lnTo>
                      <a:pt x="180958" y="3699"/>
                    </a:lnTo>
                    <a:lnTo>
                      <a:pt x="173486" y="10949"/>
                    </a:lnTo>
                    <a:lnTo>
                      <a:pt x="173486" y="20123"/>
                    </a:lnTo>
                    <a:lnTo>
                      <a:pt x="175262" y="27373"/>
                    </a:lnTo>
                    <a:lnTo>
                      <a:pt x="178961" y="34623"/>
                    </a:lnTo>
                    <a:lnTo>
                      <a:pt x="180958" y="41874"/>
                    </a:lnTo>
                    <a:lnTo>
                      <a:pt x="177259" y="49346"/>
                    </a:lnTo>
                    <a:lnTo>
                      <a:pt x="170009" y="49346"/>
                    </a:lnTo>
                    <a:lnTo>
                      <a:pt x="162759" y="49346"/>
                    </a:lnTo>
                    <a:lnTo>
                      <a:pt x="155287" y="49346"/>
                    </a:lnTo>
                    <a:lnTo>
                      <a:pt x="148037" y="43649"/>
                    </a:lnTo>
                    <a:lnTo>
                      <a:pt x="140787" y="43649"/>
                    </a:lnTo>
                    <a:lnTo>
                      <a:pt x="133536" y="38396"/>
                    </a:lnTo>
                    <a:lnTo>
                      <a:pt x="126286" y="34697"/>
                    </a:lnTo>
                    <a:lnTo>
                      <a:pt x="118814" y="32700"/>
                    </a:lnTo>
                    <a:lnTo>
                      <a:pt x="111564" y="36399"/>
                    </a:lnTo>
                    <a:lnTo>
                      <a:pt x="104314" y="34623"/>
                    </a:lnTo>
                    <a:lnTo>
                      <a:pt x="97064" y="32626"/>
                    </a:lnTo>
                    <a:lnTo>
                      <a:pt x="89813" y="32626"/>
                    </a:lnTo>
                    <a:lnTo>
                      <a:pt x="82563" y="34623"/>
                    </a:lnTo>
                    <a:lnTo>
                      <a:pt x="75091" y="40098"/>
                    </a:lnTo>
                    <a:lnTo>
                      <a:pt x="67841" y="41874"/>
                    </a:lnTo>
                    <a:lnTo>
                      <a:pt x="60591" y="34623"/>
                    </a:lnTo>
                    <a:lnTo>
                      <a:pt x="53341" y="31146"/>
                    </a:lnTo>
                    <a:lnTo>
                      <a:pt x="46090" y="29149"/>
                    </a:lnTo>
                    <a:lnTo>
                      <a:pt x="38618" y="31146"/>
                    </a:lnTo>
                    <a:lnTo>
                      <a:pt x="31368" y="31146"/>
                    </a:lnTo>
                    <a:lnTo>
                      <a:pt x="24118" y="32700"/>
                    </a:lnTo>
                    <a:lnTo>
                      <a:pt x="20419" y="40172"/>
                    </a:lnTo>
                    <a:lnTo>
                      <a:pt x="20419" y="47422"/>
                    </a:lnTo>
                    <a:lnTo>
                      <a:pt x="24118" y="54672"/>
                    </a:lnTo>
                    <a:lnTo>
                      <a:pt x="25893" y="61922"/>
                    </a:lnTo>
                    <a:lnTo>
                      <a:pt x="22194" y="69173"/>
                    </a:lnTo>
                    <a:lnTo>
                      <a:pt x="14944" y="72872"/>
                    </a:lnTo>
                    <a:lnTo>
                      <a:pt x="7694" y="76349"/>
                    </a:lnTo>
                    <a:lnTo>
                      <a:pt x="444" y="78346"/>
                    </a:lnTo>
                    <a:lnTo>
                      <a:pt x="444" y="85596"/>
                    </a:lnTo>
                    <a:lnTo>
                      <a:pt x="444" y="93069"/>
                    </a:lnTo>
                    <a:lnTo>
                      <a:pt x="444" y="100319"/>
                    </a:lnTo>
                    <a:lnTo>
                      <a:pt x="0" y="105128"/>
                    </a:lnTo>
                    <a:lnTo>
                      <a:pt x="5918" y="105572"/>
                    </a:lnTo>
                    <a:lnTo>
                      <a:pt x="13169" y="102094"/>
                    </a:lnTo>
                    <a:lnTo>
                      <a:pt x="20419" y="100319"/>
                    </a:lnTo>
                    <a:lnTo>
                      <a:pt x="27891" y="103796"/>
                    </a:lnTo>
                    <a:lnTo>
                      <a:pt x="35141" y="111268"/>
                    </a:lnTo>
                    <a:lnTo>
                      <a:pt x="42391" y="116521"/>
                    </a:lnTo>
                    <a:lnTo>
                      <a:pt x="46090" y="123771"/>
                    </a:lnTo>
                    <a:lnTo>
                      <a:pt x="51343" y="131021"/>
                    </a:lnTo>
                    <a:lnTo>
                      <a:pt x="58593" y="136718"/>
                    </a:lnTo>
                    <a:lnTo>
                      <a:pt x="65843" y="143968"/>
                    </a:lnTo>
                    <a:lnTo>
                      <a:pt x="73094" y="149220"/>
                    </a:lnTo>
                    <a:lnTo>
                      <a:pt x="80566" y="156471"/>
                    </a:lnTo>
                    <a:lnTo>
                      <a:pt x="87816" y="160170"/>
                    </a:lnTo>
                    <a:lnTo>
                      <a:pt x="95066" y="163869"/>
                    </a:lnTo>
                    <a:lnTo>
                      <a:pt x="102316" y="169343"/>
                    </a:lnTo>
                    <a:lnTo>
                      <a:pt x="109566" y="176594"/>
                    </a:lnTo>
                    <a:lnTo>
                      <a:pt x="115263" y="183844"/>
                    </a:lnTo>
                    <a:lnTo>
                      <a:pt x="122513" y="189318"/>
                    </a:lnTo>
                    <a:lnTo>
                      <a:pt x="129763" y="192796"/>
                    </a:lnTo>
                    <a:lnTo>
                      <a:pt x="137013" y="196495"/>
                    </a:lnTo>
                    <a:lnTo>
                      <a:pt x="144486" y="198492"/>
                    </a:lnTo>
                    <a:lnTo>
                      <a:pt x="151736" y="200046"/>
                    </a:lnTo>
                    <a:lnTo>
                      <a:pt x="158986" y="203745"/>
                    </a:lnTo>
                    <a:lnTo>
                      <a:pt x="167938" y="205742"/>
                    </a:lnTo>
                    <a:lnTo>
                      <a:pt x="175188" y="205742"/>
                    </a:lnTo>
                    <a:lnTo>
                      <a:pt x="182438" y="207518"/>
                    </a:lnTo>
                    <a:lnTo>
                      <a:pt x="189910" y="210995"/>
                    </a:lnTo>
                    <a:lnTo>
                      <a:pt x="197160" y="214694"/>
                    </a:lnTo>
                    <a:lnTo>
                      <a:pt x="204411" y="218171"/>
                    </a:lnTo>
                    <a:lnTo>
                      <a:pt x="211661" y="220169"/>
                    </a:lnTo>
                    <a:lnTo>
                      <a:pt x="220834" y="223868"/>
                    </a:lnTo>
                    <a:lnTo>
                      <a:pt x="228085" y="229121"/>
                    </a:lnTo>
                    <a:lnTo>
                      <a:pt x="235557" y="232820"/>
                    </a:lnTo>
                    <a:lnTo>
                      <a:pt x="244508" y="234817"/>
                    </a:lnTo>
                    <a:lnTo>
                      <a:pt x="249983" y="242067"/>
                    </a:lnTo>
                    <a:lnTo>
                      <a:pt x="257233" y="247320"/>
                    </a:lnTo>
                    <a:lnTo>
                      <a:pt x="266185" y="251019"/>
                    </a:lnTo>
                    <a:lnTo>
                      <a:pt x="273435" y="251019"/>
                    </a:lnTo>
                    <a:lnTo>
                      <a:pt x="280685" y="251019"/>
                    </a:lnTo>
                    <a:lnTo>
                      <a:pt x="288158" y="251019"/>
                    </a:lnTo>
                    <a:lnTo>
                      <a:pt x="295408" y="251019"/>
                    </a:lnTo>
                    <a:lnTo>
                      <a:pt x="302658" y="253017"/>
                    </a:lnTo>
                    <a:lnTo>
                      <a:pt x="311832" y="253017"/>
                    </a:lnTo>
                    <a:lnTo>
                      <a:pt x="319082" y="254570"/>
                    </a:lnTo>
                    <a:lnTo>
                      <a:pt x="326332" y="258269"/>
                    </a:lnTo>
                    <a:lnTo>
                      <a:pt x="333804" y="261746"/>
                    </a:lnTo>
                    <a:lnTo>
                      <a:pt x="341054" y="263744"/>
                    </a:lnTo>
                    <a:lnTo>
                      <a:pt x="348304" y="265519"/>
                    </a:lnTo>
                    <a:lnTo>
                      <a:pt x="355555" y="265519"/>
                    </a:lnTo>
                    <a:lnTo>
                      <a:pt x="362805" y="269218"/>
                    </a:lnTo>
                    <a:lnTo>
                      <a:pt x="370277" y="271216"/>
                    </a:lnTo>
                    <a:lnTo>
                      <a:pt x="379229" y="272770"/>
                    </a:lnTo>
                    <a:lnTo>
                      <a:pt x="386479" y="274767"/>
                    </a:lnTo>
                    <a:lnTo>
                      <a:pt x="393729" y="282017"/>
                    </a:lnTo>
                    <a:lnTo>
                      <a:pt x="397428" y="289267"/>
                    </a:lnTo>
                    <a:lnTo>
                      <a:pt x="404678" y="294742"/>
                    </a:lnTo>
                    <a:lnTo>
                      <a:pt x="411928" y="296739"/>
                    </a:lnTo>
                    <a:lnTo>
                      <a:pt x="421102" y="298293"/>
                    </a:lnTo>
                    <a:lnTo>
                      <a:pt x="426355" y="291043"/>
                    </a:lnTo>
                    <a:lnTo>
                      <a:pt x="430054" y="283793"/>
                    </a:lnTo>
                    <a:lnTo>
                      <a:pt x="433753" y="276543"/>
                    </a:lnTo>
                    <a:lnTo>
                      <a:pt x="435528" y="269292"/>
                    </a:lnTo>
                    <a:lnTo>
                      <a:pt x="443001" y="265593"/>
                    </a:lnTo>
                    <a:lnTo>
                      <a:pt x="450251" y="258343"/>
                    </a:lnTo>
                    <a:lnTo>
                      <a:pt x="457501" y="254644"/>
                    </a:lnTo>
                    <a:lnTo>
                      <a:pt x="462754" y="247394"/>
                    </a:lnTo>
                    <a:lnTo>
                      <a:pt x="466453" y="240144"/>
                    </a:lnTo>
                    <a:lnTo>
                      <a:pt x="466453" y="232894"/>
                    </a:lnTo>
                    <a:lnTo>
                      <a:pt x="462754" y="225643"/>
                    </a:lnTo>
                    <a:lnTo>
                      <a:pt x="466453" y="218171"/>
                    </a:lnTo>
                    <a:lnTo>
                      <a:pt x="461200" y="210921"/>
                    </a:lnTo>
                    <a:lnTo>
                      <a:pt x="455503" y="203671"/>
                    </a:lnTo>
                    <a:lnTo>
                      <a:pt x="448253" y="198418"/>
                    </a:lnTo>
                    <a:lnTo>
                      <a:pt x="441003" y="192722"/>
                    </a:lnTo>
                    <a:lnTo>
                      <a:pt x="437304" y="185472"/>
                    </a:lnTo>
                    <a:lnTo>
                      <a:pt x="433827" y="178221"/>
                    </a:lnTo>
                    <a:lnTo>
                      <a:pt x="430128" y="170971"/>
                    </a:lnTo>
                    <a:lnTo>
                      <a:pt x="430128" y="163721"/>
                    </a:lnTo>
                    <a:lnTo>
                      <a:pt x="422878" y="156249"/>
                    </a:lnTo>
                    <a:lnTo>
                      <a:pt x="421102" y="148998"/>
                    </a:lnTo>
                    <a:lnTo>
                      <a:pt x="422878" y="141748"/>
                    </a:lnTo>
                    <a:lnTo>
                      <a:pt x="426355" y="134498"/>
                    </a:lnTo>
                    <a:lnTo>
                      <a:pt x="426355" y="127248"/>
                    </a:lnTo>
                    <a:lnTo>
                      <a:pt x="426355" y="119776"/>
                    </a:lnTo>
                    <a:lnTo>
                      <a:pt x="424801" y="112526"/>
                    </a:lnTo>
                    <a:lnTo>
                      <a:pt x="426355" y="105276"/>
                    </a:lnTo>
                    <a:lnTo>
                      <a:pt x="433827" y="105276"/>
                    </a:lnTo>
                    <a:lnTo>
                      <a:pt x="441077" y="103500"/>
                    </a:lnTo>
                    <a:lnTo>
                      <a:pt x="443075" y="96250"/>
                    </a:lnTo>
                    <a:lnTo>
                      <a:pt x="439301" y="91071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9D4FE08E-14EA-4C4E-8A95-6139BA82920C}"/>
                  </a:ext>
                </a:extLst>
              </p:cNvPr>
              <p:cNvSpPr/>
              <p:nvPr/>
            </p:nvSpPr>
            <p:spPr>
              <a:xfrm>
                <a:off x="1981700" y="4515684"/>
                <a:ext cx="507512" cy="354666"/>
              </a:xfrm>
              <a:custGeom>
                <a:avLst/>
                <a:gdLst>
                  <a:gd name="connsiteX0" fmla="*/ 467267 w 507512"/>
                  <a:gd name="connsiteY0" fmla="*/ 276099 h 354666"/>
                  <a:gd name="connsiteX1" fmla="*/ 474517 w 507512"/>
                  <a:gd name="connsiteY1" fmla="*/ 276099 h 354666"/>
                  <a:gd name="connsiteX2" fmla="*/ 481767 w 507512"/>
                  <a:gd name="connsiteY2" fmla="*/ 276099 h 354666"/>
                  <a:gd name="connsiteX3" fmla="*/ 489239 w 507512"/>
                  <a:gd name="connsiteY3" fmla="*/ 277874 h 354666"/>
                  <a:gd name="connsiteX4" fmla="*/ 494714 w 507512"/>
                  <a:gd name="connsiteY4" fmla="*/ 270624 h 354666"/>
                  <a:gd name="connsiteX5" fmla="*/ 496489 w 507512"/>
                  <a:gd name="connsiteY5" fmla="*/ 263374 h 354666"/>
                  <a:gd name="connsiteX6" fmla="*/ 491236 w 507512"/>
                  <a:gd name="connsiteY6" fmla="*/ 256124 h 354666"/>
                  <a:gd name="connsiteX7" fmla="*/ 483764 w 507512"/>
                  <a:gd name="connsiteY7" fmla="*/ 248651 h 354666"/>
                  <a:gd name="connsiteX8" fmla="*/ 483764 w 507512"/>
                  <a:gd name="connsiteY8" fmla="*/ 241401 h 354666"/>
                  <a:gd name="connsiteX9" fmla="*/ 485540 w 507512"/>
                  <a:gd name="connsiteY9" fmla="*/ 234151 h 354666"/>
                  <a:gd name="connsiteX10" fmla="*/ 485540 w 507512"/>
                  <a:gd name="connsiteY10" fmla="*/ 226901 h 354666"/>
                  <a:gd name="connsiteX11" fmla="*/ 485540 w 507512"/>
                  <a:gd name="connsiteY11" fmla="*/ 219651 h 354666"/>
                  <a:gd name="connsiteX12" fmla="*/ 485540 w 507512"/>
                  <a:gd name="connsiteY12" fmla="*/ 212401 h 354666"/>
                  <a:gd name="connsiteX13" fmla="*/ 491236 w 507512"/>
                  <a:gd name="connsiteY13" fmla="*/ 204929 h 354666"/>
                  <a:gd name="connsiteX14" fmla="*/ 498487 w 507512"/>
                  <a:gd name="connsiteY14" fmla="*/ 197678 h 354666"/>
                  <a:gd name="connsiteX15" fmla="*/ 501964 w 507512"/>
                  <a:gd name="connsiteY15" fmla="*/ 190428 h 354666"/>
                  <a:gd name="connsiteX16" fmla="*/ 503739 w 507512"/>
                  <a:gd name="connsiteY16" fmla="*/ 183178 h 354666"/>
                  <a:gd name="connsiteX17" fmla="*/ 505737 w 507512"/>
                  <a:gd name="connsiteY17" fmla="*/ 175928 h 354666"/>
                  <a:gd name="connsiteX18" fmla="*/ 505737 w 507512"/>
                  <a:gd name="connsiteY18" fmla="*/ 168678 h 354666"/>
                  <a:gd name="connsiteX19" fmla="*/ 507512 w 507512"/>
                  <a:gd name="connsiteY19" fmla="*/ 161206 h 354666"/>
                  <a:gd name="connsiteX20" fmla="*/ 507512 w 507512"/>
                  <a:gd name="connsiteY20" fmla="*/ 159652 h 354666"/>
                  <a:gd name="connsiteX21" fmla="*/ 398464 w 507512"/>
                  <a:gd name="connsiteY21" fmla="*/ 159652 h 354666"/>
                  <a:gd name="connsiteX22" fmla="*/ 387515 w 507512"/>
                  <a:gd name="connsiteY22" fmla="*/ 145004 h 354666"/>
                  <a:gd name="connsiteX23" fmla="*/ 360363 w 507512"/>
                  <a:gd name="connsiteY23" fmla="*/ 128580 h 354666"/>
                  <a:gd name="connsiteX24" fmla="*/ 353113 w 507512"/>
                  <a:gd name="connsiteY24" fmla="*/ 90479 h 354666"/>
                  <a:gd name="connsiteX25" fmla="*/ 336689 w 507512"/>
                  <a:gd name="connsiteY25" fmla="*/ 106681 h 354666"/>
                  <a:gd name="connsiteX26" fmla="*/ 325740 w 507512"/>
                  <a:gd name="connsiteY26" fmla="*/ 114153 h 354666"/>
                  <a:gd name="connsiteX27" fmla="*/ 316788 w 507512"/>
                  <a:gd name="connsiteY27" fmla="*/ 124881 h 354666"/>
                  <a:gd name="connsiteX28" fmla="*/ 305839 w 507512"/>
                  <a:gd name="connsiteY28" fmla="*/ 130577 h 354666"/>
                  <a:gd name="connsiteX29" fmla="*/ 294890 w 507512"/>
                  <a:gd name="connsiteY29" fmla="*/ 130577 h 354666"/>
                  <a:gd name="connsiteX30" fmla="*/ 285716 w 507512"/>
                  <a:gd name="connsiteY30" fmla="*/ 114153 h 354666"/>
                  <a:gd name="connsiteX31" fmla="*/ 278466 w 507512"/>
                  <a:gd name="connsiteY31" fmla="*/ 101428 h 354666"/>
                  <a:gd name="connsiteX32" fmla="*/ 278466 w 507512"/>
                  <a:gd name="connsiteY32" fmla="*/ 87372 h 354666"/>
                  <a:gd name="connsiteX33" fmla="*/ 280464 w 507512"/>
                  <a:gd name="connsiteY33" fmla="*/ 87372 h 354666"/>
                  <a:gd name="connsiteX34" fmla="*/ 285716 w 507512"/>
                  <a:gd name="connsiteY34" fmla="*/ 80122 h 354666"/>
                  <a:gd name="connsiteX35" fmla="*/ 285716 w 507512"/>
                  <a:gd name="connsiteY35" fmla="*/ 72650 h 354666"/>
                  <a:gd name="connsiteX36" fmla="*/ 285716 w 507512"/>
                  <a:gd name="connsiteY36" fmla="*/ 65400 h 354666"/>
                  <a:gd name="connsiteX37" fmla="*/ 282239 w 507512"/>
                  <a:gd name="connsiteY37" fmla="*/ 58149 h 354666"/>
                  <a:gd name="connsiteX38" fmla="*/ 278540 w 507512"/>
                  <a:gd name="connsiteY38" fmla="*/ 50899 h 354666"/>
                  <a:gd name="connsiteX39" fmla="*/ 271290 w 507512"/>
                  <a:gd name="connsiteY39" fmla="*/ 48902 h 354666"/>
                  <a:gd name="connsiteX40" fmla="*/ 264040 w 507512"/>
                  <a:gd name="connsiteY40" fmla="*/ 48902 h 354666"/>
                  <a:gd name="connsiteX41" fmla="*/ 256567 w 507512"/>
                  <a:gd name="connsiteY41" fmla="*/ 48902 h 354666"/>
                  <a:gd name="connsiteX42" fmla="*/ 249317 w 507512"/>
                  <a:gd name="connsiteY42" fmla="*/ 48902 h 354666"/>
                  <a:gd name="connsiteX43" fmla="*/ 242067 w 507512"/>
                  <a:gd name="connsiteY43" fmla="*/ 45203 h 354666"/>
                  <a:gd name="connsiteX44" fmla="*/ 234817 w 507512"/>
                  <a:gd name="connsiteY44" fmla="*/ 43649 h 354666"/>
                  <a:gd name="connsiteX45" fmla="*/ 227567 w 507512"/>
                  <a:gd name="connsiteY45" fmla="*/ 39950 h 354666"/>
                  <a:gd name="connsiteX46" fmla="*/ 220317 w 507512"/>
                  <a:gd name="connsiteY46" fmla="*/ 36473 h 354666"/>
                  <a:gd name="connsiteX47" fmla="*/ 214842 w 507512"/>
                  <a:gd name="connsiteY47" fmla="*/ 29001 h 354666"/>
                  <a:gd name="connsiteX48" fmla="*/ 211365 w 507512"/>
                  <a:gd name="connsiteY48" fmla="*/ 21751 h 354666"/>
                  <a:gd name="connsiteX49" fmla="*/ 205668 w 507512"/>
                  <a:gd name="connsiteY49" fmla="*/ 14500 h 354666"/>
                  <a:gd name="connsiteX50" fmla="*/ 200416 w 507512"/>
                  <a:gd name="connsiteY50" fmla="*/ 7250 h 354666"/>
                  <a:gd name="connsiteX51" fmla="*/ 193165 w 507512"/>
                  <a:gd name="connsiteY51" fmla="*/ 0 h 354666"/>
                  <a:gd name="connsiteX52" fmla="*/ 187469 w 507512"/>
                  <a:gd name="connsiteY52" fmla="*/ 7250 h 354666"/>
                  <a:gd name="connsiteX53" fmla="*/ 187469 w 507512"/>
                  <a:gd name="connsiteY53" fmla="*/ 14500 h 354666"/>
                  <a:gd name="connsiteX54" fmla="*/ 183992 w 507512"/>
                  <a:gd name="connsiteY54" fmla="*/ 21751 h 354666"/>
                  <a:gd name="connsiteX55" fmla="*/ 183992 w 507512"/>
                  <a:gd name="connsiteY55" fmla="*/ 27225 h 354666"/>
                  <a:gd name="connsiteX56" fmla="*/ 180293 w 507512"/>
                  <a:gd name="connsiteY56" fmla="*/ 34475 h 354666"/>
                  <a:gd name="connsiteX57" fmla="*/ 173042 w 507512"/>
                  <a:gd name="connsiteY57" fmla="*/ 37953 h 354666"/>
                  <a:gd name="connsiteX58" fmla="*/ 165792 w 507512"/>
                  <a:gd name="connsiteY58" fmla="*/ 43649 h 354666"/>
                  <a:gd name="connsiteX59" fmla="*/ 158320 w 507512"/>
                  <a:gd name="connsiteY59" fmla="*/ 47126 h 354666"/>
                  <a:gd name="connsiteX60" fmla="*/ 151070 w 507512"/>
                  <a:gd name="connsiteY60" fmla="*/ 52601 h 354666"/>
                  <a:gd name="connsiteX61" fmla="*/ 143820 w 507512"/>
                  <a:gd name="connsiteY61" fmla="*/ 58075 h 354666"/>
                  <a:gd name="connsiteX62" fmla="*/ 136570 w 507512"/>
                  <a:gd name="connsiteY62" fmla="*/ 54376 h 354666"/>
                  <a:gd name="connsiteX63" fmla="*/ 127618 w 507512"/>
                  <a:gd name="connsiteY63" fmla="*/ 58075 h 354666"/>
                  <a:gd name="connsiteX64" fmla="*/ 120368 w 507512"/>
                  <a:gd name="connsiteY64" fmla="*/ 61774 h 354666"/>
                  <a:gd name="connsiteX65" fmla="*/ 112896 w 507512"/>
                  <a:gd name="connsiteY65" fmla="*/ 65252 h 354666"/>
                  <a:gd name="connsiteX66" fmla="*/ 105645 w 507512"/>
                  <a:gd name="connsiteY66" fmla="*/ 70726 h 354666"/>
                  <a:gd name="connsiteX67" fmla="*/ 102168 w 507512"/>
                  <a:gd name="connsiteY67" fmla="*/ 77976 h 354666"/>
                  <a:gd name="connsiteX68" fmla="*/ 94696 w 507512"/>
                  <a:gd name="connsiteY68" fmla="*/ 76201 h 354666"/>
                  <a:gd name="connsiteX69" fmla="*/ 87446 w 507512"/>
                  <a:gd name="connsiteY69" fmla="*/ 68951 h 354666"/>
                  <a:gd name="connsiteX70" fmla="*/ 83969 w 507512"/>
                  <a:gd name="connsiteY70" fmla="*/ 61700 h 354666"/>
                  <a:gd name="connsiteX71" fmla="*/ 81971 w 507512"/>
                  <a:gd name="connsiteY71" fmla="*/ 54228 h 354666"/>
                  <a:gd name="connsiteX72" fmla="*/ 80196 w 507512"/>
                  <a:gd name="connsiteY72" fmla="*/ 46978 h 354666"/>
                  <a:gd name="connsiteX73" fmla="*/ 72946 w 507512"/>
                  <a:gd name="connsiteY73" fmla="*/ 46978 h 354666"/>
                  <a:gd name="connsiteX74" fmla="*/ 65696 w 507512"/>
                  <a:gd name="connsiteY74" fmla="*/ 52453 h 354666"/>
                  <a:gd name="connsiteX75" fmla="*/ 58445 w 507512"/>
                  <a:gd name="connsiteY75" fmla="*/ 59703 h 354666"/>
                  <a:gd name="connsiteX76" fmla="*/ 59999 w 507512"/>
                  <a:gd name="connsiteY76" fmla="*/ 66953 h 354666"/>
                  <a:gd name="connsiteX77" fmla="*/ 67249 w 507512"/>
                  <a:gd name="connsiteY77" fmla="*/ 74203 h 354666"/>
                  <a:gd name="connsiteX78" fmla="*/ 70948 w 507512"/>
                  <a:gd name="connsiteY78" fmla="*/ 81454 h 354666"/>
                  <a:gd name="connsiteX79" fmla="*/ 65696 w 507512"/>
                  <a:gd name="connsiteY79" fmla="*/ 88926 h 354666"/>
                  <a:gd name="connsiteX80" fmla="*/ 58445 w 507512"/>
                  <a:gd name="connsiteY80" fmla="*/ 90701 h 354666"/>
                  <a:gd name="connsiteX81" fmla="*/ 50973 w 507512"/>
                  <a:gd name="connsiteY81" fmla="*/ 88926 h 354666"/>
                  <a:gd name="connsiteX82" fmla="*/ 47496 w 507512"/>
                  <a:gd name="connsiteY82" fmla="*/ 81454 h 354666"/>
                  <a:gd name="connsiteX83" fmla="*/ 40246 w 507512"/>
                  <a:gd name="connsiteY83" fmla="*/ 77976 h 354666"/>
                  <a:gd name="connsiteX84" fmla="*/ 32774 w 507512"/>
                  <a:gd name="connsiteY84" fmla="*/ 77976 h 354666"/>
                  <a:gd name="connsiteX85" fmla="*/ 25524 w 507512"/>
                  <a:gd name="connsiteY85" fmla="*/ 77976 h 354666"/>
                  <a:gd name="connsiteX86" fmla="*/ 18273 w 507512"/>
                  <a:gd name="connsiteY86" fmla="*/ 77976 h 354666"/>
                  <a:gd name="connsiteX87" fmla="*/ 21972 w 507512"/>
                  <a:gd name="connsiteY87" fmla="*/ 83451 h 354666"/>
                  <a:gd name="connsiteX88" fmla="*/ 19975 w 507512"/>
                  <a:gd name="connsiteY88" fmla="*/ 90701 h 354666"/>
                  <a:gd name="connsiteX89" fmla="*/ 12725 w 507512"/>
                  <a:gd name="connsiteY89" fmla="*/ 92477 h 354666"/>
                  <a:gd name="connsiteX90" fmla="*/ 5253 w 507512"/>
                  <a:gd name="connsiteY90" fmla="*/ 92477 h 354666"/>
                  <a:gd name="connsiteX91" fmla="*/ 3699 w 507512"/>
                  <a:gd name="connsiteY91" fmla="*/ 99727 h 354666"/>
                  <a:gd name="connsiteX92" fmla="*/ 5253 w 507512"/>
                  <a:gd name="connsiteY92" fmla="*/ 106977 h 354666"/>
                  <a:gd name="connsiteX93" fmla="*/ 5253 w 507512"/>
                  <a:gd name="connsiteY93" fmla="*/ 114449 h 354666"/>
                  <a:gd name="connsiteX94" fmla="*/ 5253 w 507512"/>
                  <a:gd name="connsiteY94" fmla="*/ 121699 h 354666"/>
                  <a:gd name="connsiteX95" fmla="*/ 1776 w 507512"/>
                  <a:gd name="connsiteY95" fmla="*/ 128950 h 354666"/>
                  <a:gd name="connsiteX96" fmla="*/ 0 w 507512"/>
                  <a:gd name="connsiteY96" fmla="*/ 136200 h 354666"/>
                  <a:gd name="connsiteX97" fmla="*/ 1776 w 507512"/>
                  <a:gd name="connsiteY97" fmla="*/ 143450 h 354666"/>
                  <a:gd name="connsiteX98" fmla="*/ 9026 w 507512"/>
                  <a:gd name="connsiteY98" fmla="*/ 150922 h 354666"/>
                  <a:gd name="connsiteX99" fmla="*/ 9026 w 507512"/>
                  <a:gd name="connsiteY99" fmla="*/ 158172 h 354666"/>
                  <a:gd name="connsiteX100" fmla="*/ 12725 w 507512"/>
                  <a:gd name="connsiteY100" fmla="*/ 165422 h 354666"/>
                  <a:gd name="connsiteX101" fmla="*/ 16202 w 507512"/>
                  <a:gd name="connsiteY101" fmla="*/ 172673 h 354666"/>
                  <a:gd name="connsiteX102" fmla="*/ 19901 w 507512"/>
                  <a:gd name="connsiteY102" fmla="*/ 179923 h 354666"/>
                  <a:gd name="connsiteX103" fmla="*/ 27151 w 507512"/>
                  <a:gd name="connsiteY103" fmla="*/ 185619 h 354666"/>
                  <a:gd name="connsiteX104" fmla="*/ 34401 w 507512"/>
                  <a:gd name="connsiteY104" fmla="*/ 190872 h 354666"/>
                  <a:gd name="connsiteX105" fmla="*/ 40098 w 507512"/>
                  <a:gd name="connsiteY105" fmla="*/ 198122 h 354666"/>
                  <a:gd name="connsiteX106" fmla="*/ 45351 w 507512"/>
                  <a:gd name="connsiteY106" fmla="*/ 205373 h 354666"/>
                  <a:gd name="connsiteX107" fmla="*/ 41652 w 507512"/>
                  <a:gd name="connsiteY107" fmla="*/ 212844 h 354666"/>
                  <a:gd name="connsiteX108" fmla="*/ 45351 w 507512"/>
                  <a:gd name="connsiteY108" fmla="*/ 220095 h 354666"/>
                  <a:gd name="connsiteX109" fmla="*/ 45351 w 507512"/>
                  <a:gd name="connsiteY109" fmla="*/ 227345 h 354666"/>
                  <a:gd name="connsiteX110" fmla="*/ 41652 w 507512"/>
                  <a:gd name="connsiteY110" fmla="*/ 234595 h 354666"/>
                  <a:gd name="connsiteX111" fmla="*/ 36399 w 507512"/>
                  <a:gd name="connsiteY111" fmla="*/ 241845 h 354666"/>
                  <a:gd name="connsiteX112" fmla="*/ 29149 w 507512"/>
                  <a:gd name="connsiteY112" fmla="*/ 245544 h 354666"/>
                  <a:gd name="connsiteX113" fmla="*/ 21898 w 507512"/>
                  <a:gd name="connsiteY113" fmla="*/ 252794 h 354666"/>
                  <a:gd name="connsiteX114" fmla="*/ 14426 w 507512"/>
                  <a:gd name="connsiteY114" fmla="*/ 256493 h 354666"/>
                  <a:gd name="connsiteX115" fmla="*/ 12651 w 507512"/>
                  <a:gd name="connsiteY115" fmla="*/ 263744 h 354666"/>
                  <a:gd name="connsiteX116" fmla="*/ 8952 w 507512"/>
                  <a:gd name="connsiteY116" fmla="*/ 270994 h 354666"/>
                  <a:gd name="connsiteX117" fmla="*/ 5253 w 507512"/>
                  <a:gd name="connsiteY117" fmla="*/ 278244 h 354666"/>
                  <a:gd name="connsiteX118" fmla="*/ 1776 w 507512"/>
                  <a:gd name="connsiteY118" fmla="*/ 281943 h 354666"/>
                  <a:gd name="connsiteX119" fmla="*/ 7250 w 507512"/>
                  <a:gd name="connsiteY119" fmla="*/ 289193 h 354666"/>
                  <a:gd name="connsiteX120" fmla="*/ 14500 w 507512"/>
                  <a:gd name="connsiteY120" fmla="*/ 292892 h 354666"/>
                  <a:gd name="connsiteX121" fmla="*/ 21972 w 507512"/>
                  <a:gd name="connsiteY121" fmla="*/ 294668 h 354666"/>
                  <a:gd name="connsiteX122" fmla="*/ 29223 w 507512"/>
                  <a:gd name="connsiteY122" fmla="*/ 296444 h 354666"/>
                  <a:gd name="connsiteX123" fmla="*/ 36473 w 507512"/>
                  <a:gd name="connsiteY123" fmla="*/ 298441 h 354666"/>
                  <a:gd name="connsiteX124" fmla="*/ 45425 w 507512"/>
                  <a:gd name="connsiteY124" fmla="*/ 302140 h 354666"/>
                  <a:gd name="connsiteX125" fmla="*/ 52675 w 507512"/>
                  <a:gd name="connsiteY125" fmla="*/ 305617 h 354666"/>
                  <a:gd name="connsiteX126" fmla="*/ 59925 w 507512"/>
                  <a:gd name="connsiteY126" fmla="*/ 309316 h 354666"/>
                  <a:gd name="connsiteX127" fmla="*/ 67175 w 507512"/>
                  <a:gd name="connsiteY127" fmla="*/ 312793 h 354666"/>
                  <a:gd name="connsiteX128" fmla="*/ 74647 w 507512"/>
                  <a:gd name="connsiteY128" fmla="*/ 316493 h 354666"/>
                  <a:gd name="connsiteX129" fmla="*/ 81897 w 507512"/>
                  <a:gd name="connsiteY129" fmla="*/ 316493 h 354666"/>
                  <a:gd name="connsiteX130" fmla="*/ 89148 w 507512"/>
                  <a:gd name="connsiteY130" fmla="*/ 316493 h 354666"/>
                  <a:gd name="connsiteX131" fmla="*/ 96398 w 507512"/>
                  <a:gd name="connsiteY131" fmla="*/ 316493 h 354666"/>
                  <a:gd name="connsiteX132" fmla="*/ 103648 w 507512"/>
                  <a:gd name="connsiteY132" fmla="*/ 323743 h 354666"/>
                  <a:gd name="connsiteX133" fmla="*/ 111120 w 507512"/>
                  <a:gd name="connsiteY133" fmla="*/ 325518 h 354666"/>
                  <a:gd name="connsiteX134" fmla="*/ 118370 w 507512"/>
                  <a:gd name="connsiteY134" fmla="*/ 325518 h 354666"/>
                  <a:gd name="connsiteX135" fmla="*/ 125620 w 507512"/>
                  <a:gd name="connsiteY135" fmla="*/ 325518 h 354666"/>
                  <a:gd name="connsiteX136" fmla="*/ 132871 w 507512"/>
                  <a:gd name="connsiteY136" fmla="*/ 325518 h 354666"/>
                  <a:gd name="connsiteX137" fmla="*/ 140121 w 507512"/>
                  <a:gd name="connsiteY137" fmla="*/ 325518 h 354666"/>
                  <a:gd name="connsiteX138" fmla="*/ 147593 w 507512"/>
                  <a:gd name="connsiteY138" fmla="*/ 328995 h 354666"/>
                  <a:gd name="connsiteX139" fmla="*/ 154843 w 507512"/>
                  <a:gd name="connsiteY139" fmla="*/ 330993 h 354666"/>
                  <a:gd name="connsiteX140" fmla="*/ 162093 w 507512"/>
                  <a:gd name="connsiteY140" fmla="*/ 334692 h 354666"/>
                  <a:gd name="connsiteX141" fmla="*/ 169343 w 507512"/>
                  <a:gd name="connsiteY141" fmla="*/ 339945 h 354666"/>
                  <a:gd name="connsiteX142" fmla="*/ 176594 w 507512"/>
                  <a:gd name="connsiteY142" fmla="*/ 343644 h 354666"/>
                  <a:gd name="connsiteX143" fmla="*/ 184066 w 507512"/>
                  <a:gd name="connsiteY143" fmla="*/ 345641 h 354666"/>
                  <a:gd name="connsiteX144" fmla="*/ 191316 w 507512"/>
                  <a:gd name="connsiteY144" fmla="*/ 345641 h 354666"/>
                  <a:gd name="connsiteX145" fmla="*/ 198566 w 507512"/>
                  <a:gd name="connsiteY145" fmla="*/ 347195 h 354666"/>
                  <a:gd name="connsiteX146" fmla="*/ 205816 w 507512"/>
                  <a:gd name="connsiteY146" fmla="*/ 350894 h 354666"/>
                  <a:gd name="connsiteX147" fmla="*/ 213066 w 507512"/>
                  <a:gd name="connsiteY147" fmla="*/ 352892 h 354666"/>
                  <a:gd name="connsiteX148" fmla="*/ 222240 w 507512"/>
                  <a:gd name="connsiteY148" fmla="*/ 354667 h 354666"/>
                  <a:gd name="connsiteX149" fmla="*/ 229712 w 507512"/>
                  <a:gd name="connsiteY149" fmla="*/ 354667 h 354666"/>
                  <a:gd name="connsiteX150" fmla="*/ 236962 w 507512"/>
                  <a:gd name="connsiteY150" fmla="*/ 354667 h 354666"/>
                  <a:gd name="connsiteX151" fmla="*/ 244213 w 507512"/>
                  <a:gd name="connsiteY151" fmla="*/ 352892 h 354666"/>
                  <a:gd name="connsiteX152" fmla="*/ 253164 w 507512"/>
                  <a:gd name="connsiteY152" fmla="*/ 347195 h 354666"/>
                  <a:gd name="connsiteX153" fmla="*/ 260415 w 507512"/>
                  <a:gd name="connsiteY153" fmla="*/ 343718 h 354666"/>
                  <a:gd name="connsiteX154" fmla="*/ 267665 w 507512"/>
                  <a:gd name="connsiteY154" fmla="*/ 338243 h 354666"/>
                  <a:gd name="connsiteX155" fmla="*/ 274915 w 507512"/>
                  <a:gd name="connsiteY155" fmla="*/ 334766 h 354666"/>
                  <a:gd name="connsiteX156" fmla="*/ 282387 w 507512"/>
                  <a:gd name="connsiteY156" fmla="*/ 332769 h 354666"/>
                  <a:gd name="connsiteX157" fmla="*/ 289637 w 507512"/>
                  <a:gd name="connsiteY157" fmla="*/ 327516 h 354666"/>
                  <a:gd name="connsiteX158" fmla="*/ 296887 w 507512"/>
                  <a:gd name="connsiteY158" fmla="*/ 325518 h 354666"/>
                  <a:gd name="connsiteX159" fmla="*/ 304137 w 507512"/>
                  <a:gd name="connsiteY159" fmla="*/ 321819 h 354666"/>
                  <a:gd name="connsiteX160" fmla="*/ 311388 w 507512"/>
                  <a:gd name="connsiteY160" fmla="*/ 314569 h 354666"/>
                  <a:gd name="connsiteX161" fmla="*/ 318860 w 507512"/>
                  <a:gd name="connsiteY161" fmla="*/ 311092 h 354666"/>
                  <a:gd name="connsiteX162" fmla="*/ 326110 w 507512"/>
                  <a:gd name="connsiteY162" fmla="*/ 309316 h 354666"/>
                  <a:gd name="connsiteX163" fmla="*/ 333360 w 507512"/>
                  <a:gd name="connsiteY163" fmla="*/ 305617 h 354666"/>
                  <a:gd name="connsiteX164" fmla="*/ 340610 w 507512"/>
                  <a:gd name="connsiteY164" fmla="*/ 305617 h 354666"/>
                  <a:gd name="connsiteX165" fmla="*/ 347860 w 507512"/>
                  <a:gd name="connsiteY165" fmla="*/ 305617 h 354666"/>
                  <a:gd name="connsiteX166" fmla="*/ 351560 w 507512"/>
                  <a:gd name="connsiteY166" fmla="*/ 298367 h 354666"/>
                  <a:gd name="connsiteX167" fmla="*/ 355259 w 507512"/>
                  <a:gd name="connsiteY167" fmla="*/ 291117 h 354666"/>
                  <a:gd name="connsiteX168" fmla="*/ 362509 w 507512"/>
                  <a:gd name="connsiteY168" fmla="*/ 287418 h 354666"/>
                  <a:gd name="connsiteX169" fmla="*/ 369759 w 507512"/>
                  <a:gd name="connsiteY169" fmla="*/ 281943 h 354666"/>
                  <a:gd name="connsiteX170" fmla="*/ 377009 w 507512"/>
                  <a:gd name="connsiteY170" fmla="*/ 281943 h 354666"/>
                  <a:gd name="connsiteX171" fmla="*/ 384259 w 507512"/>
                  <a:gd name="connsiteY171" fmla="*/ 280168 h 354666"/>
                  <a:gd name="connsiteX172" fmla="*/ 393433 w 507512"/>
                  <a:gd name="connsiteY172" fmla="*/ 278170 h 354666"/>
                  <a:gd name="connsiteX173" fmla="*/ 400905 w 507512"/>
                  <a:gd name="connsiteY173" fmla="*/ 280168 h 354666"/>
                  <a:gd name="connsiteX174" fmla="*/ 409857 w 507512"/>
                  <a:gd name="connsiteY174" fmla="*/ 280168 h 354666"/>
                  <a:gd name="connsiteX175" fmla="*/ 409857 w 507512"/>
                  <a:gd name="connsiteY175" fmla="*/ 272917 h 354666"/>
                  <a:gd name="connsiteX176" fmla="*/ 402385 w 507512"/>
                  <a:gd name="connsiteY176" fmla="*/ 270920 h 354666"/>
                  <a:gd name="connsiteX177" fmla="*/ 395135 w 507512"/>
                  <a:gd name="connsiteY177" fmla="*/ 267221 h 354666"/>
                  <a:gd name="connsiteX178" fmla="*/ 395135 w 507512"/>
                  <a:gd name="connsiteY178" fmla="*/ 259971 h 354666"/>
                  <a:gd name="connsiteX179" fmla="*/ 398834 w 507512"/>
                  <a:gd name="connsiteY179" fmla="*/ 252721 h 354666"/>
                  <a:gd name="connsiteX180" fmla="*/ 406084 w 507512"/>
                  <a:gd name="connsiteY180" fmla="*/ 252721 h 354666"/>
                  <a:gd name="connsiteX181" fmla="*/ 413334 w 507512"/>
                  <a:gd name="connsiteY181" fmla="*/ 256420 h 354666"/>
                  <a:gd name="connsiteX182" fmla="*/ 413334 w 507512"/>
                  <a:gd name="connsiteY182" fmla="*/ 263670 h 354666"/>
                  <a:gd name="connsiteX183" fmla="*/ 415331 w 507512"/>
                  <a:gd name="connsiteY183" fmla="*/ 270920 h 354666"/>
                  <a:gd name="connsiteX184" fmla="*/ 422582 w 507512"/>
                  <a:gd name="connsiteY184" fmla="*/ 267221 h 354666"/>
                  <a:gd name="connsiteX185" fmla="*/ 429832 w 507512"/>
                  <a:gd name="connsiteY185" fmla="*/ 267221 h 354666"/>
                  <a:gd name="connsiteX186" fmla="*/ 438784 w 507512"/>
                  <a:gd name="connsiteY186" fmla="*/ 261968 h 354666"/>
                  <a:gd name="connsiteX187" fmla="*/ 446256 w 507512"/>
                  <a:gd name="connsiteY187" fmla="*/ 259971 h 354666"/>
                  <a:gd name="connsiteX188" fmla="*/ 449733 w 507512"/>
                  <a:gd name="connsiteY188" fmla="*/ 269144 h 354666"/>
                  <a:gd name="connsiteX189" fmla="*/ 440781 w 507512"/>
                  <a:gd name="connsiteY189" fmla="*/ 272844 h 354666"/>
                  <a:gd name="connsiteX190" fmla="*/ 433531 w 507512"/>
                  <a:gd name="connsiteY190" fmla="*/ 272844 h 354666"/>
                  <a:gd name="connsiteX191" fmla="*/ 437230 w 507512"/>
                  <a:gd name="connsiteY191" fmla="*/ 280094 h 354666"/>
                  <a:gd name="connsiteX192" fmla="*/ 444480 w 507512"/>
                  <a:gd name="connsiteY192" fmla="*/ 281869 h 354666"/>
                  <a:gd name="connsiteX193" fmla="*/ 451730 w 507512"/>
                  <a:gd name="connsiteY193" fmla="*/ 281869 h 354666"/>
                  <a:gd name="connsiteX194" fmla="*/ 458981 w 507512"/>
                  <a:gd name="connsiteY194" fmla="*/ 283867 h 354666"/>
                  <a:gd name="connsiteX195" fmla="*/ 466231 w 507512"/>
                  <a:gd name="connsiteY195" fmla="*/ 287344 h 354666"/>
                  <a:gd name="connsiteX196" fmla="*/ 473703 w 507512"/>
                  <a:gd name="connsiteY196" fmla="*/ 291043 h 354666"/>
                  <a:gd name="connsiteX197" fmla="*/ 480953 w 507512"/>
                  <a:gd name="connsiteY197" fmla="*/ 292818 h 354666"/>
                  <a:gd name="connsiteX198" fmla="*/ 488203 w 507512"/>
                  <a:gd name="connsiteY198" fmla="*/ 294594 h 354666"/>
                  <a:gd name="connsiteX199" fmla="*/ 495453 w 507512"/>
                  <a:gd name="connsiteY199" fmla="*/ 296370 h 354666"/>
                  <a:gd name="connsiteX200" fmla="*/ 502704 w 507512"/>
                  <a:gd name="connsiteY200" fmla="*/ 296370 h 354666"/>
                  <a:gd name="connsiteX201" fmla="*/ 495453 w 507512"/>
                  <a:gd name="connsiteY201" fmla="*/ 289119 h 354666"/>
                  <a:gd name="connsiteX202" fmla="*/ 488203 w 507512"/>
                  <a:gd name="connsiteY202" fmla="*/ 287344 h 354666"/>
                  <a:gd name="connsiteX203" fmla="*/ 480953 w 507512"/>
                  <a:gd name="connsiteY203" fmla="*/ 283867 h 354666"/>
                  <a:gd name="connsiteX204" fmla="*/ 473703 w 507512"/>
                  <a:gd name="connsiteY204" fmla="*/ 281869 h 354666"/>
                  <a:gd name="connsiteX205" fmla="*/ 466231 w 507512"/>
                  <a:gd name="connsiteY205" fmla="*/ 280094 h 354666"/>
                  <a:gd name="connsiteX206" fmla="*/ 458981 w 507512"/>
                  <a:gd name="connsiteY206" fmla="*/ 278096 h 354666"/>
                  <a:gd name="connsiteX207" fmla="*/ 467267 w 507512"/>
                  <a:gd name="connsiteY207" fmla="*/ 276099 h 35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</a:cxnLst>
                <a:rect l="l" t="t" r="r" b="b"/>
                <a:pathLst>
                  <a:path w="507512" h="354666">
                    <a:moveTo>
                      <a:pt x="467267" y="276099"/>
                    </a:moveTo>
                    <a:lnTo>
                      <a:pt x="474517" y="276099"/>
                    </a:lnTo>
                    <a:lnTo>
                      <a:pt x="481767" y="276099"/>
                    </a:lnTo>
                    <a:lnTo>
                      <a:pt x="489239" y="277874"/>
                    </a:lnTo>
                    <a:lnTo>
                      <a:pt x="494714" y="270624"/>
                    </a:lnTo>
                    <a:lnTo>
                      <a:pt x="496489" y="263374"/>
                    </a:lnTo>
                    <a:lnTo>
                      <a:pt x="491236" y="256124"/>
                    </a:lnTo>
                    <a:lnTo>
                      <a:pt x="483764" y="248651"/>
                    </a:lnTo>
                    <a:lnTo>
                      <a:pt x="483764" y="241401"/>
                    </a:lnTo>
                    <a:lnTo>
                      <a:pt x="485540" y="234151"/>
                    </a:lnTo>
                    <a:lnTo>
                      <a:pt x="485540" y="226901"/>
                    </a:lnTo>
                    <a:lnTo>
                      <a:pt x="485540" y="219651"/>
                    </a:lnTo>
                    <a:lnTo>
                      <a:pt x="485540" y="212401"/>
                    </a:lnTo>
                    <a:lnTo>
                      <a:pt x="491236" y="204929"/>
                    </a:lnTo>
                    <a:lnTo>
                      <a:pt x="498487" y="197678"/>
                    </a:lnTo>
                    <a:lnTo>
                      <a:pt x="501964" y="190428"/>
                    </a:lnTo>
                    <a:lnTo>
                      <a:pt x="503739" y="183178"/>
                    </a:lnTo>
                    <a:lnTo>
                      <a:pt x="505737" y="175928"/>
                    </a:lnTo>
                    <a:lnTo>
                      <a:pt x="505737" y="168678"/>
                    </a:lnTo>
                    <a:lnTo>
                      <a:pt x="507512" y="161206"/>
                    </a:lnTo>
                    <a:lnTo>
                      <a:pt x="507512" y="159652"/>
                    </a:lnTo>
                    <a:lnTo>
                      <a:pt x="398464" y="159652"/>
                    </a:lnTo>
                    <a:lnTo>
                      <a:pt x="387515" y="145004"/>
                    </a:lnTo>
                    <a:lnTo>
                      <a:pt x="360363" y="128580"/>
                    </a:lnTo>
                    <a:lnTo>
                      <a:pt x="353113" y="90479"/>
                    </a:lnTo>
                    <a:lnTo>
                      <a:pt x="336689" y="106681"/>
                    </a:lnTo>
                    <a:lnTo>
                      <a:pt x="325740" y="114153"/>
                    </a:lnTo>
                    <a:lnTo>
                      <a:pt x="316788" y="124881"/>
                    </a:lnTo>
                    <a:lnTo>
                      <a:pt x="305839" y="130577"/>
                    </a:lnTo>
                    <a:lnTo>
                      <a:pt x="294890" y="130577"/>
                    </a:lnTo>
                    <a:lnTo>
                      <a:pt x="285716" y="114153"/>
                    </a:lnTo>
                    <a:lnTo>
                      <a:pt x="278466" y="101428"/>
                    </a:lnTo>
                    <a:lnTo>
                      <a:pt x="278466" y="87372"/>
                    </a:lnTo>
                    <a:lnTo>
                      <a:pt x="280464" y="87372"/>
                    </a:lnTo>
                    <a:lnTo>
                      <a:pt x="285716" y="80122"/>
                    </a:lnTo>
                    <a:lnTo>
                      <a:pt x="285716" y="72650"/>
                    </a:lnTo>
                    <a:lnTo>
                      <a:pt x="285716" y="65400"/>
                    </a:lnTo>
                    <a:lnTo>
                      <a:pt x="282239" y="58149"/>
                    </a:lnTo>
                    <a:lnTo>
                      <a:pt x="278540" y="50899"/>
                    </a:lnTo>
                    <a:lnTo>
                      <a:pt x="271290" y="48902"/>
                    </a:lnTo>
                    <a:lnTo>
                      <a:pt x="264040" y="48902"/>
                    </a:lnTo>
                    <a:lnTo>
                      <a:pt x="256567" y="48902"/>
                    </a:lnTo>
                    <a:lnTo>
                      <a:pt x="249317" y="48902"/>
                    </a:lnTo>
                    <a:lnTo>
                      <a:pt x="242067" y="45203"/>
                    </a:lnTo>
                    <a:lnTo>
                      <a:pt x="234817" y="43649"/>
                    </a:lnTo>
                    <a:lnTo>
                      <a:pt x="227567" y="39950"/>
                    </a:lnTo>
                    <a:lnTo>
                      <a:pt x="220317" y="36473"/>
                    </a:lnTo>
                    <a:lnTo>
                      <a:pt x="214842" y="29001"/>
                    </a:lnTo>
                    <a:lnTo>
                      <a:pt x="211365" y="21751"/>
                    </a:lnTo>
                    <a:lnTo>
                      <a:pt x="205668" y="14500"/>
                    </a:lnTo>
                    <a:lnTo>
                      <a:pt x="200416" y="7250"/>
                    </a:lnTo>
                    <a:lnTo>
                      <a:pt x="193165" y="0"/>
                    </a:lnTo>
                    <a:lnTo>
                      <a:pt x="187469" y="7250"/>
                    </a:lnTo>
                    <a:lnTo>
                      <a:pt x="187469" y="14500"/>
                    </a:lnTo>
                    <a:lnTo>
                      <a:pt x="183992" y="21751"/>
                    </a:lnTo>
                    <a:lnTo>
                      <a:pt x="183992" y="27225"/>
                    </a:lnTo>
                    <a:lnTo>
                      <a:pt x="180293" y="34475"/>
                    </a:lnTo>
                    <a:lnTo>
                      <a:pt x="173042" y="37953"/>
                    </a:lnTo>
                    <a:lnTo>
                      <a:pt x="165792" y="43649"/>
                    </a:lnTo>
                    <a:lnTo>
                      <a:pt x="158320" y="47126"/>
                    </a:lnTo>
                    <a:lnTo>
                      <a:pt x="151070" y="52601"/>
                    </a:lnTo>
                    <a:lnTo>
                      <a:pt x="143820" y="58075"/>
                    </a:lnTo>
                    <a:lnTo>
                      <a:pt x="136570" y="54376"/>
                    </a:lnTo>
                    <a:lnTo>
                      <a:pt x="127618" y="58075"/>
                    </a:lnTo>
                    <a:lnTo>
                      <a:pt x="120368" y="61774"/>
                    </a:lnTo>
                    <a:lnTo>
                      <a:pt x="112896" y="65252"/>
                    </a:lnTo>
                    <a:lnTo>
                      <a:pt x="105645" y="70726"/>
                    </a:lnTo>
                    <a:lnTo>
                      <a:pt x="102168" y="77976"/>
                    </a:lnTo>
                    <a:lnTo>
                      <a:pt x="94696" y="76201"/>
                    </a:lnTo>
                    <a:lnTo>
                      <a:pt x="87446" y="68951"/>
                    </a:lnTo>
                    <a:lnTo>
                      <a:pt x="83969" y="61700"/>
                    </a:lnTo>
                    <a:lnTo>
                      <a:pt x="81971" y="54228"/>
                    </a:lnTo>
                    <a:lnTo>
                      <a:pt x="80196" y="46978"/>
                    </a:lnTo>
                    <a:lnTo>
                      <a:pt x="72946" y="46978"/>
                    </a:lnTo>
                    <a:lnTo>
                      <a:pt x="65696" y="52453"/>
                    </a:lnTo>
                    <a:lnTo>
                      <a:pt x="58445" y="59703"/>
                    </a:lnTo>
                    <a:lnTo>
                      <a:pt x="59999" y="66953"/>
                    </a:lnTo>
                    <a:lnTo>
                      <a:pt x="67249" y="74203"/>
                    </a:lnTo>
                    <a:lnTo>
                      <a:pt x="70948" y="81454"/>
                    </a:lnTo>
                    <a:lnTo>
                      <a:pt x="65696" y="88926"/>
                    </a:lnTo>
                    <a:lnTo>
                      <a:pt x="58445" y="90701"/>
                    </a:lnTo>
                    <a:lnTo>
                      <a:pt x="50973" y="88926"/>
                    </a:lnTo>
                    <a:lnTo>
                      <a:pt x="47496" y="81454"/>
                    </a:lnTo>
                    <a:lnTo>
                      <a:pt x="40246" y="77976"/>
                    </a:lnTo>
                    <a:lnTo>
                      <a:pt x="32774" y="77976"/>
                    </a:lnTo>
                    <a:lnTo>
                      <a:pt x="25524" y="77976"/>
                    </a:lnTo>
                    <a:lnTo>
                      <a:pt x="18273" y="77976"/>
                    </a:lnTo>
                    <a:lnTo>
                      <a:pt x="21972" y="83451"/>
                    </a:lnTo>
                    <a:lnTo>
                      <a:pt x="19975" y="90701"/>
                    </a:lnTo>
                    <a:lnTo>
                      <a:pt x="12725" y="92477"/>
                    </a:lnTo>
                    <a:lnTo>
                      <a:pt x="5253" y="92477"/>
                    </a:lnTo>
                    <a:lnTo>
                      <a:pt x="3699" y="99727"/>
                    </a:lnTo>
                    <a:lnTo>
                      <a:pt x="5253" y="106977"/>
                    </a:lnTo>
                    <a:lnTo>
                      <a:pt x="5253" y="114449"/>
                    </a:lnTo>
                    <a:lnTo>
                      <a:pt x="5253" y="121699"/>
                    </a:lnTo>
                    <a:lnTo>
                      <a:pt x="1776" y="128950"/>
                    </a:lnTo>
                    <a:lnTo>
                      <a:pt x="0" y="136200"/>
                    </a:lnTo>
                    <a:lnTo>
                      <a:pt x="1776" y="143450"/>
                    </a:lnTo>
                    <a:lnTo>
                      <a:pt x="9026" y="150922"/>
                    </a:lnTo>
                    <a:lnTo>
                      <a:pt x="9026" y="158172"/>
                    </a:lnTo>
                    <a:lnTo>
                      <a:pt x="12725" y="165422"/>
                    </a:lnTo>
                    <a:lnTo>
                      <a:pt x="16202" y="172673"/>
                    </a:lnTo>
                    <a:lnTo>
                      <a:pt x="19901" y="179923"/>
                    </a:lnTo>
                    <a:lnTo>
                      <a:pt x="27151" y="185619"/>
                    </a:lnTo>
                    <a:lnTo>
                      <a:pt x="34401" y="190872"/>
                    </a:lnTo>
                    <a:lnTo>
                      <a:pt x="40098" y="198122"/>
                    </a:lnTo>
                    <a:lnTo>
                      <a:pt x="45351" y="205373"/>
                    </a:lnTo>
                    <a:lnTo>
                      <a:pt x="41652" y="212844"/>
                    </a:lnTo>
                    <a:lnTo>
                      <a:pt x="45351" y="220095"/>
                    </a:lnTo>
                    <a:lnTo>
                      <a:pt x="45351" y="227345"/>
                    </a:lnTo>
                    <a:lnTo>
                      <a:pt x="41652" y="234595"/>
                    </a:lnTo>
                    <a:lnTo>
                      <a:pt x="36399" y="241845"/>
                    </a:lnTo>
                    <a:lnTo>
                      <a:pt x="29149" y="245544"/>
                    </a:lnTo>
                    <a:lnTo>
                      <a:pt x="21898" y="252794"/>
                    </a:lnTo>
                    <a:lnTo>
                      <a:pt x="14426" y="256493"/>
                    </a:lnTo>
                    <a:lnTo>
                      <a:pt x="12651" y="263744"/>
                    </a:lnTo>
                    <a:lnTo>
                      <a:pt x="8952" y="270994"/>
                    </a:lnTo>
                    <a:lnTo>
                      <a:pt x="5253" y="278244"/>
                    </a:lnTo>
                    <a:lnTo>
                      <a:pt x="1776" y="281943"/>
                    </a:lnTo>
                    <a:lnTo>
                      <a:pt x="7250" y="289193"/>
                    </a:lnTo>
                    <a:lnTo>
                      <a:pt x="14500" y="292892"/>
                    </a:lnTo>
                    <a:lnTo>
                      <a:pt x="21972" y="294668"/>
                    </a:lnTo>
                    <a:lnTo>
                      <a:pt x="29223" y="296444"/>
                    </a:lnTo>
                    <a:lnTo>
                      <a:pt x="36473" y="298441"/>
                    </a:lnTo>
                    <a:lnTo>
                      <a:pt x="45425" y="302140"/>
                    </a:lnTo>
                    <a:lnTo>
                      <a:pt x="52675" y="305617"/>
                    </a:lnTo>
                    <a:lnTo>
                      <a:pt x="59925" y="309316"/>
                    </a:lnTo>
                    <a:lnTo>
                      <a:pt x="67175" y="312793"/>
                    </a:lnTo>
                    <a:lnTo>
                      <a:pt x="74647" y="316493"/>
                    </a:lnTo>
                    <a:lnTo>
                      <a:pt x="81897" y="316493"/>
                    </a:lnTo>
                    <a:lnTo>
                      <a:pt x="89148" y="316493"/>
                    </a:lnTo>
                    <a:lnTo>
                      <a:pt x="96398" y="316493"/>
                    </a:lnTo>
                    <a:lnTo>
                      <a:pt x="103648" y="323743"/>
                    </a:lnTo>
                    <a:lnTo>
                      <a:pt x="111120" y="325518"/>
                    </a:lnTo>
                    <a:lnTo>
                      <a:pt x="118370" y="325518"/>
                    </a:lnTo>
                    <a:lnTo>
                      <a:pt x="125620" y="325518"/>
                    </a:lnTo>
                    <a:lnTo>
                      <a:pt x="132871" y="325518"/>
                    </a:lnTo>
                    <a:lnTo>
                      <a:pt x="140121" y="325518"/>
                    </a:lnTo>
                    <a:lnTo>
                      <a:pt x="147593" y="328995"/>
                    </a:lnTo>
                    <a:lnTo>
                      <a:pt x="154843" y="330993"/>
                    </a:lnTo>
                    <a:lnTo>
                      <a:pt x="162093" y="334692"/>
                    </a:lnTo>
                    <a:lnTo>
                      <a:pt x="169343" y="339945"/>
                    </a:lnTo>
                    <a:lnTo>
                      <a:pt x="176594" y="343644"/>
                    </a:lnTo>
                    <a:lnTo>
                      <a:pt x="184066" y="345641"/>
                    </a:lnTo>
                    <a:lnTo>
                      <a:pt x="191316" y="345641"/>
                    </a:lnTo>
                    <a:lnTo>
                      <a:pt x="198566" y="347195"/>
                    </a:lnTo>
                    <a:lnTo>
                      <a:pt x="205816" y="350894"/>
                    </a:lnTo>
                    <a:lnTo>
                      <a:pt x="213066" y="352892"/>
                    </a:lnTo>
                    <a:lnTo>
                      <a:pt x="222240" y="354667"/>
                    </a:lnTo>
                    <a:lnTo>
                      <a:pt x="229712" y="354667"/>
                    </a:lnTo>
                    <a:lnTo>
                      <a:pt x="236962" y="354667"/>
                    </a:lnTo>
                    <a:lnTo>
                      <a:pt x="244213" y="352892"/>
                    </a:lnTo>
                    <a:lnTo>
                      <a:pt x="253164" y="347195"/>
                    </a:lnTo>
                    <a:lnTo>
                      <a:pt x="260415" y="343718"/>
                    </a:lnTo>
                    <a:lnTo>
                      <a:pt x="267665" y="338243"/>
                    </a:lnTo>
                    <a:lnTo>
                      <a:pt x="274915" y="334766"/>
                    </a:lnTo>
                    <a:lnTo>
                      <a:pt x="282387" y="332769"/>
                    </a:lnTo>
                    <a:lnTo>
                      <a:pt x="289637" y="327516"/>
                    </a:lnTo>
                    <a:lnTo>
                      <a:pt x="296887" y="325518"/>
                    </a:lnTo>
                    <a:lnTo>
                      <a:pt x="304137" y="321819"/>
                    </a:lnTo>
                    <a:lnTo>
                      <a:pt x="311388" y="314569"/>
                    </a:lnTo>
                    <a:lnTo>
                      <a:pt x="318860" y="311092"/>
                    </a:lnTo>
                    <a:lnTo>
                      <a:pt x="326110" y="309316"/>
                    </a:lnTo>
                    <a:lnTo>
                      <a:pt x="333360" y="305617"/>
                    </a:lnTo>
                    <a:lnTo>
                      <a:pt x="340610" y="305617"/>
                    </a:lnTo>
                    <a:lnTo>
                      <a:pt x="347860" y="305617"/>
                    </a:lnTo>
                    <a:lnTo>
                      <a:pt x="351560" y="298367"/>
                    </a:lnTo>
                    <a:lnTo>
                      <a:pt x="355259" y="291117"/>
                    </a:lnTo>
                    <a:lnTo>
                      <a:pt x="362509" y="287418"/>
                    </a:lnTo>
                    <a:lnTo>
                      <a:pt x="369759" y="281943"/>
                    </a:lnTo>
                    <a:lnTo>
                      <a:pt x="377009" y="281943"/>
                    </a:lnTo>
                    <a:lnTo>
                      <a:pt x="384259" y="280168"/>
                    </a:lnTo>
                    <a:lnTo>
                      <a:pt x="393433" y="278170"/>
                    </a:lnTo>
                    <a:lnTo>
                      <a:pt x="400905" y="280168"/>
                    </a:lnTo>
                    <a:lnTo>
                      <a:pt x="409857" y="280168"/>
                    </a:lnTo>
                    <a:lnTo>
                      <a:pt x="409857" y="272917"/>
                    </a:lnTo>
                    <a:lnTo>
                      <a:pt x="402385" y="270920"/>
                    </a:lnTo>
                    <a:lnTo>
                      <a:pt x="395135" y="267221"/>
                    </a:lnTo>
                    <a:lnTo>
                      <a:pt x="395135" y="259971"/>
                    </a:lnTo>
                    <a:lnTo>
                      <a:pt x="398834" y="252721"/>
                    </a:lnTo>
                    <a:lnTo>
                      <a:pt x="406084" y="252721"/>
                    </a:lnTo>
                    <a:lnTo>
                      <a:pt x="413334" y="256420"/>
                    </a:lnTo>
                    <a:lnTo>
                      <a:pt x="413334" y="263670"/>
                    </a:lnTo>
                    <a:lnTo>
                      <a:pt x="415331" y="270920"/>
                    </a:lnTo>
                    <a:lnTo>
                      <a:pt x="422582" y="267221"/>
                    </a:lnTo>
                    <a:lnTo>
                      <a:pt x="429832" y="267221"/>
                    </a:lnTo>
                    <a:lnTo>
                      <a:pt x="438784" y="261968"/>
                    </a:lnTo>
                    <a:lnTo>
                      <a:pt x="446256" y="259971"/>
                    </a:lnTo>
                    <a:lnTo>
                      <a:pt x="449733" y="269144"/>
                    </a:lnTo>
                    <a:lnTo>
                      <a:pt x="440781" y="272844"/>
                    </a:lnTo>
                    <a:lnTo>
                      <a:pt x="433531" y="272844"/>
                    </a:lnTo>
                    <a:lnTo>
                      <a:pt x="437230" y="280094"/>
                    </a:lnTo>
                    <a:lnTo>
                      <a:pt x="444480" y="281869"/>
                    </a:lnTo>
                    <a:lnTo>
                      <a:pt x="451730" y="281869"/>
                    </a:lnTo>
                    <a:lnTo>
                      <a:pt x="458981" y="283867"/>
                    </a:lnTo>
                    <a:lnTo>
                      <a:pt x="466231" y="287344"/>
                    </a:lnTo>
                    <a:lnTo>
                      <a:pt x="473703" y="291043"/>
                    </a:lnTo>
                    <a:lnTo>
                      <a:pt x="480953" y="292818"/>
                    </a:lnTo>
                    <a:lnTo>
                      <a:pt x="488203" y="294594"/>
                    </a:lnTo>
                    <a:lnTo>
                      <a:pt x="495453" y="296370"/>
                    </a:lnTo>
                    <a:lnTo>
                      <a:pt x="502704" y="296370"/>
                    </a:lnTo>
                    <a:lnTo>
                      <a:pt x="495453" y="289119"/>
                    </a:lnTo>
                    <a:lnTo>
                      <a:pt x="488203" y="287344"/>
                    </a:lnTo>
                    <a:lnTo>
                      <a:pt x="480953" y="283867"/>
                    </a:lnTo>
                    <a:lnTo>
                      <a:pt x="473703" y="281869"/>
                    </a:lnTo>
                    <a:lnTo>
                      <a:pt x="466231" y="280094"/>
                    </a:lnTo>
                    <a:lnTo>
                      <a:pt x="458981" y="278096"/>
                    </a:lnTo>
                    <a:lnTo>
                      <a:pt x="467267" y="27609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A5756CEC-F756-48AE-902D-14F643AB4AC1}"/>
                  </a:ext>
                </a:extLst>
              </p:cNvPr>
              <p:cNvSpPr/>
              <p:nvPr/>
            </p:nvSpPr>
            <p:spPr>
              <a:xfrm>
                <a:off x="2447265" y="4479433"/>
                <a:ext cx="367761" cy="159799"/>
              </a:xfrm>
              <a:custGeom>
                <a:avLst/>
                <a:gdLst>
                  <a:gd name="connsiteX0" fmla="*/ 65400 w 367761"/>
                  <a:gd name="connsiteY0" fmla="*/ 152698 h 159799"/>
                  <a:gd name="connsiteX1" fmla="*/ 72650 w 367761"/>
                  <a:gd name="connsiteY1" fmla="*/ 150700 h 159799"/>
                  <a:gd name="connsiteX2" fmla="*/ 79900 w 367761"/>
                  <a:gd name="connsiteY2" fmla="*/ 148925 h 159799"/>
                  <a:gd name="connsiteX3" fmla="*/ 87372 w 367761"/>
                  <a:gd name="connsiteY3" fmla="*/ 145226 h 159799"/>
                  <a:gd name="connsiteX4" fmla="*/ 88926 w 367761"/>
                  <a:gd name="connsiteY4" fmla="*/ 137975 h 159799"/>
                  <a:gd name="connsiteX5" fmla="*/ 90923 w 367761"/>
                  <a:gd name="connsiteY5" fmla="*/ 130725 h 159799"/>
                  <a:gd name="connsiteX6" fmla="*/ 87446 w 367761"/>
                  <a:gd name="connsiteY6" fmla="*/ 123475 h 159799"/>
                  <a:gd name="connsiteX7" fmla="*/ 87446 w 367761"/>
                  <a:gd name="connsiteY7" fmla="*/ 116225 h 159799"/>
                  <a:gd name="connsiteX8" fmla="*/ 87446 w 367761"/>
                  <a:gd name="connsiteY8" fmla="*/ 108753 h 159799"/>
                  <a:gd name="connsiteX9" fmla="*/ 89000 w 367761"/>
                  <a:gd name="connsiteY9" fmla="*/ 101503 h 159799"/>
                  <a:gd name="connsiteX10" fmla="*/ 94696 w 367761"/>
                  <a:gd name="connsiteY10" fmla="*/ 94252 h 159799"/>
                  <a:gd name="connsiteX11" fmla="*/ 101946 w 367761"/>
                  <a:gd name="connsiteY11" fmla="*/ 92255 h 159799"/>
                  <a:gd name="connsiteX12" fmla="*/ 109197 w 367761"/>
                  <a:gd name="connsiteY12" fmla="*/ 92255 h 159799"/>
                  <a:gd name="connsiteX13" fmla="*/ 116447 w 367761"/>
                  <a:gd name="connsiteY13" fmla="*/ 95954 h 159799"/>
                  <a:gd name="connsiteX14" fmla="*/ 123919 w 367761"/>
                  <a:gd name="connsiteY14" fmla="*/ 101429 h 159799"/>
                  <a:gd name="connsiteX15" fmla="*/ 127396 w 367761"/>
                  <a:gd name="connsiteY15" fmla="*/ 108679 h 159799"/>
                  <a:gd name="connsiteX16" fmla="*/ 127396 w 367761"/>
                  <a:gd name="connsiteY16" fmla="*/ 117631 h 159799"/>
                  <a:gd name="connsiteX17" fmla="*/ 129171 w 367761"/>
                  <a:gd name="connsiteY17" fmla="*/ 125103 h 159799"/>
                  <a:gd name="connsiteX18" fmla="*/ 129171 w 367761"/>
                  <a:gd name="connsiteY18" fmla="*/ 132353 h 159799"/>
                  <a:gd name="connsiteX19" fmla="*/ 131169 w 367761"/>
                  <a:gd name="connsiteY19" fmla="*/ 139603 h 159799"/>
                  <a:gd name="connsiteX20" fmla="*/ 136422 w 367761"/>
                  <a:gd name="connsiteY20" fmla="*/ 146853 h 159799"/>
                  <a:gd name="connsiteX21" fmla="*/ 143672 w 367761"/>
                  <a:gd name="connsiteY21" fmla="*/ 148851 h 159799"/>
                  <a:gd name="connsiteX22" fmla="*/ 151144 w 367761"/>
                  <a:gd name="connsiteY22" fmla="*/ 150626 h 159799"/>
                  <a:gd name="connsiteX23" fmla="*/ 160318 w 367761"/>
                  <a:gd name="connsiteY23" fmla="*/ 154103 h 159799"/>
                  <a:gd name="connsiteX24" fmla="*/ 167568 w 367761"/>
                  <a:gd name="connsiteY24" fmla="*/ 157802 h 159799"/>
                  <a:gd name="connsiteX25" fmla="*/ 174818 w 367761"/>
                  <a:gd name="connsiteY25" fmla="*/ 154103 h 159799"/>
                  <a:gd name="connsiteX26" fmla="*/ 178517 w 367761"/>
                  <a:gd name="connsiteY26" fmla="*/ 146853 h 159799"/>
                  <a:gd name="connsiteX27" fmla="*/ 183770 w 367761"/>
                  <a:gd name="connsiteY27" fmla="*/ 139603 h 159799"/>
                  <a:gd name="connsiteX28" fmla="*/ 189245 w 367761"/>
                  <a:gd name="connsiteY28" fmla="*/ 132353 h 159799"/>
                  <a:gd name="connsiteX29" fmla="*/ 194719 w 367761"/>
                  <a:gd name="connsiteY29" fmla="*/ 125103 h 159799"/>
                  <a:gd name="connsiteX30" fmla="*/ 192944 w 367761"/>
                  <a:gd name="connsiteY30" fmla="*/ 117631 h 159799"/>
                  <a:gd name="connsiteX31" fmla="*/ 194719 w 367761"/>
                  <a:gd name="connsiteY31" fmla="*/ 110380 h 159799"/>
                  <a:gd name="connsiteX32" fmla="*/ 201969 w 367761"/>
                  <a:gd name="connsiteY32" fmla="*/ 105128 h 159799"/>
                  <a:gd name="connsiteX33" fmla="*/ 209219 w 367761"/>
                  <a:gd name="connsiteY33" fmla="*/ 97878 h 159799"/>
                  <a:gd name="connsiteX34" fmla="*/ 212918 w 367761"/>
                  <a:gd name="connsiteY34" fmla="*/ 90405 h 159799"/>
                  <a:gd name="connsiteX35" fmla="*/ 220169 w 367761"/>
                  <a:gd name="connsiteY35" fmla="*/ 86928 h 159799"/>
                  <a:gd name="connsiteX36" fmla="*/ 229342 w 367761"/>
                  <a:gd name="connsiteY36" fmla="*/ 86928 h 159799"/>
                  <a:gd name="connsiteX37" fmla="*/ 243769 w 367761"/>
                  <a:gd name="connsiteY37" fmla="*/ 86928 h 159799"/>
                  <a:gd name="connsiteX38" fmla="*/ 251019 w 367761"/>
                  <a:gd name="connsiteY38" fmla="*/ 90405 h 159799"/>
                  <a:gd name="connsiteX39" fmla="*/ 258491 w 367761"/>
                  <a:gd name="connsiteY39" fmla="*/ 94104 h 159799"/>
                  <a:gd name="connsiteX40" fmla="*/ 265741 w 367761"/>
                  <a:gd name="connsiteY40" fmla="*/ 101355 h 159799"/>
                  <a:gd name="connsiteX41" fmla="*/ 272991 w 367761"/>
                  <a:gd name="connsiteY41" fmla="*/ 108605 h 159799"/>
                  <a:gd name="connsiteX42" fmla="*/ 280242 w 367761"/>
                  <a:gd name="connsiteY42" fmla="*/ 116077 h 159799"/>
                  <a:gd name="connsiteX43" fmla="*/ 287492 w 367761"/>
                  <a:gd name="connsiteY43" fmla="*/ 121330 h 159799"/>
                  <a:gd name="connsiteX44" fmla="*/ 289267 w 367761"/>
                  <a:gd name="connsiteY44" fmla="*/ 128580 h 159799"/>
                  <a:gd name="connsiteX45" fmla="*/ 294964 w 367761"/>
                  <a:gd name="connsiteY45" fmla="*/ 135830 h 159799"/>
                  <a:gd name="connsiteX46" fmla="*/ 302214 w 367761"/>
                  <a:gd name="connsiteY46" fmla="*/ 137827 h 159799"/>
                  <a:gd name="connsiteX47" fmla="*/ 309464 w 367761"/>
                  <a:gd name="connsiteY47" fmla="*/ 139603 h 159799"/>
                  <a:gd name="connsiteX48" fmla="*/ 316714 w 367761"/>
                  <a:gd name="connsiteY48" fmla="*/ 145078 h 159799"/>
                  <a:gd name="connsiteX49" fmla="*/ 316714 w 367761"/>
                  <a:gd name="connsiteY49" fmla="*/ 152550 h 159799"/>
                  <a:gd name="connsiteX50" fmla="*/ 318490 w 367761"/>
                  <a:gd name="connsiteY50" fmla="*/ 159800 h 159799"/>
                  <a:gd name="connsiteX51" fmla="*/ 367761 w 367761"/>
                  <a:gd name="connsiteY51" fmla="*/ 154103 h 159799"/>
                  <a:gd name="connsiteX52" fmla="*/ 362065 w 367761"/>
                  <a:gd name="connsiteY52" fmla="*/ 85153 h 159799"/>
                  <a:gd name="connsiteX53" fmla="*/ 356812 w 367761"/>
                  <a:gd name="connsiteY53" fmla="*/ 81454 h 159799"/>
                  <a:gd name="connsiteX54" fmla="*/ 354815 w 367761"/>
                  <a:gd name="connsiteY54" fmla="*/ 70726 h 159799"/>
                  <a:gd name="connsiteX55" fmla="*/ 307541 w 367761"/>
                  <a:gd name="connsiteY55" fmla="*/ 77976 h 159799"/>
                  <a:gd name="connsiteX56" fmla="*/ 284089 w 367761"/>
                  <a:gd name="connsiteY56" fmla="*/ 79974 h 159799"/>
                  <a:gd name="connsiteX57" fmla="*/ 276839 w 367761"/>
                  <a:gd name="connsiteY57" fmla="*/ 77976 h 159799"/>
                  <a:gd name="connsiteX58" fmla="*/ 269366 w 367761"/>
                  <a:gd name="connsiteY58" fmla="*/ 74277 h 159799"/>
                  <a:gd name="connsiteX59" fmla="*/ 262116 w 367761"/>
                  <a:gd name="connsiteY59" fmla="*/ 70800 h 159799"/>
                  <a:gd name="connsiteX60" fmla="*/ 251167 w 367761"/>
                  <a:gd name="connsiteY60" fmla="*/ 67101 h 159799"/>
                  <a:gd name="connsiteX61" fmla="*/ 243917 w 367761"/>
                  <a:gd name="connsiteY61" fmla="*/ 65326 h 159799"/>
                  <a:gd name="connsiteX62" fmla="*/ 236667 w 367761"/>
                  <a:gd name="connsiteY62" fmla="*/ 61848 h 159799"/>
                  <a:gd name="connsiteX63" fmla="*/ 229416 w 367761"/>
                  <a:gd name="connsiteY63" fmla="*/ 56152 h 159799"/>
                  <a:gd name="connsiteX64" fmla="*/ 222166 w 367761"/>
                  <a:gd name="connsiteY64" fmla="*/ 52675 h 159799"/>
                  <a:gd name="connsiteX65" fmla="*/ 218467 w 367761"/>
                  <a:gd name="connsiteY65" fmla="*/ 45425 h 159799"/>
                  <a:gd name="connsiteX66" fmla="*/ 216470 w 367761"/>
                  <a:gd name="connsiteY66" fmla="*/ 37953 h 159799"/>
                  <a:gd name="connsiteX67" fmla="*/ 209219 w 367761"/>
                  <a:gd name="connsiteY67" fmla="*/ 34475 h 159799"/>
                  <a:gd name="connsiteX68" fmla="*/ 207444 w 367761"/>
                  <a:gd name="connsiteY68" fmla="*/ 27225 h 159799"/>
                  <a:gd name="connsiteX69" fmla="*/ 203967 w 367761"/>
                  <a:gd name="connsiteY69" fmla="*/ 19753 h 159799"/>
                  <a:gd name="connsiteX70" fmla="*/ 198270 w 367761"/>
                  <a:gd name="connsiteY70" fmla="*/ 12503 h 159799"/>
                  <a:gd name="connsiteX71" fmla="*/ 189318 w 367761"/>
                  <a:gd name="connsiteY71" fmla="*/ 9026 h 159799"/>
                  <a:gd name="connsiteX72" fmla="*/ 183844 w 367761"/>
                  <a:gd name="connsiteY72" fmla="*/ 1554 h 159799"/>
                  <a:gd name="connsiteX73" fmla="*/ 176594 w 367761"/>
                  <a:gd name="connsiteY73" fmla="*/ 0 h 159799"/>
                  <a:gd name="connsiteX74" fmla="*/ 167642 w 367761"/>
                  <a:gd name="connsiteY74" fmla="*/ 8952 h 159799"/>
                  <a:gd name="connsiteX75" fmla="*/ 160392 w 367761"/>
                  <a:gd name="connsiteY75" fmla="*/ 14426 h 159799"/>
                  <a:gd name="connsiteX76" fmla="*/ 152920 w 367761"/>
                  <a:gd name="connsiteY76" fmla="*/ 21677 h 159799"/>
                  <a:gd name="connsiteX77" fmla="*/ 145669 w 367761"/>
                  <a:gd name="connsiteY77" fmla="*/ 27151 h 159799"/>
                  <a:gd name="connsiteX78" fmla="*/ 138419 w 367761"/>
                  <a:gd name="connsiteY78" fmla="*/ 27151 h 159799"/>
                  <a:gd name="connsiteX79" fmla="*/ 131169 w 367761"/>
                  <a:gd name="connsiteY79" fmla="*/ 27151 h 159799"/>
                  <a:gd name="connsiteX80" fmla="*/ 123919 w 367761"/>
                  <a:gd name="connsiteY80" fmla="*/ 28927 h 159799"/>
                  <a:gd name="connsiteX81" fmla="*/ 116447 w 367761"/>
                  <a:gd name="connsiteY81" fmla="*/ 30702 h 159799"/>
                  <a:gd name="connsiteX82" fmla="*/ 107273 w 367761"/>
                  <a:gd name="connsiteY82" fmla="*/ 30702 h 159799"/>
                  <a:gd name="connsiteX83" fmla="*/ 98321 w 367761"/>
                  <a:gd name="connsiteY83" fmla="*/ 32700 h 159799"/>
                  <a:gd name="connsiteX84" fmla="*/ 91071 w 367761"/>
                  <a:gd name="connsiteY84" fmla="*/ 34475 h 159799"/>
                  <a:gd name="connsiteX85" fmla="*/ 83821 w 367761"/>
                  <a:gd name="connsiteY85" fmla="*/ 34475 h 159799"/>
                  <a:gd name="connsiteX86" fmla="*/ 76571 w 367761"/>
                  <a:gd name="connsiteY86" fmla="*/ 36473 h 159799"/>
                  <a:gd name="connsiteX87" fmla="*/ 69321 w 367761"/>
                  <a:gd name="connsiteY87" fmla="*/ 38026 h 159799"/>
                  <a:gd name="connsiteX88" fmla="*/ 61849 w 367761"/>
                  <a:gd name="connsiteY88" fmla="*/ 38026 h 159799"/>
                  <a:gd name="connsiteX89" fmla="*/ 52675 w 367761"/>
                  <a:gd name="connsiteY89" fmla="*/ 40024 h 159799"/>
                  <a:gd name="connsiteX90" fmla="*/ 51121 w 367761"/>
                  <a:gd name="connsiteY90" fmla="*/ 47274 h 159799"/>
                  <a:gd name="connsiteX91" fmla="*/ 58371 w 367761"/>
                  <a:gd name="connsiteY91" fmla="*/ 43797 h 159799"/>
                  <a:gd name="connsiteX92" fmla="*/ 65621 w 367761"/>
                  <a:gd name="connsiteY92" fmla="*/ 45573 h 159799"/>
                  <a:gd name="connsiteX93" fmla="*/ 60147 w 367761"/>
                  <a:gd name="connsiteY93" fmla="*/ 52823 h 159799"/>
                  <a:gd name="connsiteX94" fmla="*/ 52675 w 367761"/>
                  <a:gd name="connsiteY94" fmla="*/ 56300 h 159799"/>
                  <a:gd name="connsiteX95" fmla="*/ 47422 w 367761"/>
                  <a:gd name="connsiteY95" fmla="*/ 63772 h 159799"/>
                  <a:gd name="connsiteX96" fmla="*/ 40172 w 367761"/>
                  <a:gd name="connsiteY96" fmla="*/ 67249 h 159799"/>
                  <a:gd name="connsiteX97" fmla="*/ 32922 w 367761"/>
                  <a:gd name="connsiteY97" fmla="*/ 69247 h 159799"/>
                  <a:gd name="connsiteX98" fmla="*/ 25672 w 367761"/>
                  <a:gd name="connsiteY98" fmla="*/ 63772 h 159799"/>
                  <a:gd name="connsiteX99" fmla="*/ 18199 w 367761"/>
                  <a:gd name="connsiteY99" fmla="*/ 71022 h 159799"/>
                  <a:gd name="connsiteX100" fmla="*/ 10949 w 367761"/>
                  <a:gd name="connsiteY100" fmla="*/ 71022 h 159799"/>
                  <a:gd name="connsiteX101" fmla="*/ 3699 w 367761"/>
                  <a:gd name="connsiteY101" fmla="*/ 74499 h 159799"/>
                  <a:gd name="connsiteX102" fmla="*/ 0 w 367761"/>
                  <a:gd name="connsiteY102" fmla="*/ 76497 h 159799"/>
                  <a:gd name="connsiteX103" fmla="*/ 8952 w 367761"/>
                  <a:gd name="connsiteY103" fmla="*/ 83747 h 159799"/>
                  <a:gd name="connsiteX104" fmla="*/ 8952 w 367761"/>
                  <a:gd name="connsiteY104" fmla="*/ 90997 h 159799"/>
                  <a:gd name="connsiteX105" fmla="*/ 12651 w 367761"/>
                  <a:gd name="connsiteY105" fmla="*/ 98469 h 159799"/>
                  <a:gd name="connsiteX106" fmla="*/ 19901 w 367761"/>
                  <a:gd name="connsiteY106" fmla="*/ 105720 h 159799"/>
                  <a:gd name="connsiteX107" fmla="*/ 25598 w 367761"/>
                  <a:gd name="connsiteY107" fmla="*/ 112970 h 159799"/>
                  <a:gd name="connsiteX108" fmla="*/ 32848 w 367761"/>
                  <a:gd name="connsiteY108" fmla="*/ 120220 h 159799"/>
                  <a:gd name="connsiteX109" fmla="*/ 38100 w 367761"/>
                  <a:gd name="connsiteY109" fmla="*/ 127470 h 159799"/>
                  <a:gd name="connsiteX110" fmla="*/ 45351 w 367761"/>
                  <a:gd name="connsiteY110" fmla="*/ 132945 h 159799"/>
                  <a:gd name="connsiteX111" fmla="*/ 52601 w 367761"/>
                  <a:gd name="connsiteY111" fmla="*/ 140195 h 159799"/>
                  <a:gd name="connsiteX112" fmla="*/ 58297 w 367761"/>
                  <a:gd name="connsiteY112" fmla="*/ 147445 h 159799"/>
                  <a:gd name="connsiteX113" fmla="*/ 63550 w 367761"/>
                  <a:gd name="connsiteY113" fmla="*/ 154695 h 159799"/>
                  <a:gd name="connsiteX114" fmla="*/ 65400 w 367761"/>
                  <a:gd name="connsiteY114" fmla="*/ 152698 h 15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367761" h="159799">
                    <a:moveTo>
                      <a:pt x="65400" y="152698"/>
                    </a:moveTo>
                    <a:lnTo>
                      <a:pt x="72650" y="150700"/>
                    </a:lnTo>
                    <a:lnTo>
                      <a:pt x="79900" y="148925"/>
                    </a:lnTo>
                    <a:lnTo>
                      <a:pt x="87372" y="145226"/>
                    </a:lnTo>
                    <a:lnTo>
                      <a:pt x="88926" y="137975"/>
                    </a:lnTo>
                    <a:lnTo>
                      <a:pt x="90923" y="130725"/>
                    </a:lnTo>
                    <a:lnTo>
                      <a:pt x="87446" y="123475"/>
                    </a:lnTo>
                    <a:lnTo>
                      <a:pt x="87446" y="116225"/>
                    </a:lnTo>
                    <a:lnTo>
                      <a:pt x="87446" y="108753"/>
                    </a:lnTo>
                    <a:lnTo>
                      <a:pt x="89000" y="101503"/>
                    </a:lnTo>
                    <a:lnTo>
                      <a:pt x="94696" y="94252"/>
                    </a:lnTo>
                    <a:lnTo>
                      <a:pt x="101946" y="92255"/>
                    </a:lnTo>
                    <a:lnTo>
                      <a:pt x="109197" y="92255"/>
                    </a:lnTo>
                    <a:lnTo>
                      <a:pt x="116447" y="95954"/>
                    </a:lnTo>
                    <a:lnTo>
                      <a:pt x="123919" y="101429"/>
                    </a:lnTo>
                    <a:lnTo>
                      <a:pt x="127396" y="108679"/>
                    </a:lnTo>
                    <a:lnTo>
                      <a:pt x="127396" y="117631"/>
                    </a:lnTo>
                    <a:lnTo>
                      <a:pt x="129171" y="125103"/>
                    </a:lnTo>
                    <a:lnTo>
                      <a:pt x="129171" y="132353"/>
                    </a:lnTo>
                    <a:lnTo>
                      <a:pt x="131169" y="139603"/>
                    </a:lnTo>
                    <a:lnTo>
                      <a:pt x="136422" y="146853"/>
                    </a:lnTo>
                    <a:lnTo>
                      <a:pt x="143672" y="148851"/>
                    </a:lnTo>
                    <a:lnTo>
                      <a:pt x="151144" y="150626"/>
                    </a:lnTo>
                    <a:lnTo>
                      <a:pt x="160318" y="154103"/>
                    </a:lnTo>
                    <a:lnTo>
                      <a:pt x="167568" y="157802"/>
                    </a:lnTo>
                    <a:lnTo>
                      <a:pt x="174818" y="154103"/>
                    </a:lnTo>
                    <a:lnTo>
                      <a:pt x="178517" y="146853"/>
                    </a:lnTo>
                    <a:lnTo>
                      <a:pt x="183770" y="139603"/>
                    </a:lnTo>
                    <a:lnTo>
                      <a:pt x="189245" y="132353"/>
                    </a:lnTo>
                    <a:lnTo>
                      <a:pt x="194719" y="125103"/>
                    </a:lnTo>
                    <a:lnTo>
                      <a:pt x="192944" y="117631"/>
                    </a:lnTo>
                    <a:lnTo>
                      <a:pt x="194719" y="110380"/>
                    </a:lnTo>
                    <a:lnTo>
                      <a:pt x="201969" y="105128"/>
                    </a:lnTo>
                    <a:lnTo>
                      <a:pt x="209219" y="97878"/>
                    </a:lnTo>
                    <a:lnTo>
                      <a:pt x="212918" y="90405"/>
                    </a:lnTo>
                    <a:lnTo>
                      <a:pt x="220169" y="86928"/>
                    </a:lnTo>
                    <a:lnTo>
                      <a:pt x="229342" y="86928"/>
                    </a:lnTo>
                    <a:lnTo>
                      <a:pt x="243769" y="86928"/>
                    </a:lnTo>
                    <a:lnTo>
                      <a:pt x="251019" y="90405"/>
                    </a:lnTo>
                    <a:lnTo>
                      <a:pt x="258491" y="94104"/>
                    </a:lnTo>
                    <a:lnTo>
                      <a:pt x="265741" y="101355"/>
                    </a:lnTo>
                    <a:lnTo>
                      <a:pt x="272991" y="108605"/>
                    </a:lnTo>
                    <a:lnTo>
                      <a:pt x="280242" y="116077"/>
                    </a:lnTo>
                    <a:lnTo>
                      <a:pt x="287492" y="121330"/>
                    </a:lnTo>
                    <a:lnTo>
                      <a:pt x="289267" y="128580"/>
                    </a:lnTo>
                    <a:lnTo>
                      <a:pt x="294964" y="135830"/>
                    </a:lnTo>
                    <a:lnTo>
                      <a:pt x="302214" y="137827"/>
                    </a:lnTo>
                    <a:lnTo>
                      <a:pt x="309464" y="139603"/>
                    </a:lnTo>
                    <a:lnTo>
                      <a:pt x="316714" y="145078"/>
                    </a:lnTo>
                    <a:lnTo>
                      <a:pt x="316714" y="152550"/>
                    </a:lnTo>
                    <a:lnTo>
                      <a:pt x="318490" y="159800"/>
                    </a:lnTo>
                    <a:lnTo>
                      <a:pt x="367761" y="154103"/>
                    </a:lnTo>
                    <a:lnTo>
                      <a:pt x="362065" y="85153"/>
                    </a:lnTo>
                    <a:lnTo>
                      <a:pt x="356812" y="81454"/>
                    </a:lnTo>
                    <a:lnTo>
                      <a:pt x="354815" y="70726"/>
                    </a:lnTo>
                    <a:lnTo>
                      <a:pt x="307541" y="77976"/>
                    </a:lnTo>
                    <a:lnTo>
                      <a:pt x="284089" y="79974"/>
                    </a:lnTo>
                    <a:lnTo>
                      <a:pt x="276839" y="77976"/>
                    </a:lnTo>
                    <a:lnTo>
                      <a:pt x="269366" y="74277"/>
                    </a:lnTo>
                    <a:lnTo>
                      <a:pt x="262116" y="70800"/>
                    </a:lnTo>
                    <a:lnTo>
                      <a:pt x="251167" y="67101"/>
                    </a:lnTo>
                    <a:lnTo>
                      <a:pt x="243917" y="65326"/>
                    </a:lnTo>
                    <a:lnTo>
                      <a:pt x="236667" y="61848"/>
                    </a:lnTo>
                    <a:lnTo>
                      <a:pt x="229416" y="56152"/>
                    </a:lnTo>
                    <a:lnTo>
                      <a:pt x="222166" y="52675"/>
                    </a:lnTo>
                    <a:lnTo>
                      <a:pt x="218467" y="45425"/>
                    </a:lnTo>
                    <a:lnTo>
                      <a:pt x="216470" y="37953"/>
                    </a:lnTo>
                    <a:lnTo>
                      <a:pt x="209219" y="34475"/>
                    </a:lnTo>
                    <a:lnTo>
                      <a:pt x="207444" y="27225"/>
                    </a:lnTo>
                    <a:lnTo>
                      <a:pt x="203967" y="19753"/>
                    </a:lnTo>
                    <a:lnTo>
                      <a:pt x="198270" y="12503"/>
                    </a:lnTo>
                    <a:lnTo>
                      <a:pt x="189318" y="9026"/>
                    </a:lnTo>
                    <a:lnTo>
                      <a:pt x="183844" y="1554"/>
                    </a:lnTo>
                    <a:lnTo>
                      <a:pt x="176594" y="0"/>
                    </a:lnTo>
                    <a:lnTo>
                      <a:pt x="167642" y="8952"/>
                    </a:lnTo>
                    <a:lnTo>
                      <a:pt x="160392" y="14426"/>
                    </a:lnTo>
                    <a:lnTo>
                      <a:pt x="152920" y="21677"/>
                    </a:lnTo>
                    <a:lnTo>
                      <a:pt x="145669" y="27151"/>
                    </a:lnTo>
                    <a:lnTo>
                      <a:pt x="138419" y="27151"/>
                    </a:lnTo>
                    <a:lnTo>
                      <a:pt x="131169" y="27151"/>
                    </a:lnTo>
                    <a:lnTo>
                      <a:pt x="123919" y="28927"/>
                    </a:lnTo>
                    <a:lnTo>
                      <a:pt x="116447" y="30702"/>
                    </a:lnTo>
                    <a:lnTo>
                      <a:pt x="107273" y="30702"/>
                    </a:lnTo>
                    <a:lnTo>
                      <a:pt x="98321" y="32700"/>
                    </a:lnTo>
                    <a:lnTo>
                      <a:pt x="91071" y="34475"/>
                    </a:lnTo>
                    <a:lnTo>
                      <a:pt x="83821" y="34475"/>
                    </a:lnTo>
                    <a:lnTo>
                      <a:pt x="76571" y="36473"/>
                    </a:lnTo>
                    <a:lnTo>
                      <a:pt x="69321" y="38026"/>
                    </a:lnTo>
                    <a:lnTo>
                      <a:pt x="61849" y="38026"/>
                    </a:lnTo>
                    <a:lnTo>
                      <a:pt x="52675" y="40024"/>
                    </a:lnTo>
                    <a:lnTo>
                      <a:pt x="51121" y="47274"/>
                    </a:lnTo>
                    <a:lnTo>
                      <a:pt x="58371" y="43797"/>
                    </a:lnTo>
                    <a:lnTo>
                      <a:pt x="65621" y="45573"/>
                    </a:lnTo>
                    <a:lnTo>
                      <a:pt x="60147" y="52823"/>
                    </a:lnTo>
                    <a:lnTo>
                      <a:pt x="52675" y="56300"/>
                    </a:lnTo>
                    <a:lnTo>
                      <a:pt x="47422" y="63772"/>
                    </a:lnTo>
                    <a:lnTo>
                      <a:pt x="40172" y="67249"/>
                    </a:lnTo>
                    <a:lnTo>
                      <a:pt x="32922" y="69247"/>
                    </a:lnTo>
                    <a:lnTo>
                      <a:pt x="25672" y="63772"/>
                    </a:lnTo>
                    <a:lnTo>
                      <a:pt x="18199" y="71022"/>
                    </a:lnTo>
                    <a:lnTo>
                      <a:pt x="10949" y="71022"/>
                    </a:lnTo>
                    <a:lnTo>
                      <a:pt x="3699" y="74499"/>
                    </a:lnTo>
                    <a:lnTo>
                      <a:pt x="0" y="76497"/>
                    </a:lnTo>
                    <a:lnTo>
                      <a:pt x="8952" y="83747"/>
                    </a:lnTo>
                    <a:lnTo>
                      <a:pt x="8952" y="90997"/>
                    </a:lnTo>
                    <a:lnTo>
                      <a:pt x="12651" y="98469"/>
                    </a:lnTo>
                    <a:lnTo>
                      <a:pt x="19901" y="105720"/>
                    </a:lnTo>
                    <a:lnTo>
                      <a:pt x="25598" y="112970"/>
                    </a:lnTo>
                    <a:lnTo>
                      <a:pt x="32848" y="120220"/>
                    </a:lnTo>
                    <a:lnTo>
                      <a:pt x="38100" y="127470"/>
                    </a:lnTo>
                    <a:lnTo>
                      <a:pt x="45351" y="132945"/>
                    </a:lnTo>
                    <a:lnTo>
                      <a:pt x="52601" y="140195"/>
                    </a:lnTo>
                    <a:lnTo>
                      <a:pt x="58297" y="147445"/>
                    </a:lnTo>
                    <a:lnTo>
                      <a:pt x="63550" y="154695"/>
                    </a:lnTo>
                    <a:lnTo>
                      <a:pt x="65400" y="15269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F30F5816-37C4-4557-AC0F-285C6DA99120}"/>
                  </a:ext>
                </a:extLst>
              </p:cNvPr>
              <p:cNvSpPr/>
              <p:nvPr/>
            </p:nvSpPr>
            <p:spPr>
              <a:xfrm>
                <a:off x="2464651" y="4566510"/>
                <a:ext cx="423765" cy="353409"/>
              </a:xfrm>
              <a:custGeom>
                <a:avLst/>
                <a:gdLst>
                  <a:gd name="connsiteX0" fmla="*/ 300512 w 423765"/>
                  <a:gd name="connsiteY0" fmla="*/ 72872 h 353409"/>
                  <a:gd name="connsiteX1" fmla="*/ 298737 w 423765"/>
                  <a:gd name="connsiteY1" fmla="*/ 65621 h 353409"/>
                  <a:gd name="connsiteX2" fmla="*/ 298737 w 423765"/>
                  <a:gd name="connsiteY2" fmla="*/ 58149 h 353409"/>
                  <a:gd name="connsiteX3" fmla="*/ 291487 w 423765"/>
                  <a:gd name="connsiteY3" fmla="*/ 52675 h 353409"/>
                  <a:gd name="connsiteX4" fmla="*/ 284237 w 423765"/>
                  <a:gd name="connsiteY4" fmla="*/ 50899 h 353409"/>
                  <a:gd name="connsiteX5" fmla="*/ 276986 w 423765"/>
                  <a:gd name="connsiteY5" fmla="*/ 48902 h 353409"/>
                  <a:gd name="connsiteX6" fmla="*/ 271290 w 423765"/>
                  <a:gd name="connsiteY6" fmla="*/ 41652 h 353409"/>
                  <a:gd name="connsiteX7" fmla="*/ 269514 w 423765"/>
                  <a:gd name="connsiteY7" fmla="*/ 34401 h 353409"/>
                  <a:gd name="connsiteX8" fmla="*/ 262264 w 423765"/>
                  <a:gd name="connsiteY8" fmla="*/ 29149 h 353409"/>
                  <a:gd name="connsiteX9" fmla="*/ 255014 w 423765"/>
                  <a:gd name="connsiteY9" fmla="*/ 21677 h 353409"/>
                  <a:gd name="connsiteX10" fmla="*/ 247764 w 423765"/>
                  <a:gd name="connsiteY10" fmla="*/ 14426 h 353409"/>
                  <a:gd name="connsiteX11" fmla="*/ 240514 w 423765"/>
                  <a:gd name="connsiteY11" fmla="*/ 7176 h 353409"/>
                  <a:gd name="connsiteX12" fmla="*/ 233041 w 423765"/>
                  <a:gd name="connsiteY12" fmla="*/ 3477 h 353409"/>
                  <a:gd name="connsiteX13" fmla="*/ 225791 w 423765"/>
                  <a:gd name="connsiteY13" fmla="*/ 0 h 353409"/>
                  <a:gd name="connsiteX14" fmla="*/ 211365 w 423765"/>
                  <a:gd name="connsiteY14" fmla="*/ 0 h 353409"/>
                  <a:gd name="connsiteX15" fmla="*/ 202191 w 423765"/>
                  <a:gd name="connsiteY15" fmla="*/ 0 h 353409"/>
                  <a:gd name="connsiteX16" fmla="*/ 194941 w 423765"/>
                  <a:gd name="connsiteY16" fmla="*/ 3477 h 353409"/>
                  <a:gd name="connsiteX17" fmla="*/ 191242 w 423765"/>
                  <a:gd name="connsiteY17" fmla="*/ 10949 h 353409"/>
                  <a:gd name="connsiteX18" fmla="*/ 183992 w 423765"/>
                  <a:gd name="connsiteY18" fmla="*/ 18199 h 353409"/>
                  <a:gd name="connsiteX19" fmla="*/ 176742 w 423765"/>
                  <a:gd name="connsiteY19" fmla="*/ 23452 h 353409"/>
                  <a:gd name="connsiteX20" fmla="*/ 174966 w 423765"/>
                  <a:gd name="connsiteY20" fmla="*/ 30702 h 353409"/>
                  <a:gd name="connsiteX21" fmla="*/ 176742 w 423765"/>
                  <a:gd name="connsiteY21" fmla="*/ 38174 h 353409"/>
                  <a:gd name="connsiteX22" fmla="*/ 171267 w 423765"/>
                  <a:gd name="connsiteY22" fmla="*/ 45425 h 353409"/>
                  <a:gd name="connsiteX23" fmla="*/ 165792 w 423765"/>
                  <a:gd name="connsiteY23" fmla="*/ 52675 h 353409"/>
                  <a:gd name="connsiteX24" fmla="*/ 160540 w 423765"/>
                  <a:gd name="connsiteY24" fmla="*/ 59925 h 353409"/>
                  <a:gd name="connsiteX25" fmla="*/ 156841 w 423765"/>
                  <a:gd name="connsiteY25" fmla="*/ 67175 h 353409"/>
                  <a:gd name="connsiteX26" fmla="*/ 149590 w 423765"/>
                  <a:gd name="connsiteY26" fmla="*/ 70874 h 353409"/>
                  <a:gd name="connsiteX27" fmla="*/ 142340 w 423765"/>
                  <a:gd name="connsiteY27" fmla="*/ 67175 h 353409"/>
                  <a:gd name="connsiteX28" fmla="*/ 133167 w 423765"/>
                  <a:gd name="connsiteY28" fmla="*/ 63698 h 353409"/>
                  <a:gd name="connsiteX29" fmla="*/ 125694 w 423765"/>
                  <a:gd name="connsiteY29" fmla="*/ 61922 h 353409"/>
                  <a:gd name="connsiteX30" fmla="*/ 118444 w 423765"/>
                  <a:gd name="connsiteY30" fmla="*/ 59925 h 353409"/>
                  <a:gd name="connsiteX31" fmla="*/ 113191 w 423765"/>
                  <a:gd name="connsiteY31" fmla="*/ 52675 h 353409"/>
                  <a:gd name="connsiteX32" fmla="*/ 111194 w 423765"/>
                  <a:gd name="connsiteY32" fmla="*/ 45425 h 353409"/>
                  <a:gd name="connsiteX33" fmla="*/ 111194 w 423765"/>
                  <a:gd name="connsiteY33" fmla="*/ 38174 h 353409"/>
                  <a:gd name="connsiteX34" fmla="*/ 109419 w 423765"/>
                  <a:gd name="connsiteY34" fmla="*/ 30702 h 353409"/>
                  <a:gd name="connsiteX35" fmla="*/ 109419 w 423765"/>
                  <a:gd name="connsiteY35" fmla="*/ 21751 h 353409"/>
                  <a:gd name="connsiteX36" fmla="*/ 105941 w 423765"/>
                  <a:gd name="connsiteY36" fmla="*/ 14500 h 353409"/>
                  <a:gd name="connsiteX37" fmla="*/ 98469 w 423765"/>
                  <a:gd name="connsiteY37" fmla="*/ 9026 h 353409"/>
                  <a:gd name="connsiteX38" fmla="*/ 91219 w 423765"/>
                  <a:gd name="connsiteY38" fmla="*/ 5327 h 353409"/>
                  <a:gd name="connsiteX39" fmla="*/ 83969 w 423765"/>
                  <a:gd name="connsiteY39" fmla="*/ 5327 h 353409"/>
                  <a:gd name="connsiteX40" fmla="*/ 76719 w 423765"/>
                  <a:gd name="connsiteY40" fmla="*/ 7324 h 353409"/>
                  <a:gd name="connsiteX41" fmla="*/ 71022 w 423765"/>
                  <a:gd name="connsiteY41" fmla="*/ 14574 h 353409"/>
                  <a:gd name="connsiteX42" fmla="*/ 69469 w 423765"/>
                  <a:gd name="connsiteY42" fmla="*/ 21824 h 353409"/>
                  <a:gd name="connsiteX43" fmla="*/ 69469 w 423765"/>
                  <a:gd name="connsiteY43" fmla="*/ 29297 h 353409"/>
                  <a:gd name="connsiteX44" fmla="*/ 69469 w 423765"/>
                  <a:gd name="connsiteY44" fmla="*/ 36547 h 353409"/>
                  <a:gd name="connsiteX45" fmla="*/ 72946 w 423765"/>
                  <a:gd name="connsiteY45" fmla="*/ 43797 h 353409"/>
                  <a:gd name="connsiteX46" fmla="*/ 70948 w 423765"/>
                  <a:gd name="connsiteY46" fmla="*/ 51047 h 353409"/>
                  <a:gd name="connsiteX47" fmla="*/ 69395 w 423765"/>
                  <a:gd name="connsiteY47" fmla="*/ 58297 h 353409"/>
                  <a:gd name="connsiteX48" fmla="*/ 61922 w 423765"/>
                  <a:gd name="connsiteY48" fmla="*/ 61996 h 353409"/>
                  <a:gd name="connsiteX49" fmla="*/ 54672 w 423765"/>
                  <a:gd name="connsiteY49" fmla="*/ 63772 h 353409"/>
                  <a:gd name="connsiteX50" fmla="*/ 47422 w 423765"/>
                  <a:gd name="connsiteY50" fmla="*/ 65769 h 353409"/>
                  <a:gd name="connsiteX51" fmla="*/ 45425 w 423765"/>
                  <a:gd name="connsiteY51" fmla="*/ 67323 h 353409"/>
                  <a:gd name="connsiteX52" fmla="*/ 51121 w 423765"/>
                  <a:gd name="connsiteY52" fmla="*/ 74573 h 353409"/>
                  <a:gd name="connsiteX53" fmla="*/ 52675 w 423765"/>
                  <a:gd name="connsiteY53" fmla="*/ 82045 h 353409"/>
                  <a:gd name="connsiteX54" fmla="*/ 51121 w 423765"/>
                  <a:gd name="connsiteY54" fmla="*/ 89296 h 353409"/>
                  <a:gd name="connsiteX55" fmla="*/ 45425 w 423765"/>
                  <a:gd name="connsiteY55" fmla="*/ 96546 h 353409"/>
                  <a:gd name="connsiteX56" fmla="*/ 34475 w 423765"/>
                  <a:gd name="connsiteY56" fmla="*/ 100245 h 353409"/>
                  <a:gd name="connsiteX57" fmla="*/ 27225 w 423765"/>
                  <a:gd name="connsiteY57" fmla="*/ 107495 h 353409"/>
                  <a:gd name="connsiteX58" fmla="*/ 23748 w 423765"/>
                  <a:gd name="connsiteY58" fmla="*/ 109492 h 353409"/>
                  <a:gd name="connsiteX59" fmla="*/ 23748 w 423765"/>
                  <a:gd name="connsiteY59" fmla="*/ 111046 h 353409"/>
                  <a:gd name="connsiteX60" fmla="*/ 21972 w 423765"/>
                  <a:gd name="connsiteY60" fmla="*/ 118518 h 353409"/>
                  <a:gd name="connsiteX61" fmla="*/ 21972 w 423765"/>
                  <a:gd name="connsiteY61" fmla="*/ 125768 h 353409"/>
                  <a:gd name="connsiteX62" fmla="*/ 19975 w 423765"/>
                  <a:gd name="connsiteY62" fmla="*/ 133019 h 353409"/>
                  <a:gd name="connsiteX63" fmla="*/ 18199 w 423765"/>
                  <a:gd name="connsiteY63" fmla="*/ 140269 h 353409"/>
                  <a:gd name="connsiteX64" fmla="*/ 14722 w 423765"/>
                  <a:gd name="connsiteY64" fmla="*/ 147519 h 353409"/>
                  <a:gd name="connsiteX65" fmla="*/ 7472 w 423765"/>
                  <a:gd name="connsiteY65" fmla="*/ 154769 h 353409"/>
                  <a:gd name="connsiteX66" fmla="*/ 1775 w 423765"/>
                  <a:gd name="connsiteY66" fmla="*/ 162241 h 353409"/>
                  <a:gd name="connsiteX67" fmla="*/ 1775 w 423765"/>
                  <a:gd name="connsiteY67" fmla="*/ 169491 h 353409"/>
                  <a:gd name="connsiteX68" fmla="*/ 1775 w 423765"/>
                  <a:gd name="connsiteY68" fmla="*/ 176742 h 353409"/>
                  <a:gd name="connsiteX69" fmla="*/ 1775 w 423765"/>
                  <a:gd name="connsiteY69" fmla="*/ 183992 h 353409"/>
                  <a:gd name="connsiteX70" fmla="*/ 0 w 423765"/>
                  <a:gd name="connsiteY70" fmla="*/ 191242 h 353409"/>
                  <a:gd name="connsiteX71" fmla="*/ 0 w 423765"/>
                  <a:gd name="connsiteY71" fmla="*/ 198492 h 353409"/>
                  <a:gd name="connsiteX72" fmla="*/ 7472 w 423765"/>
                  <a:gd name="connsiteY72" fmla="*/ 205964 h 353409"/>
                  <a:gd name="connsiteX73" fmla="*/ 12725 w 423765"/>
                  <a:gd name="connsiteY73" fmla="*/ 213215 h 353409"/>
                  <a:gd name="connsiteX74" fmla="*/ 10949 w 423765"/>
                  <a:gd name="connsiteY74" fmla="*/ 220465 h 353409"/>
                  <a:gd name="connsiteX75" fmla="*/ 5475 w 423765"/>
                  <a:gd name="connsiteY75" fmla="*/ 227715 h 353409"/>
                  <a:gd name="connsiteX76" fmla="*/ 9174 w 423765"/>
                  <a:gd name="connsiteY76" fmla="*/ 230156 h 353409"/>
                  <a:gd name="connsiteX77" fmla="*/ 15536 w 423765"/>
                  <a:gd name="connsiteY77" fmla="*/ 232820 h 353409"/>
                  <a:gd name="connsiteX78" fmla="*/ 32848 w 423765"/>
                  <a:gd name="connsiteY78" fmla="*/ 240736 h 353409"/>
                  <a:gd name="connsiteX79" fmla="*/ 40098 w 423765"/>
                  <a:gd name="connsiteY79" fmla="*/ 247986 h 353409"/>
                  <a:gd name="connsiteX80" fmla="*/ 32848 w 423765"/>
                  <a:gd name="connsiteY80" fmla="*/ 244287 h 353409"/>
                  <a:gd name="connsiteX81" fmla="*/ 25376 w 423765"/>
                  <a:gd name="connsiteY81" fmla="*/ 244287 h 353409"/>
                  <a:gd name="connsiteX82" fmla="*/ 34327 w 423765"/>
                  <a:gd name="connsiteY82" fmla="*/ 251759 h 353409"/>
                  <a:gd name="connsiteX83" fmla="*/ 41799 w 423765"/>
                  <a:gd name="connsiteY83" fmla="*/ 255236 h 353409"/>
                  <a:gd name="connsiteX84" fmla="*/ 49050 w 423765"/>
                  <a:gd name="connsiteY84" fmla="*/ 260710 h 353409"/>
                  <a:gd name="connsiteX85" fmla="*/ 56300 w 423765"/>
                  <a:gd name="connsiteY85" fmla="*/ 266185 h 353409"/>
                  <a:gd name="connsiteX86" fmla="*/ 63550 w 423765"/>
                  <a:gd name="connsiteY86" fmla="*/ 269884 h 353409"/>
                  <a:gd name="connsiteX87" fmla="*/ 58297 w 423765"/>
                  <a:gd name="connsiteY87" fmla="*/ 262412 h 353409"/>
                  <a:gd name="connsiteX88" fmla="*/ 52601 w 423765"/>
                  <a:gd name="connsiteY88" fmla="*/ 255162 h 353409"/>
                  <a:gd name="connsiteX89" fmla="*/ 47348 w 423765"/>
                  <a:gd name="connsiteY89" fmla="*/ 247912 h 353409"/>
                  <a:gd name="connsiteX90" fmla="*/ 54598 w 423765"/>
                  <a:gd name="connsiteY90" fmla="*/ 251611 h 353409"/>
                  <a:gd name="connsiteX91" fmla="*/ 61848 w 423765"/>
                  <a:gd name="connsiteY91" fmla="*/ 255088 h 353409"/>
                  <a:gd name="connsiteX92" fmla="*/ 69321 w 423765"/>
                  <a:gd name="connsiteY92" fmla="*/ 258787 h 353409"/>
                  <a:gd name="connsiteX93" fmla="*/ 76571 w 423765"/>
                  <a:gd name="connsiteY93" fmla="*/ 266037 h 353409"/>
                  <a:gd name="connsiteX94" fmla="*/ 83821 w 423765"/>
                  <a:gd name="connsiteY94" fmla="*/ 271290 h 353409"/>
                  <a:gd name="connsiteX95" fmla="*/ 91071 w 423765"/>
                  <a:gd name="connsiteY95" fmla="*/ 278540 h 353409"/>
                  <a:gd name="connsiteX96" fmla="*/ 98321 w 423765"/>
                  <a:gd name="connsiteY96" fmla="*/ 286012 h 353409"/>
                  <a:gd name="connsiteX97" fmla="*/ 105793 w 423765"/>
                  <a:gd name="connsiteY97" fmla="*/ 291487 h 353409"/>
                  <a:gd name="connsiteX98" fmla="*/ 111046 w 423765"/>
                  <a:gd name="connsiteY98" fmla="*/ 298737 h 353409"/>
                  <a:gd name="connsiteX99" fmla="*/ 118296 w 423765"/>
                  <a:gd name="connsiteY99" fmla="*/ 305987 h 353409"/>
                  <a:gd name="connsiteX100" fmla="*/ 123993 w 423765"/>
                  <a:gd name="connsiteY100" fmla="*/ 313459 h 353409"/>
                  <a:gd name="connsiteX101" fmla="*/ 129246 w 423765"/>
                  <a:gd name="connsiteY101" fmla="*/ 320710 h 353409"/>
                  <a:gd name="connsiteX102" fmla="*/ 132945 w 423765"/>
                  <a:gd name="connsiteY102" fmla="*/ 327960 h 353409"/>
                  <a:gd name="connsiteX103" fmla="*/ 140195 w 423765"/>
                  <a:gd name="connsiteY103" fmla="*/ 333212 h 353409"/>
                  <a:gd name="connsiteX104" fmla="*/ 147445 w 423765"/>
                  <a:gd name="connsiteY104" fmla="*/ 335210 h 353409"/>
                  <a:gd name="connsiteX105" fmla="*/ 154695 w 423765"/>
                  <a:gd name="connsiteY105" fmla="*/ 340462 h 353409"/>
                  <a:gd name="connsiteX106" fmla="*/ 161945 w 423765"/>
                  <a:gd name="connsiteY106" fmla="*/ 346159 h 353409"/>
                  <a:gd name="connsiteX107" fmla="*/ 171119 w 423765"/>
                  <a:gd name="connsiteY107" fmla="*/ 351412 h 353409"/>
                  <a:gd name="connsiteX108" fmla="*/ 178591 w 423765"/>
                  <a:gd name="connsiteY108" fmla="*/ 353409 h 353409"/>
                  <a:gd name="connsiteX109" fmla="*/ 185841 w 423765"/>
                  <a:gd name="connsiteY109" fmla="*/ 353409 h 353409"/>
                  <a:gd name="connsiteX110" fmla="*/ 193091 w 423765"/>
                  <a:gd name="connsiteY110" fmla="*/ 347935 h 353409"/>
                  <a:gd name="connsiteX111" fmla="*/ 200342 w 423765"/>
                  <a:gd name="connsiteY111" fmla="*/ 342460 h 353409"/>
                  <a:gd name="connsiteX112" fmla="*/ 207592 w 423765"/>
                  <a:gd name="connsiteY112" fmla="*/ 335210 h 353409"/>
                  <a:gd name="connsiteX113" fmla="*/ 215064 w 423765"/>
                  <a:gd name="connsiteY113" fmla="*/ 327960 h 353409"/>
                  <a:gd name="connsiteX114" fmla="*/ 222314 w 423765"/>
                  <a:gd name="connsiteY114" fmla="*/ 320710 h 353409"/>
                  <a:gd name="connsiteX115" fmla="*/ 227567 w 423765"/>
                  <a:gd name="connsiteY115" fmla="*/ 313459 h 353409"/>
                  <a:gd name="connsiteX116" fmla="*/ 229564 w 423765"/>
                  <a:gd name="connsiteY116" fmla="*/ 304286 h 353409"/>
                  <a:gd name="connsiteX117" fmla="*/ 276839 w 423765"/>
                  <a:gd name="connsiteY117" fmla="*/ 215360 h 353409"/>
                  <a:gd name="connsiteX118" fmla="*/ 420288 w 423765"/>
                  <a:gd name="connsiteY118" fmla="*/ 200712 h 353409"/>
                  <a:gd name="connsiteX119" fmla="*/ 423765 w 423765"/>
                  <a:gd name="connsiteY119" fmla="*/ 193461 h 353409"/>
                  <a:gd name="connsiteX120" fmla="*/ 422212 w 423765"/>
                  <a:gd name="connsiteY120" fmla="*/ 186211 h 353409"/>
                  <a:gd name="connsiteX121" fmla="*/ 420214 w 423765"/>
                  <a:gd name="connsiteY121" fmla="*/ 178961 h 353409"/>
                  <a:gd name="connsiteX122" fmla="*/ 422212 w 423765"/>
                  <a:gd name="connsiteY122" fmla="*/ 171711 h 353409"/>
                  <a:gd name="connsiteX123" fmla="*/ 423765 w 423765"/>
                  <a:gd name="connsiteY123" fmla="*/ 164239 h 353409"/>
                  <a:gd name="connsiteX124" fmla="*/ 416515 w 423765"/>
                  <a:gd name="connsiteY124" fmla="*/ 162463 h 353409"/>
                  <a:gd name="connsiteX125" fmla="*/ 409265 w 423765"/>
                  <a:gd name="connsiteY125" fmla="*/ 158764 h 353409"/>
                  <a:gd name="connsiteX126" fmla="*/ 402015 w 423765"/>
                  <a:gd name="connsiteY126" fmla="*/ 155065 h 353409"/>
                  <a:gd name="connsiteX127" fmla="*/ 400239 w 423765"/>
                  <a:gd name="connsiteY127" fmla="*/ 147815 h 353409"/>
                  <a:gd name="connsiteX128" fmla="*/ 396540 w 423765"/>
                  <a:gd name="connsiteY128" fmla="*/ 140565 h 353409"/>
                  <a:gd name="connsiteX129" fmla="*/ 389290 w 423765"/>
                  <a:gd name="connsiteY129" fmla="*/ 133314 h 353409"/>
                  <a:gd name="connsiteX130" fmla="*/ 383816 w 423765"/>
                  <a:gd name="connsiteY130" fmla="*/ 126064 h 353409"/>
                  <a:gd name="connsiteX131" fmla="*/ 376343 w 423765"/>
                  <a:gd name="connsiteY131" fmla="*/ 122365 h 353409"/>
                  <a:gd name="connsiteX132" fmla="*/ 369093 w 423765"/>
                  <a:gd name="connsiteY132" fmla="*/ 118888 h 353409"/>
                  <a:gd name="connsiteX133" fmla="*/ 360141 w 423765"/>
                  <a:gd name="connsiteY133" fmla="*/ 113414 h 353409"/>
                  <a:gd name="connsiteX134" fmla="*/ 356664 w 423765"/>
                  <a:gd name="connsiteY134" fmla="*/ 106163 h 353409"/>
                  <a:gd name="connsiteX135" fmla="*/ 349414 w 423765"/>
                  <a:gd name="connsiteY135" fmla="*/ 111416 h 353409"/>
                  <a:gd name="connsiteX136" fmla="*/ 340240 w 423765"/>
                  <a:gd name="connsiteY136" fmla="*/ 104166 h 353409"/>
                  <a:gd name="connsiteX137" fmla="*/ 332768 w 423765"/>
                  <a:gd name="connsiteY137" fmla="*/ 98913 h 353409"/>
                  <a:gd name="connsiteX138" fmla="*/ 325518 w 423765"/>
                  <a:gd name="connsiteY138" fmla="*/ 93217 h 353409"/>
                  <a:gd name="connsiteX139" fmla="*/ 318268 w 423765"/>
                  <a:gd name="connsiteY139" fmla="*/ 85966 h 353409"/>
                  <a:gd name="connsiteX140" fmla="*/ 311018 w 423765"/>
                  <a:gd name="connsiteY140" fmla="*/ 78716 h 353409"/>
                  <a:gd name="connsiteX141" fmla="*/ 303768 w 423765"/>
                  <a:gd name="connsiteY141" fmla="*/ 73464 h 353409"/>
                  <a:gd name="connsiteX142" fmla="*/ 300512 w 423765"/>
                  <a:gd name="connsiteY142" fmla="*/ 73464 h 353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3765" h="353409">
                    <a:moveTo>
                      <a:pt x="300512" y="72872"/>
                    </a:moveTo>
                    <a:lnTo>
                      <a:pt x="298737" y="65621"/>
                    </a:lnTo>
                    <a:lnTo>
                      <a:pt x="298737" y="58149"/>
                    </a:lnTo>
                    <a:lnTo>
                      <a:pt x="291487" y="52675"/>
                    </a:lnTo>
                    <a:lnTo>
                      <a:pt x="284237" y="50899"/>
                    </a:lnTo>
                    <a:lnTo>
                      <a:pt x="276986" y="48902"/>
                    </a:lnTo>
                    <a:lnTo>
                      <a:pt x="271290" y="41652"/>
                    </a:lnTo>
                    <a:lnTo>
                      <a:pt x="269514" y="34401"/>
                    </a:lnTo>
                    <a:lnTo>
                      <a:pt x="262264" y="29149"/>
                    </a:lnTo>
                    <a:lnTo>
                      <a:pt x="255014" y="21677"/>
                    </a:lnTo>
                    <a:lnTo>
                      <a:pt x="247764" y="14426"/>
                    </a:lnTo>
                    <a:lnTo>
                      <a:pt x="240514" y="7176"/>
                    </a:lnTo>
                    <a:lnTo>
                      <a:pt x="233041" y="3477"/>
                    </a:lnTo>
                    <a:lnTo>
                      <a:pt x="225791" y="0"/>
                    </a:lnTo>
                    <a:lnTo>
                      <a:pt x="211365" y="0"/>
                    </a:lnTo>
                    <a:lnTo>
                      <a:pt x="202191" y="0"/>
                    </a:lnTo>
                    <a:lnTo>
                      <a:pt x="194941" y="3477"/>
                    </a:lnTo>
                    <a:lnTo>
                      <a:pt x="191242" y="10949"/>
                    </a:lnTo>
                    <a:lnTo>
                      <a:pt x="183992" y="18199"/>
                    </a:lnTo>
                    <a:lnTo>
                      <a:pt x="176742" y="23452"/>
                    </a:lnTo>
                    <a:lnTo>
                      <a:pt x="174966" y="30702"/>
                    </a:lnTo>
                    <a:lnTo>
                      <a:pt x="176742" y="38174"/>
                    </a:lnTo>
                    <a:lnTo>
                      <a:pt x="171267" y="45425"/>
                    </a:lnTo>
                    <a:lnTo>
                      <a:pt x="165792" y="52675"/>
                    </a:lnTo>
                    <a:lnTo>
                      <a:pt x="160540" y="59925"/>
                    </a:lnTo>
                    <a:lnTo>
                      <a:pt x="156841" y="67175"/>
                    </a:lnTo>
                    <a:lnTo>
                      <a:pt x="149590" y="70874"/>
                    </a:lnTo>
                    <a:lnTo>
                      <a:pt x="142340" y="67175"/>
                    </a:lnTo>
                    <a:lnTo>
                      <a:pt x="133167" y="63698"/>
                    </a:lnTo>
                    <a:lnTo>
                      <a:pt x="125694" y="61922"/>
                    </a:lnTo>
                    <a:lnTo>
                      <a:pt x="118444" y="59925"/>
                    </a:lnTo>
                    <a:lnTo>
                      <a:pt x="113191" y="52675"/>
                    </a:lnTo>
                    <a:lnTo>
                      <a:pt x="111194" y="45425"/>
                    </a:lnTo>
                    <a:lnTo>
                      <a:pt x="111194" y="38174"/>
                    </a:lnTo>
                    <a:lnTo>
                      <a:pt x="109419" y="30702"/>
                    </a:lnTo>
                    <a:lnTo>
                      <a:pt x="109419" y="21751"/>
                    </a:lnTo>
                    <a:lnTo>
                      <a:pt x="105941" y="14500"/>
                    </a:lnTo>
                    <a:lnTo>
                      <a:pt x="98469" y="9026"/>
                    </a:lnTo>
                    <a:lnTo>
                      <a:pt x="91219" y="5327"/>
                    </a:lnTo>
                    <a:lnTo>
                      <a:pt x="83969" y="5327"/>
                    </a:lnTo>
                    <a:lnTo>
                      <a:pt x="76719" y="7324"/>
                    </a:lnTo>
                    <a:lnTo>
                      <a:pt x="71022" y="14574"/>
                    </a:lnTo>
                    <a:lnTo>
                      <a:pt x="69469" y="21824"/>
                    </a:lnTo>
                    <a:lnTo>
                      <a:pt x="69469" y="29297"/>
                    </a:lnTo>
                    <a:lnTo>
                      <a:pt x="69469" y="36547"/>
                    </a:lnTo>
                    <a:lnTo>
                      <a:pt x="72946" y="43797"/>
                    </a:lnTo>
                    <a:lnTo>
                      <a:pt x="70948" y="51047"/>
                    </a:lnTo>
                    <a:lnTo>
                      <a:pt x="69395" y="58297"/>
                    </a:lnTo>
                    <a:lnTo>
                      <a:pt x="61922" y="61996"/>
                    </a:lnTo>
                    <a:lnTo>
                      <a:pt x="54672" y="63772"/>
                    </a:lnTo>
                    <a:lnTo>
                      <a:pt x="47422" y="65769"/>
                    </a:lnTo>
                    <a:lnTo>
                      <a:pt x="45425" y="67323"/>
                    </a:lnTo>
                    <a:lnTo>
                      <a:pt x="51121" y="74573"/>
                    </a:lnTo>
                    <a:lnTo>
                      <a:pt x="52675" y="82045"/>
                    </a:lnTo>
                    <a:lnTo>
                      <a:pt x="51121" y="89296"/>
                    </a:lnTo>
                    <a:lnTo>
                      <a:pt x="45425" y="96546"/>
                    </a:lnTo>
                    <a:lnTo>
                      <a:pt x="34475" y="100245"/>
                    </a:lnTo>
                    <a:lnTo>
                      <a:pt x="27225" y="107495"/>
                    </a:lnTo>
                    <a:lnTo>
                      <a:pt x="23748" y="109492"/>
                    </a:lnTo>
                    <a:lnTo>
                      <a:pt x="23748" y="111046"/>
                    </a:lnTo>
                    <a:lnTo>
                      <a:pt x="21972" y="118518"/>
                    </a:lnTo>
                    <a:lnTo>
                      <a:pt x="21972" y="125768"/>
                    </a:lnTo>
                    <a:lnTo>
                      <a:pt x="19975" y="133019"/>
                    </a:lnTo>
                    <a:lnTo>
                      <a:pt x="18199" y="140269"/>
                    </a:lnTo>
                    <a:lnTo>
                      <a:pt x="14722" y="147519"/>
                    </a:lnTo>
                    <a:lnTo>
                      <a:pt x="7472" y="154769"/>
                    </a:lnTo>
                    <a:lnTo>
                      <a:pt x="1775" y="162241"/>
                    </a:lnTo>
                    <a:lnTo>
                      <a:pt x="1775" y="169491"/>
                    </a:lnTo>
                    <a:lnTo>
                      <a:pt x="1775" y="176742"/>
                    </a:lnTo>
                    <a:lnTo>
                      <a:pt x="1775" y="183992"/>
                    </a:lnTo>
                    <a:lnTo>
                      <a:pt x="0" y="191242"/>
                    </a:lnTo>
                    <a:lnTo>
                      <a:pt x="0" y="198492"/>
                    </a:lnTo>
                    <a:lnTo>
                      <a:pt x="7472" y="205964"/>
                    </a:lnTo>
                    <a:lnTo>
                      <a:pt x="12725" y="213215"/>
                    </a:lnTo>
                    <a:lnTo>
                      <a:pt x="10949" y="220465"/>
                    </a:lnTo>
                    <a:lnTo>
                      <a:pt x="5475" y="227715"/>
                    </a:lnTo>
                    <a:lnTo>
                      <a:pt x="9174" y="230156"/>
                    </a:lnTo>
                    <a:lnTo>
                      <a:pt x="15536" y="232820"/>
                    </a:lnTo>
                    <a:lnTo>
                      <a:pt x="32848" y="240736"/>
                    </a:lnTo>
                    <a:lnTo>
                      <a:pt x="40098" y="247986"/>
                    </a:lnTo>
                    <a:lnTo>
                      <a:pt x="32848" y="244287"/>
                    </a:lnTo>
                    <a:lnTo>
                      <a:pt x="25376" y="244287"/>
                    </a:lnTo>
                    <a:lnTo>
                      <a:pt x="34327" y="251759"/>
                    </a:lnTo>
                    <a:lnTo>
                      <a:pt x="41799" y="255236"/>
                    </a:lnTo>
                    <a:lnTo>
                      <a:pt x="49050" y="260710"/>
                    </a:lnTo>
                    <a:lnTo>
                      <a:pt x="56300" y="266185"/>
                    </a:lnTo>
                    <a:lnTo>
                      <a:pt x="63550" y="269884"/>
                    </a:lnTo>
                    <a:lnTo>
                      <a:pt x="58297" y="262412"/>
                    </a:lnTo>
                    <a:lnTo>
                      <a:pt x="52601" y="255162"/>
                    </a:lnTo>
                    <a:lnTo>
                      <a:pt x="47348" y="247912"/>
                    </a:lnTo>
                    <a:lnTo>
                      <a:pt x="54598" y="251611"/>
                    </a:lnTo>
                    <a:lnTo>
                      <a:pt x="61848" y="255088"/>
                    </a:lnTo>
                    <a:lnTo>
                      <a:pt x="69321" y="258787"/>
                    </a:lnTo>
                    <a:lnTo>
                      <a:pt x="76571" y="266037"/>
                    </a:lnTo>
                    <a:lnTo>
                      <a:pt x="83821" y="271290"/>
                    </a:lnTo>
                    <a:lnTo>
                      <a:pt x="91071" y="278540"/>
                    </a:lnTo>
                    <a:lnTo>
                      <a:pt x="98321" y="286012"/>
                    </a:lnTo>
                    <a:lnTo>
                      <a:pt x="105793" y="291487"/>
                    </a:lnTo>
                    <a:lnTo>
                      <a:pt x="111046" y="298737"/>
                    </a:lnTo>
                    <a:lnTo>
                      <a:pt x="118296" y="305987"/>
                    </a:lnTo>
                    <a:lnTo>
                      <a:pt x="123993" y="313459"/>
                    </a:lnTo>
                    <a:lnTo>
                      <a:pt x="129246" y="320710"/>
                    </a:lnTo>
                    <a:lnTo>
                      <a:pt x="132945" y="327960"/>
                    </a:lnTo>
                    <a:lnTo>
                      <a:pt x="140195" y="333212"/>
                    </a:lnTo>
                    <a:lnTo>
                      <a:pt x="147445" y="335210"/>
                    </a:lnTo>
                    <a:lnTo>
                      <a:pt x="154695" y="340462"/>
                    </a:lnTo>
                    <a:lnTo>
                      <a:pt x="161945" y="346159"/>
                    </a:lnTo>
                    <a:lnTo>
                      <a:pt x="171119" y="351412"/>
                    </a:lnTo>
                    <a:lnTo>
                      <a:pt x="178591" y="353409"/>
                    </a:lnTo>
                    <a:lnTo>
                      <a:pt x="185841" y="353409"/>
                    </a:lnTo>
                    <a:lnTo>
                      <a:pt x="193091" y="347935"/>
                    </a:lnTo>
                    <a:lnTo>
                      <a:pt x="200342" y="342460"/>
                    </a:lnTo>
                    <a:lnTo>
                      <a:pt x="207592" y="335210"/>
                    </a:lnTo>
                    <a:lnTo>
                      <a:pt x="215064" y="327960"/>
                    </a:lnTo>
                    <a:lnTo>
                      <a:pt x="222314" y="320710"/>
                    </a:lnTo>
                    <a:lnTo>
                      <a:pt x="227567" y="313459"/>
                    </a:lnTo>
                    <a:lnTo>
                      <a:pt x="229564" y="304286"/>
                    </a:lnTo>
                    <a:lnTo>
                      <a:pt x="276839" y="215360"/>
                    </a:lnTo>
                    <a:lnTo>
                      <a:pt x="420288" y="200712"/>
                    </a:lnTo>
                    <a:lnTo>
                      <a:pt x="423765" y="193461"/>
                    </a:lnTo>
                    <a:lnTo>
                      <a:pt x="422212" y="186211"/>
                    </a:lnTo>
                    <a:lnTo>
                      <a:pt x="420214" y="178961"/>
                    </a:lnTo>
                    <a:lnTo>
                      <a:pt x="422212" y="171711"/>
                    </a:lnTo>
                    <a:lnTo>
                      <a:pt x="423765" y="164239"/>
                    </a:lnTo>
                    <a:lnTo>
                      <a:pt x="416515" y="162463"/>
                    </a:lnTo>
                    <a:lnTo>
                      <a:pt x="409265" y="158764"/>
                    </a:lnTo>
                    <a:lnTo>
                      <a:pt x="402015" y="155065"/>
                    </a:lnTo>
                    <a:lnTo>
                      <a:pt x="400239" y="147815"/>
                    </a:lnTo>
                    <a:lnTo>
                      <a:pt x="396540" y="140565"/>
                    </a:lnTo>
                    <a:lnTo>
                      <a:pt x="389290" y="133314"/>
                    </a:lnTo>
                    <a:lnTo>
                      <a:pt x="383816" y="126064"/>
                    </a:lnTo>
                    <a:lnTo>
                      <a:pt x="376343" y="122365"/>
                    </a:lnTo>
                    <a:lnTo>
                      <a:pt x="369093" y="118888"/>
                    </a:lnTo>
                    <a:lnTo>
                      <a:pt x="360141" y="113414"/>
                    </a:lnTo>
                    <a:lnTo>
                      <a:pt x="356664" y="106163"/>
                    </a:lnTo>
                    <a:lnTo>
                      <a:pt x="349414" y="111416"/>
                    </a:lnTo>
                    <a:lnTo>
                      <a:pt x="340240" y="104166"/>
                    </a:lnTo>
                    <a:lnTo>
                      <a:pt x="332768" y="98913"/>
                    </a:lnTo>
                    <a:lnTo>
                      <a:pt x="325518" y="93217"/>
                    </a:lnTo>
                    <a:lnTo>
                      <a:pt x="318268" y="85966"/>
                    </a:lnTo>
                    <a:lnTo>
                      <a:pt x="311018" y="78716"/>
                    </a:lnTo>
                    <a:lnTo>
                      <a:pt x="303768" y="73464"/>
                    </a:lnTo>
                    <a:lnTo>
                      <a:pt x="300512" y="734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76FD93F9-F2F3-4786-BF29-BA641CC41D40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9B206AA6-14E5-4820-B12C-2ABD56F501B3}"/>
                  </a:ext>
                </a:extLst>
              </p:cNvPr>
              <p:cNvSpPr/>
              <p:nvPr/>
            </p:nvSpPr>
            <p:spPr>
              <a:xfrm>
                <a:off x="2829823" y="4063436"/>
                <a:ext cx="312423" cy="298071"/>
              </a:xfrm>
              <a:custGeom>
                <a:avLst/>
                <a:gdLst>
                  <a:gd name="connsiteX0" fmla="*/ 297109 w 312423"/>
                  <a:gd name="connsiteY0" fmla="*/ 14500 h 298071"/>
                  <a:gd name="connsiteX1" fmla="*/ 289859 w 312423"/>
                  <a:gd name="connsiteY1" fmla="*/ 12725 h 298071"/>
                  <a:gd name="connsiteX2" fmla="*/ 282387 w 312423"/>
                  <a:gd name="connsiteY2" fmla="*/ 10727 h 298071"/>
                  <a:gd name="connsiteX3" fmla="*/ 275137 w 312423"/>
                  <a:gd name="connsiteY3" fmla="*/ 7250 h 298071"/>
                  <a:gd name="connsiteX4" fmla="*/ 267887 w 312423"/>
                  <a:gd name="connsiteY4" fmla="*/ 3551 h 298071"/>
                  <a:gd name="connsiteX5" fmla="*/ 260637 w 312423"/>
                  <a:gd name="connsiteY5" fmla="*/ 1998 h 298071"/>
                  <a:gd name="connsiteX6" fmla="*/ 247690 w 312423"/>
                  <a:gd name="connsiteY6" fmla="*/ 0 h 298071"/>
                  <a:gd name="connsiteX7" fmla="*/ 240440 w 312423"/>
                  <a:gd name="connsiteY7" fmla="*/ 5475 h 298071"/>
                  <a:gd name="connsiteX8" fmla="*/ 233190 w 312423"/>
                  <a:gd name="connsiteY8" fmla="*/ 9174 h 298071"/>
                  <a:gd name="connsiteX9" fmla="*/ 225939 w 312423"/>
                  <a:gd name="connsiteY9" fmla="*/ 12651 h 298071"/>
                  <a:gd name="connsiteX10" fmla="*/ 218467 w 312423"/>
                  <a:gd name="connsiteY10" fmla="*/ 14426 h 298071"/>
                  <a:gd name="connsiteX11" fmla="*/ 211217 w 312423"/>
                  <a:gd name="connsiteY11" fmla="*/ 16424 h 298071"/>
                  <a:gd name="connsiteX12" fmla="*/ 202265 w 312423"/>
                  <a:gd name="connsiteY12" fmla="*/ 18199 h 298071"/>
                  <a:gd name="connsiteX13" fmla="*/ 193091 w 312423"/>
                  <a:gd name="connsiteY13" fmla="*/ 19975 h 298071"/>
                  <a:gd name="connsiteX14" fmla="*/ 185841 w 312423"/>
                  <a:gd name="connsiteY14" fmla="*/ 27447 h 298071"/>
                  <a:gd name="connsiteX15" fmla="*/ 178591 w 312423"/>
                  <a:gd name="connsiteY15" fmla="*/ 34697 h 298071"/>
                  <a:gd name="connsiteX16" fmla="*/ 171341 w 312423"/>
                  <a:gd name="connsiteY16" fmla="*/ 38174 h 298071"/>
                  <a:gd name="connsiteX17" fmla="*/ 164091 w 312423"/>
                  <a:gd name="connsiteY17" fmla="*/ 41874 h 298071"/>
                  <a:gd name="connsiteX18" fmla="*/ 156619 w 312423"/>
                  <a:gd name="connsiteY18" fmla="*/ 43649 h 298071"/>
                  <a:gd name="connsiteX19" fmla="*/ 149368 w 312423"/>
                  <a:gd name="connsiteY19" fmla="*/ 43649 h 298071"/>
                  <a:gd name="connsiteX20" fmla="*/ 142118 w 312423"/>
                  <a:gd name="connsiteY20" fmla="*/ 45647 h 298071"/>
                  <a:gd name="connsiteX21" fmla="*/ 134868 w 312423"/>
                  <a:gd name="connsiteY21" fmla="*/ 47200 h 298071"/>
                  <a:gd name="connsiteX22" fmla="*/ 127618 w 312423"/>
                  <a:gd name="connsiteY22" fmla="*/ 49198 h 298071"/>
                  <a:gd name="connsiteX23" fmla="*/ 120146 w 312423"/>
                  <a:gd name="connsiteY23" fmla="*/ 50973 h 298071"/>
                  <a:gd name="connsiteX24" fmla="*/ 112896 w 312423"/>
                  <a:gd name="connsiteY24" fmla="*/ 52971 h 298071"/>
                  <a:gd name="connsiteX25" fmla="*/ 105646 w 312423"/>
                  <a:gd name="connsiteY25" fmla="*/ 54746 h 298071"/>
                  <a:gd name="connsiteX26" fmla="*/ 98395 w 312423"/>
                  <a:gd name="connsiteY26" fmla="*/ 58223 h 298071"/>
                  <a:gd name="connsiteX27" fmla="*/ 91145 w 312423"/>
                  <a:gd name="connsiteY27" fmla="*/ 60221 h 298071"/>
                  <a:gd name="connsiteX28" fmla="*/ 83673 w 312423"/>
                  <a:gd name="connsiteY28" fmla="*/ 63920 h 298071"/>
                  <a:gd name="connsiteX29" fmla="*/ 76423 w 312423"/>
                  <a:gd name="connsiteY29" fmla="*/ 65474 h 298071"/>
                  <a:gd name="connsiteX30" fmla="*/ 69173 w 312423"/>
                  <a:gd name="connsiteY30" fmla="*/ 69173 h 298071"/>
                  <a:gd name="connsiteX31" fmla="*/ 61923 w 312423"/>
                  <a:gd name="connsiteY31" fmla="*/ 71170 h 298071"/>
                  <a:gd name="connsiteX32" fmla="*/ 54672 w 312423"/>
                  <a:gd name="connsiteY32" fmla="*/ 72724 h 298071"/>
                  <a:gd name="connsiteX33" fmla="*/ 47200 w 312423"/>
                  <a:gd name="connsiteY33" fmla="*/ 76423 h 298071"/>
                  <a:gd name="connsiteX34" fmla="*/ 39950 w 312423"/>
                  <a:gd name="connsiteY34" fmla="*/ 82119 h 298071"/>
                  <a:gd name="connsiteX35" fmla="*/ 32700 w 312423"/>
                  <a:gd name="connsiteY35" fmla="*/ 87372 h 298071"/>
                  <a:gd name="connsiteX36" fmla="*/ 25450 w 312423"/>
                  <a:gd name="connsiteY36" fmla="*/ 92847 h 298071"/>
                  <a:gd name="connsiteX37" fmla="*/ 18200 w 312423"/>
                  <a:gd name="connsiteY37" fmla="*/ 96546 h 298071"/>
                  <a:gd name="connsiteX38" fmla="*/ 10727 w 312423"/>
                  <a:gd name="connsiteY38" fmla="*/ 101799 h 298071"/>
                  <a:gd name="connsiteX39" fmla="*/ 7250 w 312423"/>
                  <a:gd name="connsiteY39" fmla="*/ 109049 h 298071"/>
                  <a:gd name="connsiteX40" fmla="*/ 3551 w 312423"/>
                  <a:gd name="connsiteY40" fmla="*/ 116521 h 298071"/>
                  <a:gd name="connsiteX41" fmla="*/ 1998 w 312423"/>
                  <a:gd name="connsiteY41" fmla="*/ 123771 h 298071"/>
                  <a:gd name="connsiteX42" fmla="*/ 0 w 312423"/>
                  <a:gd name="connsiteY42" fmla="*/ 131021 h 298071"/>
                  <a:gd name="connsiteX43" fmla="*/ 5475 w 312423"/>
                  <a:gd name="connsiteY43" fmla="*/ 134720 h 298071"/>
                  <a:gd name="connsiteX44" fmla="*/ 7250 w 312423"/>
                  <a:gd name="connsiteY44" fmla="*/ 143894 h 298071"/>
                  <a:gd name="connsiteX45" fmla="*/ 7250 w 312423"/>
                  <a:gd name="connsiteY45" fmla="*/ 147371 h 298071"/>
                  <a:gd name="connsiteX46" fmla="*/ 10727 w 312423"/>
                  <a:gd name="connsiteY46" fmla="*/ 156323 h 298071"/>
                  <a:gd name="connsiteX47" fmla="*/ 10727 w 312423"/>
                  <a:gd name="connsiteY47" fmla="*/ 160022 h 298071"/>
                  <a:gd name="connsiteX48" fmla="*/ 18200 w 312423"/>
                  <a:gd name="connsiteY48" fmla="*/ 161797 h 298071"/>
                  <a:gd name="connsiteX49" fmla="*/ 23674 w 312423"/>
                  <a:gd name="connsiteY49" fmla="*/ 163573 h 298071"/>
                  <a:gd name="connsiteX50" fmla="*/ 27373 w 312423"/>
                  <a:gd name="connsiteY50" fmla="*/ 169270 h 298071"/>
                  <a:gd name="connsiteX51" fmla="*/ 36325 w 312423"/>
                  <a:gd name="connsiteY51" fmla="*/ 170823 h 298071"/>
                  <a:gd name="connsiteX52" fmla="*/ 45499 w 312423"/>
                  <a:gd name="connsiteY52" fmla="*/ 170823 h 298071"/>
                  <a:gd name="connsiteX53" fmla="*/ 159800 w 312423"/>
                  <a:gd name="connsiteY53" fmla="*/ 298071 h 298071"/>
                  <a:gd name="connsiteX54" fmla="*/ 290525 w 312423"/>
                  <a:gd name="connsiteY54" fmla="*/ 121995 h 298071"/>
                  <a:gd name="connsiteX55" fmla="*/ 312424 w 312423"/>
                  <a:gd name="connsiteY55" fmla="*/ 76423 h 298071"/>
                  <a:gd name="connsiteX56" fmla="*/ 305173 w 312423"/>
                  <a:gd name="connsiteY56" fmla="*/ 16646 h 298071"/>
                  <a:gd name="connsiteX57" fmla="*/ 297109 w 312423"/>
                  <a:gd name="connsiteY57" fmla="*/ 14500 h 29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12423" h="298071">
                    <a:moveTo>
                      <a:pt x="297109" y="14500"/>
                    </a:moveTo>
                    <a:lnTo>
                      <a:pt x="289859" y="12725"/>
                    </a:lnTo>
                    <a:lnTo>
                      <a:pt x="282387" y="10727"/>
                    </a:lnTo>
                    <a:lnTo>
                      <a:pt x="275137" y="7250"/>
                    </a:lnTo>
                    <a:lnTo>
                      <a:pt x="267887" y="3551"/>
                    </a:lnTo>
                    <a:lnTo>
                      <a:pt x="260637" y="1998"/>
                    </a:lnTo>
                    <a:lnTo>
                      <a:pt x="247690" y="0"/>
                    </a:lnTo>
                    <a:lnTo>
                      <a:pt x="240440" y="5475"/>
                    </a:lnTo>
                    <a:lnTo>
                      <a:pt x="233190" y="9174"/>
                    </a:lnTo>
                    <a:lnTo>
                      <a:pt x="225939" y="12651"/>
                    </a:lnTo>
                    <a:lnTo>
                      <a:pt x="218467" y="14426"/>
                    </a:lnTo>
                    <a:lnTo>
                      <a:pt x="211217" y="16424"/>
                    </a:lnTo>
                    <a:lnTo>
                      <a:pt x="202265" y="18199"/>
                    </a:lnTo>
                    <a:lnTo>
                      <a:pt x="193091" y="19975"/>
                    </a:lnTo>
                    <a:lnTo>
                      <a:pt x="185841" y="27447"/>
                    </a:lnTo>
                    <a:lnTo>
                      <a:pt x="178591" y="34697"/>
                    </a:lnTo>
                    <a:lnTo>
                      <a:pt x="171341" y="38174"/>
                    </a:lnTo>
                    <a:lnTo>
                      <a:pt x="164091" y="41874"/>
                    </a:lnTo>
                    <a:lnTo>
                      <a:pt x="156619" y="43649"/>
                    </a:lnTo>
                    <a:lnTo>
                      <a:pt x="149368" y="43649"/>
                    </a:lnTo>
                    <a:lnTo>
                      <a:pt x="142118" y="45647"/>
                    </a:lnTo>
                    <a:lnTo>
                      <a:pt x="134868" y="47200"/>
                    </a:lnTo>
                    <a:lnTo>
                      <a:pt x="127618" y="49198"/>
                    </a:lnTo>
                    <a:lnTo>
                      <a:pt x="120146" y="50973"/>
                    </a:lnTo>
                    <a:lnTo>
                      <a:pt x="112896" y="52971"/>
                    </a:lnTo>
                    <a:lnTo>
                      <a:pt x="105646" y="54746"/>
                    </a:lnTo>
                    <a:lnTo>
                      <a:pt x="98395" y="58223"/>
                    </a:lnTo>
                    <a:lnTo>
                      <a:pt x="91145" y="60221"/>
                    </a:lnTo>
                    <a:lnTo>
                      <a:pt x="83673" y="63920"/>
                    </a:lnTo>
                    <a:lnTo>
                      <a:pt x="76423" y="65474"/>
                    </a:lnTo>
                    <a:lnTo>
                      <a:pt x="69173" y="69173"/>
                    </a:lnTo>
                    <a:lnTo>
                      <a:pt x="61923" y="71170"/>
                    </a:lnTo>
                    <a:lnTo>
                      <a:pt x="54672" y="72724"/>
                    </a:lnTo>
                    <a:lnTo>
                      <a:pt x="47200" y="76423"/>
                    </a:lnTo>
                    <a:lnTo>
                      <a:pt x="39950" y="82119"/>
                    </a:lnTo>
                    <a:lnTo>
                      <a:pt x="32700" y="87372"/>
                    </a:lnTo>
                    <a:lnTo>
                      <a:pt x="25450" y="92847"/>
                    </a:lnTo>
                    <a:lnTo>
                      <a:pt x="18200" y="96546"/>
                    </a:lnTo>
                    <a:lnTo>
                      <a:pt x="10727" y="101799"/>
                    </a:lnTo>
                    <a:lnTo>
                      <a:pt x="7250" y="109049"/>
                    </a:lnTo>
                    <a:lnTo>
                      <a:pt x="3551" y="116521"/>
                    </a:lnTo>
                    <a:lnTo>
                      <a:pt x="1998" y="123771"/>
                    </a:lnTo>
                    <a:lnTo>
                      <a:pt x="0" y="131021"/>
                    </a:lnTo>
                    <a:lnTo>
                      <a:pt x="5475" y="134720"/>
                    </a:lnTo>
                    <a:lnTo>
                      <a:pt x="7250" y="143894"/>
                    </a:lnTo>
                    <a:lnTo>
                      <a:pt x="7250" y="147371"/>
                    </a:lnTo>
                    <a:lnTo>
                      <a:pt x="10727" y="156323"/>
                    </a:lnTo>
                    <a:lnTo>
                      <a:pt x="10727" y="160022"/>
                    </a:lnTo>
                    <a:lnTo>
                      <a:pt x="18200" y="161797"/>
                    </a:lnTo>
                    <a:lnTo>
                      <a:pt x="23674" y="163573"/>
                    </a:lnTo>
                    <a:lnTo>
                      <a:pt x="27373" y="169270"/>
                    </a:lnTo>
                    <a:lnTo>
                      <a:pt x="36325" y="170823"/>
                    </a:lnTo>
                    <a:lnTo>
                      <a:pt x="45499" y="170823"/>
                    </a:lnTo>
                    <a:lnTo>
                      <a:pt x="159800" y="298071"/>
                    </a:lnTo>
                    <a:lnTo>
                      <a:pt x="290525" y="121995"/>
                    </a:lnTo>
                    <a:lnTo>
                      <a:pt x="312424" y="76423"/>
                    </a:lnTo>
                    <a:lnTo>
                      <a:pt x="305173" y="16646"/>
                    </a:lnTo>
                    <a:lnTo>
                      <a:pt x="297109" y="1450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83EC6B10-0410-44CF-8FD8-0A081F85C69A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6B943EC8-9239-48B7-A69D-32F2E6E1C26D}"/>
                  </a:ext>
                </a:extLst>
              </p:cNvPr>
              <p:cNvSpPr/>
              <p:nvPr/>
            </p:nvSpPr>
            <p:spPr>
              <a:xfrm>
                <a:off x="2623267" y="4197342"/>
                <a:ext cx="387366" cy="368797"/>
              </a:xfrm>
              <a:custGeom>
                <a:avLst/>
                <a:gdLst>
                  <a:gd name="connsiteX0" fmla="*/ 185471 w 387366"/>
                  <a:gd name="connsiteY0" fmla="*/ 367392 h 368797"/>
                  <a:gd name="connsiteX1" fmla="*/ 180219 w 387366"/>
                  <a:gd name="connsiteY1" fmla="*/ 363693 h 368797"/>
                  <a:gd name="connsiteX2" fmla="*/ 178221 w 387366"/>
                  <a:gd name="connsiteY2" fmla="*/ 352965 h 368797"/>
                  <a:gd name="connsiteX3" fmla="*/ 130947 w 387366"/>
                  <a:gd name="connsiteY3" fmla="*/ 360216 h 368797"/>
                  <a:gd name="connsiteX4" fmla="*/ 107495 w 387366"/>
                  <a:gd name="connsiteY4" fmla="*/ 362213 h 368797"/>
                  <a:gd name="connsiteX5" fmla="*/ 100245 w 387366"/>
                  <a:gd name="connsiteY5" fmla="*/ 360216 h 368797"/>
                  <a:gd name="connsiteX6" fmla="*/ 92773 w 387366"/>
                  <a:gd name="connsiteY6" fmla="*/ 356517 h 368797"/>
                  <a:gd name="connsiteX7" fmla="*/ 85522 w 387366"/>
                  <a:gd name="connsiteY7" fmla="*/ 353039 h 368797"/>
                  <a:gd name="connsiteX8" fmla="*/ 74573 w 387366"/>
                  <a:gd name="connsiteY8" fmla="*/ 349340 h 368797"/>
                  <a:gd name="connsiteX9" fmla="*/ 67323 w 387366"/>
                  <a:gd name="connsiteY9" fmla="*/ 347565 h 368797"/>
                  <a:gd name="connsiteX10" fmla="*/ 60073 w 387366"/>
                  <a:gd name="connsiteY10" fmla="*/ 344088 h 368797"/>
                  <a:gd name="connsiteX11" fmla="*/ 52823 w 387366"/>
                  <a:gd name="connsiteY11" fmla="*/ 338391 h 368797"/>
                  <a:gd name="connsiteX12" fmla="*/ 45573 w 387366"/>
                  <a:gd name="connsiteY12" fmla="*/ 334914 h 368797"/>
                  <a:gd name="connsiteX13" fmla="*/ 41873 w 387366"/>
                  <a:gd name="connsiteY13" fmla="*/ 327664 h 368797"/>
                  <a:gd name="connsiteX14" fmla="*/ 39876 w 387366"/>
                  <a:gd name="connsiteY14" fmla="*/ 320192 h 368797"/>
                  <a:gd name="connsiteX15" fmla="*/ 32626 w 387366"/>
                  <a:gd name="connsiteY15" fmla="*/ 316714 h 368797"/>
                  <a:gd name="connsiteX16" fmla="*/ 30850 w 387366"/>
                  <a:gd name="connsiteY16" fmla="*/ 309464 h 368797"/>
                  <a:gd name="connsiteX17" fmla="*/ 27373 w 387366"/>
                  <a:gd name="connsiteY17" fmla="*/ 301992 h 368797"/>
                  <a:gd name="connsiteX18" fmla="*/ 21676 w 387366"/>
                  <a:gd name="connsiteY18" fmla="*/ 294742 h 368797"/>
                  <a:gd name="connsiteX19" fmla="*/ 12725 w 387366"/>
                  <a:gd name="connsiteY19" fmla="*/ 291265 h 368797"/>
                  <a:gd name="connsiteX20" fmla="*/ 7250 w 387366"/>
                  <a:gd name="connsiteY20" fmla="*/ 283793 h 368797"/>
                  <a:gd name="connsiteX21" fmla="*/ 0 w 387366"/>
                  <a:gd name="connsiteY21" fmla="*/ 282239 h 368797"/>
                  <a:gd name="connsiteX22" fmla="*/ 14426 w 387366"/>
                  <a:gd name="connsiteY22" fmla="*/ 276543 h 368797"/>
                  <a:gd name="connsiteX23" fmla="*/ 21676 w 387366"/>
                  <a:gd name="connsiteY23" fmla="*/ 274989 h 368797"/>
                  <a:gd name="connsiteX24" fmla="*/ 28927 w 387366"/>
                  <a:gd name="connsiteY24" fmla="*/ 272991 h 368797"/>
                  <a:gd name="connsiteX25" fmla="*/ 36399 w 387366"/>
                  <a:gd name="connsiteY25" fmla="*/ 272991 h 368797"/>
                  <a:gd name="connsiteX26" fmla="*/ 43649 w 387366"/>
                  <a:gd name="connsiteY26" fmla="*/ 272991 h 368797"/>
                  <a:gd name="connsiteX27" fmla="*/ 52823 w 387366"/>
                  <a:gd name="connsiteY27" fmla="*/ 269292 h 368797"/>
                  <a:gd name="connsiteX28" fmla="*/ 60073 w 387366"/>
                  <a:gd name="connsiteY28" fmla="*/ 265815 h 368797"/>
                  <a:gd name="connsiteX29" fmla="*/ 67323 w 387366"/>
                  <a:gd name="connsiteY29" fmla="*/ 265815 h 368797"/>
                  <a:gd name="connsiteX30" fmla="*/ 72798 w 387366"/>
                  <a:gd name="connsiteY30" fmla="*/ 273065 h 368797"/>
                  <a:gd name="connsiteX31" fmla="*/ 71022 w 387366"/>
                  <a:gd name="connsiteY31" fmla="*/ 280316 h 368797"/>
                  <a:gd name="connsiteX32" fmla="*/ 78272 w 387366"/>
                  <a:gd name="connsiteY32" fmla="*/ 293262 h 368797"/>
                  <a:gd name="connsiteX33" fmla="*/ 81971 w 387366"/>
                  <a:gd name="connsiteY33" fmla="*/ 300513 h 368797"/>
                  <a:gd name="connsiteX34" fmla="*/ 89222 w 387366"/>
                  <a:gd name="connsiteY34" fmla="*/ 300513 h 368797"/>
                  <a:gd name="connsiteX35" fmla="*/ 94474 w 387366"/>
                  <a:gd name="connsiteY35" fmla="*/ 293262 h 368797"/>
                  <a:gd name="connsiteX36" fmla="*/ 101724 w 387366"/>
                  <a:gd name="connsiteY36" fmla="*/ 293262 h 368797"/>
                  <a:gd name="connsiteX37" fmla="*/ 109197 w 387366"/>
                  <a:gd name="connsiteY37" fmla="*/ 294816 h 368797"/>
                  <a:gd name="connsiteX38" fmla="*/ 112674 w 387366"/>
                  <a:gd name="connsiteY38" fmla="*/ 287566 h 368797"/>
                  <a:gd name="connsiteX39" fmla="*/ 119924 w 387366"/>
                  <a:gd name="connsiteY39" fmla="*/ 282313 h 368797"/>
                  <a:gd name="connsiteX40" fmla="*/ 127396 w 387366"/>
                  <a:gd name="connsiteY40" fmla="*/ 278614 h 368797"/>
                  <a:gd name="connsiteX41" fmla="*/ 134646 w 387366"/>
                  <a:gd name="connsiteY41" fmla="*/ 276617 h 368797"/>
                  <a:gd name="connsiteX42" fmla="*/ 143820 w 387366"/>
                  <a:gd name="connsiteY42" fmla="*/ 275063 h 368797"/>
                  <a:gd name="connsiteX43" fmla="*/ 141822 w 387366"/>
                  <a:gd name="connsiteY43" fmla="*/ 267591 h 368797"/>
                  <a:gd name="connsiteX44" fmla="*/ 143820 w 387366"/>
                  <a:gd name="connsiteY44" fmla="*/ 260341 h 368797"/>
                  <a:gd name="connsiteX45" fmla="*/ 140121 w 387366"/>
                  <a:gd name="connsiteY45" fmla="*/ 253090 h 368797"/>
                  <a:gd name="connsiteX46" fmla="*/ 132871 w 387366"/>
                  <a:gd name="connsiteY46" fmla="*/ 251093 h 368797"/>
                  <a:gd name="connsiteX47" fmla="*/ 125620 w 387366"/>
                  <a:gd name="connsiteY47" fmla="*/ 253090 h 368797"/>
                  <a:gd name="connsiteX48" fmla="*/ 118370 w 387366"/>
                  <a:gd name="connsiteY48" fmla="*/ 253090 h 368797"/>
                  <a:gd name="connsiteX49" fmla="*/ 121847 w 387366"/>
                  <a:gd name="connsiteY49" fmla="*/ 245840 h 368797"/>
                  <a:gd name="connsiteX50" fmla="*/ 129098 w 387366"/>
                  <a:gd name="connsiteY50" fmla="*/ 243843 h 368797"/>
                  <a:gd name="connsiteX51" fmla="*/ 136570 w 387366"/>
                  <a:gd name="connsiteY51" fmla="*/ 238590 h 368797"/>
                  <a:gd name="connsiteX52" fmla="*/ 141822 w 387366"/>
                  <a:gd name="connsiteY52" fmla="*/ 231340 h 368797"/>
                  <a:gd name="connsiteX53" fmla="*/ 149072 w 387366"/>
                  <a:gd name="connsiteY53" fmla="*/ 225643 h 368797"/>
                  <a:gd name="connsiteX54" fmla="*/ 156323 w 387366"/>
                  <a:gd name="connsiteY54" fmla="*/ 218393 h 368797"/>
                  <a:gd name="connsiteX55" fmla="*/ 163795 w 387366"/>
                  <a:gd name="connsiteY55" fmla="*/ 211143 h 368797"/>
                  <a:gd name="connsiteX56" fmla="*/ 171045 w 387366"/>
                  <a:gd name="connsiteY56" fmla="*/ 205668 h 368797"/>
                  <a:gd name="connsiteX57" fmla="*/ 178295 w 387366"/>
                  <a:gd name="connsiteY57" fmla="*/ 200194 h 368797"/>
                  <a:gd name="connsiteX58" fmla="*/ 183770 w 387366"/>
                  <a:gd name="connsiteY58" fmla="*/ 192944 h 368797"/>
                  <a:gd name="connsiteX59" fmla="*/ 191242 w 387366"/>
                  <a:gd name="connsiteY59" fmla="*/ 185693 h 368797"/>
                  <a:gd name="connsiteX60" fmla="*/ 192796 w 387366"/>
                  <a:gd name="connsiteY60" fmla="*/ 178221 h 368797"/>
                  <a:gd name="connsiteX61" fmla="*/ 192796 w 387366"/>
                  <a:gd name="connsiteY61" fmla="*/ 170971 h 368797"/>
                  <a:gd name="connsiteX62" fmla="*/ 194793 w 387366"/>
                  <a:gd name="connsiteY62" fmla="*/ 156545 h 368797"/>
                  <a:gd name="connsiteX63" fmla="*/ 194793 w 387366"/>
                  <a:gd name="connsiteY63" fmla="*/ 149294 h 368797"/>
                  <a:gd name="connsiteX64" fmla="*/ 192796 w 387366"/>
                  <a:gd name="connsiteY64" fmla="*/ 142044 h 368797"/>
                  <a:gd name="connsiteX65" fmla="*/ 192796 w 387366"/>
                  <a:gd name="connsiteY65" fmla="*/ 134572 h 368797"/>
                  <a:gd name="connsiteX66" fmla="*/ 198492 w 387366"/>
                  <a:gd name="connsiteY66" fmla="*/ 127322 h 368797"/>
                  <a:gd name="connsiteX67" fmla="*/ 203745 w 387366"/>
                  <a:gd name="connsiteY67" fmla="*/ 120072 h 368797"/>
                  <a:gd name="connsiteX68" fmla="*/ 203745 w 387366"/>
                  <a:gd name="connsiteY68" fmla="*/ 112822 h 368797"/>
                  <a:gd name="connsiteX69" fmla="*/ 207444 w 387366"/>
                  <a:gd name="connsiteY69" fmla="*/ 105571 h 368797"/>
                  <a:gd name="connsiteX70" fmla="*/ 210921 w 387366"/>
                  <a:gd name="connsiteY70" fmla="*/ 98099 h 368797"/>
                  <a:gd name="connsiteX71" fmla="*/ 210921 w 387366"/>
                  <a:gd name="connsiteY71" fmla="*/ 89370 h 368797"/>
                  <a:gd name="connsiteX72" fmla="*/ 210921 w 387366"/>
                  <a:gd name="connsiteY72" fmla="*/ 81897 h 368797"/>
                  <a:gd name="connsiteX73" fmla="*/ 210921 w 387366"/>
                  <a:gd name="connsiteY73" fmla="*/ 74647 h 368797"/>
                  <a:gd name="connsiteX74" fmla="*/ 210921 w 387366"/>
                  <a:gd name="connsiteY74" fmla="*/ 67397 h 368797"/>
                  <a:gd name="connsiteX75" fmla="*/ 207444 w 387366"/>
                  <a:gd name="connsiteY75" fmla="*/ 60147 h 368797"/>
                  <a:gd name="connsiteX76" fmla="*/ 209441 w 387366"/>
                  <a:gd name="connsiteY76" fmla="*/ 52897 h 368797"/>
                  <a:gd name="connsiteX77" fmla="*/ 203745 w 387366"/>
                  <a:gd name="connsiteY77" fmla="*/ 45425 h 368797"/>
                  <a:gd name="connsiteX78" fmla="*/ 203745 w 387366"/>
                  <a:gd name="connsiteY78" fmla="*/ 38174 h 368797"/>
                  <a:gd name="connsiteX79" fmla="*/ 205742 w 387366"/>
                  <a:gd name="connsiteY79" fmla="*/ 30924 h 368797"/>
                  <a:gd name="connsiteX80" fmla="*/ 209441 w 387366"/>
                  <a:gd name="connsiteY80" fmla="*/ 23674 h 368797"/>
                  <a:gd name="connsiteX81" fmla="*/ 207444 w 387366"/>
                  <a:gd name="connsiteY81" fmla="*/ 16424 h 368797"/>
                  <a:gd name="connsiteX82" fmla="*/ 207444 w 387366"/>
                  <a:gd name="connsiteY82" fmla="*/ 9174 h 368797"/>
                  <a:gd name="connsiteX83" fmla="*/ 212918 w 387366"/>
                  <a:gd name="connsiteY83" fmla="*/ 0 h 368797"/>
                  <a:gd name="connsiteX84" fmla="*/ 214694 w 387366"/>
                  <a:gd name="connsiteY84" fmla="*/ 9174 h 368797"/>
                  <a:gd name="connsiteX85" fmla="*/ 214694 w 387366"/>
                  <a:gd name="connsiteY85" fmla="*/ 12651 h 368797"/>
                  <a:gd name="connsiteX86" fmla="*/ 218171 w 387366"/>
                  <a:gd name="connsiteY86" fmla="*/ 21603 h 368797"/>
                  <a:gd name="connsiteX87" fmla="*/ 218171 w 387366"/>
                  <a:gd name="connsiteY87" fmla="*/ 25302 h 368797"/>
                  <a:gd name="connsiteX88" fmla="*/ 225643 w 387366"/>
                  <a:gd name="connsiteY88" fmla="*/ 27077 h 368797"/>
                  <a:gd name="connsiteX89" fmla="*/ 231118 w 387366"/>
                  <a:gd name="connsiteY89" fmla="*/ 28853 h 368797"/>
                  <a:gd name="connsiteX90" fmla="*/ 234817 w 387366"/>
                  <a:gd name="connsiteY90" fmla="*/ 34549 h 368797"/>
                  <a:gd name="connsiteX91" fmla="*/ 243769 w 387366"/>
                  <a:gd name="connsiteY91" fmla="*/ 36103 h 368797"/>
                  <a:gd name="connsiteX92" fmla="*/ 252942 w 387366"/>
                  <a:gd name="connsiteY92" fmla="*/ 36103 h 368797"/>
                  <a:gd name="connsiteX93" fmla="*/ 367244 w 387366"/>
                  <a:gd name="connsiteY93" fmla="*/ 163351 h 368797"/>
                  <a:gd name="connsiteX94" fmla="*/ 387367 w 387366"/>
                  <a:gd name="connsiteY94" fmla="*/ 345123 h 368797"/>
                  <a:gd name="connsiteX95" fmla="*/ 189170 w 387366"/>
                  <a:gd name="connsiteY95" fmla="*/ 368797 h 368797"/>
                  <a:gd name="connsiteX96" fmla="*/ 185471 w 387366"/>
                  <a:gd name="connsiteY96" fmla="*/ 367392 h 368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87366" h="368797">
                    <a:moveTo>
                      <a:pt x="185471" y="367392"/>
                    </a:moveTo>
                    <a:lnTo>
                      <a:pt x="180219" y="363693"/>
                    </a:lnTo>
                    <a:lnTo>
                      <a:pt x="178221" y="352965"/>
                    </a:lnTo>
                    <a:lnTo>
                      <a:pt x="130947" y="360216"/>
                    </a:lnTo>
                    <a:lnTo>
                      <a:pt x="107495" y="362213"/>
                    </a:lnTo>
                    <a:lnTo>
                      <a:pt x="100245" y="360216"/>
                    </a:lnTo>
                    <a:lnTo>
                      <a:pt x="92773" y="356517"/>
                    </a:lnTo>
                    <a:lnTo>
                      <a:pt x="85522" y="353039"/>
                    </a:lnTo>
                    <a:lnTo>
                      <a:pt x="74573" y="349340"/>
                    </a:lnTo>
                    <a:lnTo>
                      <a:pt x="67323" y="347565"/>
                    </a:lnTo>
                    <a:lnTo>
                      <a:pt x="60073" y="344088"/>
                    </a:lnTo>
                    <a:lnTo>
                      <a:pt x="52823" y="338391"/>
                    </a:lnTo>
                    <a:lnTo>
                      <a:pt x="45573" y="334914"/>
                    </a:lnTo>
                    <a:lnTo>
                      <a:pt x="41873" y="327664"/>
                    </a:lnTo>
                    <a:lnTo>
                      <a:pt x="39876" y="320192"/>
                    </a:lnTo>
                    <a:lnTo>
                      <a:pt x="32626" y="316714"/>
                    </a:lnTo>
                    <a:lnTo>
                      <a:pt x="30850" y="309464"/>
                    </a:lnTo>
                    <a:lnTo>
                      <a:pt x="27373" y="301992"/>
                    </a:lnTo>
                    <a:lnTo>
                      <a:pt x="21676" y="294742"/>
                    </a:lnTo>
                    <a:lnTo>
                      <a:pt x="12725" y="291265"/>
                    </a:lnTo>
                    <a:lnTo>
                      <a:pt x="7250" y="283793"/>
                    </a:lnTo>
                    <a:lnTo>
                      <a:pt x="0" y="282239"/>
                    </a:lnTo>
                    <a:lnTo>
                      <a:pt x="14426" y="276543"/>
                    </a:lnTo>
                    <a:lnTo>
                      <a:pt x="21676" y="274989"/>
                    </a:lnTo>
                    <a:lnTo>
                      <a:pt x="28927" y="272991"/>
                    </a:lnTo>
                    <a:lnTo>
                      <a:pt x="36399" y="272991"/>
                    </a:lnTo>
                    <a:lnTo>
                      <a:pt x="43649" y="272991"/>
                    </a:lnTo>
                    <a:lnTo>
                      <a:pt x="52823" y="269292"/>
                    </a:lnTo>
                    <a:lnTo>
                      <a:pt x="60073" y="265815"/>
                    </a:lnTo>
                    <a:lnTo>
                      <a:pt x="67323" y="265815"/>
                    </a:lnTo>
                    <a:lnTo>
                      <a:pt x="72798" y="273065"/>
                    </a:lnTo>
                    <a:lnTo>
                      <a:pt x="71022" y="280316"/>
                    </a:lnTo>
                    <a:lnTo>
                      <a:pt x="78272" y="293262"/>
                    </a:lnTo>
                    <a:lnTo>
                      <a:pt x="81971" y="300513"/>
                    </a:lnTo>
                    <a:lnTo>
                      <a:pt x="89222" y="300513"/>
                    </a:lnTo>
                    <a:lnTo>
                      <a:pt x="94474" y="293262"/>
                    </a:lnTo>
                    <a:lnTo>
                      <a:pt x="101724" y="293262"/>
                    </a:lnTo>
                    <a:lnTo>
                      <a:pt x="109197" y="294816"/>
                    </a:lnTo>
                    <a:lnTo>
                      <a:pt x="112674" y="287566"/>
                    </a:lnTo>
                    <a:lnTo>
                      <a:pt x="119924" y="282313"/>
                    </a:lnTo>
                    <a:lnTo>
                      <a:pt x="127396" y="278614"/>
                    </a:lnTo>
                    <a:lnTo>
                      <a:pt x="134646" y="276617"/>
                    </a:lnTo>
                    <a:lnTo>
                      <a:pt x="143820" y="275063"/>
                    </a:lnTo>
                    <a:lnTo>
                      <a:pt x="141822" y="267591"/>
                    </a:lnTo>
                    <a:lnTo>
                      <a:pt x="143820" y="260341"/>
                    </a:lnTo>
                    <a:lnTo>
                      <a:pt x="140121" y="253090"/>
                    </a:lnTo>
                    <a:lnTo>
                      <a:pt x="132871" y="251093"/>
                    </a:lnTo>
                    <a:lnTo>
                      <a:pt x="125620" y="253090"/>
                    </a:lnTo>
                    <a:lnTo>
                      <a:pt x="118370" y="253090"/>
                    </a:lnTo>
                    <a:lnTo>
                      <a:pt x="121847" y="245840"/>
                    </a:lnTo>
                    <a:lnTo>
                      <a:pt x="129098" y="243843"/>
                    </a:lnTo>
                    <a:lnTo>
                      <a:pt x="136570" y="238590"/>
                    </a:lnTo>
                    <a:lnTo>
                      <a:pt x="141822" y="231340"/>
                    </a:lnTo>
                    <a:lnTo>
                      <a:pt x="149072" y="225643"/>
                    </a:lnTo>
                    <a:lnTo>
                      <a:pt x="156323" y="218393"/>
                    </a:lnTo>
                    <a:lnTo>
                      <a:pt x="163795" y="211143"/>
                    </a:lnTo>
                    <a:lnTo>
                      <a:pt x="171045" y="205668"/>
                    </a:lnTo>
                    <a:lnTo>
                      <a:pt x="178295" y="200194"/>
                    </a:lnTo>
                    <a:lnTo>
                      <a:pt x="183770" y="192944"/>
                    </a:lnTo>
                    <a:lnTo>
                      <a:pt x="191242" y="185693"/>
                    </a:lnTo>
                    <a:lnTo>
                      <a:pt x="192796" y="178221"/>
                    </a:lnTo>
                    <a:lnTo>
                      <a:pt x="192796" y="170971"/>
                    </a:lnTo>
                    <a:lnTo>
                      <a:pt x="194793" y="156545"/>
                    </a:lnTo>
                    <a:lnTo>
                      <a:pt x="194793" y="149294"/>
                    </a:lnTo>
                    <a:lnTo>
                      <a:pt x="192796" y="142044"/>
                    </a:lnTo>
                    <a:lnTo>
                      <a:pt x="192796" y="134572"/>
                    </a:lnTo>
                    <a:lnTo>
                      <a:pt x="198492" y="127322"/>
                    </a:lnTo>
                    <a:lnTo>
                      <a:pt x="203745" y="120072"/>
                    </a:lnTo>
                    <a:lnTo>
                      <a:pt x="203745" y="112822"/>
                    </a:lnTo>
                    <a:lnTo>
                      <a:pt x="207444" y="105571"/>
                    </a:lnTo>
                    <a:lnTo>
                      <a:pt x="210921" y="98099"/>
                    </a:lnTo>
                    <a:lnTo>
                      <a:pt x="210921" y="89370"/>
                    </a:lnTo>
                    <a:lnTo>
                      <a:pt x="210921" y="81897"/>
                    </a:lnTo>
                    <a:lnTo>
                      <a:pt x="210921" y="74647"/>
                    </a:lnTo>
                    <a:lnTo>
                      <a:pt x="210921" y="67397"/>
                    </a:lnTo>
                    <a:lnTo>
                      <a:pt x="207444" y="60147"/>
                    </a:lnTo>
                    <a:lnTo>
                      <a:pt x="209441" y="52897"/>
                    </a:lnTo>
                    <a:lnTo>
                      <a:pt x="203745" y="45425"/>
                    </a:lnTo>
                    <a:lnTo>
                      <a:pt x="203745" y="38174"/>
                    </a:lnTo>
                    <a:lnTo>
                      <a:pt x="205742" y="30924"/>
                    </a:lnTo>
                    <a:lnTo>
                      <a:pt x="209441" y="23674"/>
                    </a:lnTo>
                    <a:lnTo>
                      <a:pt x="207444" y="16424"/>
                    </a:lnTo>
                    <a:lnTo>
                      <a:pt x="207444" y="9174"/>
                    </a:lnTo>
                    <a:lnTo>
                      <a:pt x="212918" y="0"/>
                    </a:lnTo>
                    <a:lnTo>
                      <a:pt x="214694" y="9174"/>
                    </a:lnTo>
                    <a:lnTo>
                      <a:pt x="214694" y="12651"/>
                    </a:lnTo>
                    <a:lnTo>
                      <a:pt x="218171" y="21603"/>
                    </a:lnTo>
                    <a:lnTo>
                      <a:pt x="218171" y="25302"/>
                    </a:lnTo>
                    <a:lnTo>
                      <a:pt x="225643" y="27077"/>
                    </a:lnTo>
                    <a:lnTo>
                      <a:pt x="231118" y="28853"/>
                    </a:lnTo>
                    <a:lnTo>
                      <a:pt x="234817" y="34549"/>
                    </a:lnTo>
                    <a:lnTo>
                      <a:pt x="243769" y="36103"/>
                    </a:lnTo>
                    <a:lnTo>
                      <a:pt x="252942" y="36103"/>
                    </a:lnTo>
                    <a:lnTo>
                      <a:pt x="367244" y="163351"/>
                    </a:lnTo>
                    <a:lnTo>
                      <a:pt x="387367" y="345123"/>
                    </a:lnTo>
                    <a:lnTo>
                      <a:pt x="189170" y="368797"/>
                    </a:lnTo>
                    <a:lnTo>
                      <a:pt x="185471" y="36739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ADB9901A-2CE1-4C36-8828-9711CD10BE31}"/>
                  </a:ext>
                </a:extLst>
              </p:cNvPr>
              <p:cNvSpPr/>
              <p:nvPr/>
            </p:nvSpPr>
            <p:spPr>
              <a:xfrm>
                <a:off x="2990511" y="4056186"/>
                <a:ext cx="216395" cy="469930"/>
              </a:xfrm>
              <a:custGeom>
                <a:avLst/>
                <a:gdLst>
                  <a:gd name="connsiteX0" fmla="*/ 0 w 216395"/>
                  <a:gd name="connsiteY0" fmla="*/ 305099 h 469930"/>
                  <a:gd name="connsiteX1" fmla="*/ 130725 w 216395"/>
                  <a:gd name="connsiteY1" fmla="*/ 129024 h 469930"/>
                  <a:gd name="connsiteX2" fmla="*/ 152624 w 216395"/>
                  <a:gd name="connsiteY2" fmla="*/ 83451 h 469930"/>
                  <a:gd name="connsiteX3" fmla="*/ 145374 w 216395"/>
                  <a:gd name="connsiteY3" fmla="*/ 23674 h 469930"/>
                  <a:gd name="connsiteX4" fmla="*/ 150848 w 216395"/>
                  <a:gd name="connsiteY4" fmla="*/ 23674 h 469930"/>
                  <a:gd name="connsiteX5" fmla="*/ 158098 w 216395"/>
                  <a:gd name="connsiteY5" fmla="*/ 25450 h 469930"/>
                  <a:gd name="connsiteX6" fmla="*/ 165570 w 216395"/>
                  <a:gd name="connsiteY6" fmla="*/ 27225 h 469930"/>
                  <a:gd name="connsiteX7" fmla="*/ 172821 w 216395"/>
                  <a:gd name="connsiteY7" fmla="*/ 27225 h 469930"/>
                  <a:gd name="connsiteX8" fmla="*/ 180071 w 216395"/>
                  <a:gd name="connsiteY8" fmla="*/ 25450 h 469930"/>
                  <a:gd name="connsiteX9" fmla="*/ 185324 w 216395"/>
                  <a:gd name="connsiteY9" fmla="*/ 17977 h 469930"/>
                  <a:gd name="connsiteX10" fmla="*/ 189023 w 216395"/>
                  <a:gd name="connsiteY10" fmla="*/ 10727 h 469930"/>
                  <a:gd name="connsiteX11" fmla="*/ 181772 w 216395"/>
                  <a:gd name="connsiteY11" fmla="*/ 7250 h 469930"/>
                  <a:gd name="connsiteX12" fmla="*/ 174522 w 216395"/>
                  <a:gd name="connsiteY12" fmla="*/ 9248 h 469930"/>
                  <a:gd name="connsiteX13" fmla="*/ 167050 w 216395"/>
                  <a:gd name="connsiteY13" fmla="*/ 10801 h 469930"/>
                  <a:gd name="connsiteX14" fmla="*/ 159800 w 216395"/>
                  <a:gd name="connsiteY14" fmla="*/ 12799 h 469930"/>
                  <a:gd name="connsiteX15" fmla="*/ 163499 w 216395"/>
                  <a:gd name="connsiteY15" fmla="*/ 5549 h 469930"/>
                  <a:gd name="connsiteX16" fmla="*/ 170749 w 216395"/>
                  <a:gd name="connsiteY16" fmla="*/ 3551 h 469930"/>
                  <a:gd name="connsiteX17" fmla="*/ 177999 w 216395"/>
                  <a:gd name="connsiteY17" fmla="*/ 1776 h 469930"/>
                  <a:gd name="connsiteX18" fmla="*/ 185249 w 216395"/>
                  <a:gd name="connsiteY18" fmla="*/ 0 h 469930"/>
                  <a:gd name="connsiteX19" fmla="*/ 192722 w 216395"/>
                  <a:gd name="connsiteY19" fmla="*/ 0 h 469930"/>
                  <a:gd name="connsiteX20" fmla="*/ 199972 w 216395"/>
                  <a:gd name="connsiteY20" fmla="*/ 5475 h 469930"/>
                  <a:gd name="connsiteX21" fmla="*/ 201969 w 216395"/>
                  <a:gd name="connsiteY21" fmla="*/ 12725 h 469930"/>
                  <a:gd name="connsiteX22" fmla="*/ 207222 w 216395"/>
                  <a:gd name="connsiteY22" fmla="*/ 21677 h 469930"/>
                  <a:gd name="connsiteX23" fmla="*/ 205446 w 216395"/>
                  <a:gd name="connsiteY23" fmla="*/ 28927 h 469930"/>
                  <a:gd name="connsiteX24" fmla="*/ 210921 w 216395"/>
                  <a:gd name="connsiteY24" fmla="*/ 36177 h 469930"/>
                  <a:gd name="connsiteX25" fmla="*/ 214398 w 216395"/>
                  <a:gd name="connsiteY25" fmla="*/ 43649 h 469930"/>
                  <a:gd name="connsiteX26" fmla="*/ 216396 w 216395"/>
                  <a:gd name="connsiteY26" fmla="*/ 50899 h 469930"/>
                  <a:gd name="connsiteX27" fmla="*/ 216396 w 216395"/>
                  <a:gd name="connsiteY27" fmla="*/ 58149 h 469930"/>
                  <a:gd name="connsiteX28" fmla="*/ 216396 w 216395"/>
                  <a:gd name="connsiteY28" fmla="*/ 65400 h 469930"/>
                  <a:gd name="connsiteX29" fmla="*/ 216396 w 216395"/>
                  <a:gd name="connsiteY29" fmla="*/ 72650 h 469930"/>
                  <a:gd name="connsiteX30" fmla="*/ 214398 w 216395"/>
                  <a:gd name="connsiteY30" fmla="*/ 83599 h 469930"/>
                  <a:gd name="connsiteX31" fmla="*/ 214398 w 216395"/>
                  <a:gd name="connsiteY31" fmla="*/ 90849 h 469930"/>
                  <a:gd name="connsiteX32" fmla="*/ 212623 w 216395"/>
                  <a:gd name="connsiteY32" fmla="*/ 98099 h 469930"/>
                  <a:gd name="connsiteX33" fmla="*/ 209146 w 216395"/>
                  <a:gd name="connsiteY33" fmla="*/ 105572 h 469930"/>
                  <a:gd name="connsiteX34" fmla="*/ 203449 w 216395"/>
                  <a:gd name="connsiteY34" fmla="*/ 112822 h 469930"/>
                  <a:gd name="connsiteX35" fmla="*/ 198196 w 216395"/>
                  <a:gd name="connsiteY35" fmla="*/ 120072 h 469930"/>
                  <a:gd name="connsiteX36" fmla="*/ 192722 w 216395"/>
                  <a:gd name="connsiteY36" fmla="*/ 127322 h 469930"/>
                  <a:gd name="connsiteX37" fmla="*/ 187247 w 216395"/>
                  <a:gd name="connsiteY37" fmla="*/ 134572 h 469930"/>
                  <a:gd name="connsiteX38" fmla="*/ 183770 w 216395"/>
                  <a:gd name="connsiteY38" fmla="*/ 142044 h 469930"/>
                  <a:gd name="connsiteX39" fmla="*/ 180071 w 216395"/>
                  <a:gd name="connsiteY39" fmla="*/ 149294 h 469930"/>
                  <a:gd name="connsiteX40" fmla="*/ 178073 w 216395"/>
                  <a:gd name="connsiteY40" fmla="*/ 156545 h 469930"/>
                  <a:gd name="connsiteX41" fmla="*/ 176298 w 216395"/>
                  <a:gd name="connsiteY41" fmla="*/ 163795 h 469930"/>
                  <a:gd name="connsiteX42" fmla="*/ 169048 w 216395"/>
                  <a:gd name="connsiteY42" fmla="*/ 174744 h 469930"/>
                  <a:gd name="connsiteX43" fmla="*/ 167050 w 216395"/>
                  <a:gd name="connsiteY43" fmla="*/ 181994 h 469930"/>
                  <a:gd name="connsiteX44" fmla="*/ 169048 w 216395"/>
                  <a:gd name="connsiteY44" fmla="*/ 189245 h 469930"/>
                  <a:gd name="connsiteX45" fmla="*/ 170823 w 216395"/>
                  <a:gd name="connsiteY45" fmla="*/ 196495 h 469930"/>
                  <a:gd name="connsiteX46" fmla="*/ 172821 w 216395"/>
                  <a:gd name="connsiteY46" fmla="*/ 203967 h 469930"/>
                  <a:gd name="connsiteX47" fmla="*/ 172821 w 216395"/>
                  <a:gd name="connsiteY47" fmla="*/ 211217 h 469930"/>
                  <a:gd name="connsiteX48" fmla="*/ 163647 w 216395"/>
                  <a:gd name="connsiteY48" fmla="*/ 225643 h 469930"/>
                  <a:gd name="connsiteX49" fmla="*/ 156397 w 216395"/>
                  <a:gd name="connsiteY49" fmla="*/ 232894 h 469930"/>
                  <a:gd name="connsiteX50" fmla="*/ 154621 w 216395"/>
                  <a:gd name="connsiteY50" fmla="*/ 240144 h 469930"/>
                  <a:gd name="connsiteX51" fmla="*/ 154621 w 216395"/>
                  <a:gd name="connsiteY51" fmla="*/ 247616 h 469930"/>
                  <a:gd name="connsiteX52" fmla="*/ 161871 w 216395"/>
                  <a:gd name="connsiteY52" fmla="*/ 253090 h 469930"/>
                  <a:gd name="connsiteX53" fmla="*/ 169122 w 216395"/>
                  <a:gd name="connsiteY53" fmla="*/ 249391 h 469930"/>
                  <a:gd name="connsiteX54" fmla="*/ 176372 w 216395"/>
                  <a:gd name="connsiteY54" fmla="*/ 247616 h 469930"/>
                  <a:gd name="connsiteX55" fmla="*/ 180071 w 216395"/>
                  <a:gd name="connsiteY55" fmla="*/ 254866 h 469930"/>
                  <a:gd name="connsiteX56" fmla="*/ 180071 w 216395"/>
                  <a:gd name="connsiteY56" fmla="*/ 262116 h 469930"/>
                  <a:gd name="connsiteX57" fmla="*/ 174596 w 216395"/>
                  <a:gd name="connsiteY57" fmla="*/ 269366 h 469930"/>
                  <a:gd name="connsiteX58" fmla="*/ 167124 w 216395"/>
                  <a:gd name="connsiteY58" fmla="*/ 275063 h 469930"/>
                  <a:gd name="connsiteX59" fmla="*/ 159874 w 216395"/>
                  <a:gd name="connsiteY59" fmla="*/ 278540 h 469930"/>
                  <a:gd name="connsiteX60" fmla="*/ 156397 w 216395"/>
                  <a:gd name="connsiteY60" fmla="*/ 285790 h 469930"/>
                  <a:gd name="connsiteX61" fmla="*/ 159874 w 216395"/>
                  <a:gd name="connsiteY61" fmla="*/ 293262 h 469930"/>
                  <a:gd name="connsiteX62" fmla="*/ 167124 w 216395"/>
                  <a:gd name="connsiteY62" fmla="*/ 293262 h 469930"/>
                  <a:gd name="connsiteX63" fmla="*/ 174596 w 216395"/>
                  <a:gd name="connsiteY63" fmla="*/ 289563 h 469930"/>
                  <a:gd name="connsiteX64" fmla="*/ 176372 w 216395"/>
                  <a:gd name="connsiteY64" fmla="*/ 296813 h 469930"/>
                  <a:gd name="connsiteX65" fmla="*/ 174596 w 216395"/>
                  <a:gd name="connsiteY65" fmla="*/ 304064 h 469930"/>
                  <a:gd name="connsiteX66" fmla="*/ 174596 w 216395"/>
                  <a:gd name="connsiteY66" fmla="*/ 311314 h 469930"/>
                  <a:gd name="connsiteX67" fmla="*/ 172821 w 216395"/>
                  <a:gd name="connsiteY67" fmla="*/ 318786 h 469930"/>
                  <a:gd name="connsiteX68" fmla="*/ 172821 w 216395"/>
                  <a:gd name="connsiteY68" fmla="*/ 326036 h 469930"/>
                  <a:gd name="connsiteX69" fmla="*/ 170823 w 216395"/>
                  <a:gd name="connsiteY69" fmla="*/ 333286 h 469930"/>
                  <a:gd name="connsiteX70" fmla="*/ 169048 w 216395"/>
                  <a:gd name="connsiteY70" fmla="*/ 340537 h 469930"/>
                  <a:gd name="connsiteX71" fmla="*/ 167050 w 216395"/>
                  <a:gd name="connsiteY71" fmla="*/ 347787 h 469930"/>
                  <a:gd name="connsiteX72" fmla="*/ 167050 w 216395"/>
                  <a:gd name="connsiteY72" fmla="*/ 355259 h 469930"/>
                  <a:gd name="connsiteX73" fmla="*/ 165497 w 216395"/>
                  <a:gd name="connsiteY73" fmla="*/ 362509 h 469930"/>
                  <a:gd name="connsiteX74" fmla="*/ 167050 w 216395"/>
                  <a:gd name="connsiteY74" fmla="*/ 371461 h 469930"/>
                  <a:gd name="connsiteX75" fmla="*/ 167050 w 216395"/>
                  <a:gd name="connsiteY75" fmla="*/ 378711 h 469930"/>
                  <a:gd name="connsiteX76" fmla="*/ 169048 w 216395"/>
                  <a:gd name="connsiteY76" fmla="*/ 385961 h 469930"/>
                  <a:gd name="connsiteX77" fmla="*/ 169048 w 216395"/>
                  <a:gd name="connsiteY77" fmla="*/ 393211 h 469930"/>
                  <a:gd name="connsiteX78" fmla="*/ 165570 w 216395"/>
                  <a:gd name="connsiteY78" fmla="*/ 400462 h 469930"/>
                  <a:gd name="connsiteX79" fmla="*/ 163573 w 216395"/>
                  <a:gd name="connsiteY79" fmla="*/ 407934 h 469930"/>
                  <a:gd name="connsiteX80" fmla="*/ 161798 w 216395"/>
                  <a:gd name="connsiteY80" fmla="*/ 415184 h 469930"/>
                  <a:gd name="connsiteX81" fmla="*/ 156323 w 216395"/>
                  <a:gd name="connsiteY81" fmla="*/ 422434 h 469930"/>
                  <a:gd name="connsiteX82" fmla="*/ 148851 w 216395"/>
                  <a:gd name="connsiteY82" fmla="*/ 418735 h 469930"/>
                  <a:gd name="connsiteX83" fmla="*/ 147297 w 216395"/>
                  <a:gd name="connsiteY83" fmla="*/ 411485 h 469930"/>
                  <a:gd name="connsiteX84" fmla="*/ 145300 w 216395"/>
                  <a:gd name="connsiteY84" fmla="*/ 404235 h 469930"/>
                  <a:gd name="connsiteX85" fmla="*/ 139825 w 216395"/>
                  <a:gd name="connsiteY85" fmla="*/ 396984 h 469930"/>
                  <a:gd name="connsiteX86" fmla="*/ 132575 w 216395"/>
                  <a:gd name="connsiteY86" fmla="*/ 393285 h 469930"/>
                  <a:gd name="connsiteX87" fmla="*/ 125325 w 216395"/>
                  <a:gd name="connsiteY87" fmla="*/ 388033 h 469930"/>
                  <a:gd name="connsiteX88" fmla="*/ 125325 w 216395"/>
                  <a:gd name="connsiteY88" fmla="*/ 380782 h 469930"/>
                  <a:gd name="connsiteX89" fmla="*/ 127100 w 216395"/>
                  <a:gd name="connsiteY89" fmla="*/ 373532 h 469930"/>
                  <a:gd name="connsiteX90" fmla="*/ 127100 w 216395"/>
                  <a:gd name="connsiteY90" fmla="*/ 366060 h 469930"/>
                  <a:gd name="connsiteX91" fmla="*/ 125325 w 216395"/>
                  <a:gd name="connsiteY91" fmla="*/ 358810 h 469930"/>
                  <a:gd name="connsiteX92" fmla="*/ 123327 w 216395"/>
                  <a:gd name="connsiteY92" fmla="*/ 351560 h 469930"/>
                  <a:gd name="connsiteX93" fmla="*/ 119850 w 216395"/>
                  <a:gd name="connsiteY93" fmla="*/ 344310 h 469930"/>
                  <a:gd name="connsiteX94" fmla="*/ 112378 w 216395"/>
                  <a:gd name="connsiteY94" fmla="*/ 347787 h 469930"/>
                  <a:gd name="connsiteX95" fmla="*/ 110824 w 216395"/>
                  <a:gd name="connsiteY95" fmla="*/ 355259 h 469930"/>
                  <a:gd name="connsiteX96" fmla="*/ 108827 w 216395"/>
                  <a:gd name="connsiteY96" fmla="*/ 362509 h 469930"/>
                  <a:gd name="connsiteX97" fmla="*/ 105128 w 216395"/>
                  <a:gd name="connsiteY97" fmla="*/ 369759 h 469930"/>
                  <a:gd name="connsiteX98" fmla="*/ 103574 w 216395"/>
                  <a:gd name="connsiteY98" fmla="*/ 377009 h 469930"/>
                  <a:gd name="connsiteX99" fmla="*/ 103574 w 216395"/>
                  <a:gd name="connsiteY99" fmla="*/ 384260 h 469930"/>
                  <a:gd name="connsiteX100" fmla="*/ 101577 w 216395"/>
                  <a:gd name="connsiteY100" fmla="*/ 391510 h 469930"/>
                  <a:gd name="connsiteX101" fmla="*/ 94104 w 216395"/>
                  <a:gd name="connsiteY101" fmla="*/ 395209 h 469930"/>
                  <a:gd name="connsiteX102" fmla="*/ 86854 w 216395"/>
                  <a:gd name="connsiteY102" fmla="*/ 396984 h 469930"/>
                  <a:gd name="connsiteX103" fmla="*/ 79604 w 216395"/>
                  <a:gd name="connsiteY103" fmla="*/ 398982 h 469930"/>
                  <a:gd name="connsiteX104" fmla="*/ 72354 w 216395"/>
                  <a:gd name="connsiteY104" fmla="*/ 402459 h 469930"/>
                  <a:gd name="connsiteX105" fmla="*/ 67101 w 216395"/>
                  <a:gd name="connsiteY105" fmla="*/ 409709 h 469930"/>
                  <a:gd name="connsiteX106" fmla="*/ 63402 w 216395"/>
                  <a:gd name="connsiteY106" fmla="*/ 417181 h 469930"/>
                  <a:gd name="connsiteX107" fmla="*/ 61405 w 216395"/>
                  <a:gd name="connsiteY107" fmla="*/ 424431 h 469930"/>
                  <a:gd name="connsiteX108" fmla="*/ 59629 w 216395"/>
                  <a:gd name="connsiteY108" fmla="*/ 431682 h 469930"/>
                  <a:gd name="connsiteX109" fmla="*/ 57632 w 216395"/>
                  <a:gd name="connsiteY109" fmla="*/ 438932 h 469930"/>
                  <a:gd name="connsiteX110" fmla="*/ 56078 w 216395"/>
                  <a:gd name="connsiteY110" fmla="*/ 446182 h 469930"/>
                  <a:gd name="connsiteX111" fmla="*/ 52379 w 216395"/>
                  <a:gd name="connsiteY111" fmla="*/ 453432 h 469930"/>
                  <a:gd name="connsiteX112" fmla="*/ 48902 w 216395"/>
                  <a:gd name="connsiteY112" fmla="*/ 460904 h 469930"/>
                  <a:gd name="connsiteX113" fmla="*/ 46904 w 216395"/>
                  <a:gd name="connsiteY113" fmla="*/ 468154 h 469930"/>
                  <a:gd name="connsiteX114" fmla="*/ 39654 w 216395"/>
                  <a:gd name="connsiteY114" fmla="*/ 469930 h 469930"/>
                  <a:gd name="connsiteX115" fmla="*/ 34180 w 216395"/>
                  <a:gd name="connsiteY115" fmla="*/ 462458 h 469930"/>
                  <a:gd name="connsiteX116" fmla="*/ 25006 w 216395"/>
                  <a:gd name="connsiteY116" fmla="*/ 458981 h 469930"/>
                  <a:gd name="connsiteX117" fmla="*/ 17756 w 216395"/>
                  <a:gd name="connsiteY117" fmla="*/ 458981 h 469930"/>
                  <a:gd name="connsiteX118" fmla="*/ 0 w 216395"/>
                  <a:gd name="connsiteY118" fmla="*/ 305099 h 46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6395" h="469930">
                    <a:moveTo>
                      <a:pt x="0" y="305099"/>
                    </a:moveTo>
                    <a:lnTo>
                      <a:pt x="130725" y="129024"/>
                    </a:lnTo>
                    <a:lnTo>
                      <a:pt x="152624" y="83451"/>
                    </a:lnTo>
                    <a:lnTo>
                      <a:pt x="145374" y="23674"/>
                    </a:lnTo>
                    <a:lnTo>
                      <a:pt x="150848" y="23674"/>
                    </a:lnTo>
                    <a:lnTo>
                      <a:pt x="158098" y="25450"/>
                    </a:lnTo>
                    <a:lnTo>
                      <a:pt x="165570" y="27225"/>
                    </a:lnTo>
                    <a:lnTo>
                      <a:pt x="172821" y="27225"/>
                    </a:lnTo>
                    <a:lnTo>
                      <a:pt x="180071" y="25450"/>
                    </a:lnTo>
                    <a:lnTo>
                      <a:pt x="185324" y="17977"/>
                    </a:lnTo>
                    <a:lnTo>
                      <a:pt x="189023" y="10727"/>
                    </a:lnTo>
                    <a:lnTo>
                      <a:pt x="181772" y="7250"/>
                    </a:lnTo>
                    <a:lnTo>
                      <a:pt x="174522" y="9248"/>
                    </a:lnTo>
                    <a:lnTo>
                      <a:pt x="167050" y="10801"/>
                    </a:lnTo>
                    <a:lnTo>
                      <a:pt x="159800" y="12799"/>
                    </a:lnTo>
                    <a:lnTo>
                      <a:pt x="163499" y="5549"/>
                    </a:lnTo>
                    <a:lnTo>
                      <a:pt x="170749" y="3551"/>
                    </a:lnTo>
                    <a:lnTo>
                      <a:pt x="177999" y="1776"/>
                    </a:lnTo>
                    <a:lnTo>
                      <a:pt x="185249" y="0"/>
                    </a:lnTo>
                    <a:lnTo>
                      <a:pt x="192722" y="0"/>
                    </a:lnTo>
                    <a:lnTo>
                      <a:pt x="199972" y="5475"/>
                    </a:lnTo>
                    <a:lnTo>
                      <a:pt x="201969" y="12725"/>
                    </a:lnTo>
                    <a:lnTo>
                      <a:pt x="207222" y="21677"/>
                    </a:lnTo>
                    <a:lnTo>
                      <a:pt x="205446" y="28927"/>
                    </a:lnTo>
                    <a:lnTo>
                      <a:pt x="210921" y="36177"/>
                    </a:lnTo>
                    <a:lnTo>
                      <a:pt x="214398" y="43649"/>
                    </a:lnTo>
                    <a:lnTo>
                      <a:pt x="216396" y="50899"/>
                    </a:lnTo>
                    <a:lnTo>
                      <a:pt x="216396" y="58149"/>
                    </a:lnTo>
                    <a:lnTo>
                      <a:pt x="216396" y="65400"/>
                    </a:lnTo>
                    <a:lnTo>
                      <a:pt x="216396" y="72650"/>
                    </a:lnTo>
                    <a:lnTo>
                      <a:pt x="214398" y="83599"/>
                    </a:lnTo>
                    <a:lnTo>
                      <a:pt x="214398" y="90849"/>
                    </a:lnTo>
                    <a:lnTo>
                      <a:pt x="212623" y="98099"/>
                    </a:lnTo>
                    <a:lnTo>
                      <a:pt x="209146" y="105572"/>
                    </a:lnTo>
                    <a:lnTo>
                      <a:pt x="203449" y="112822"/>
                    </a:lnTo>
                    <a:lnTo>
                      <a:pt x="198196" y="120072"/>
                    </a:lnTo>
                    <a:lnTo>
                      <a:pt x="192722" y="127322"/>
                    </a:lnTo>
                    <a:lnTo>
                      <a:pt x="187247" y="134572"/>
                    </a:lnTo>
                    <a:lnTo>
                      <a:pt x="183770" y="142044"/>
                    </a:lnTo>
                    <a:lnTo>
                      <a:pt x="180071" y="149294"/>
                    </a:lnTo>
                    <a:lnTo>
                      <a:pt x="178073" y="156545"/>
                    </a:lnTo>
                    <a:lnTo>
                      <a:pt x="176298" y="163795"/>
                    </a:lnTo>
                    <a:lnTo>
                      <a:pt x="169048" y="174744"/>
                    </a:lnTo>
                    <a:lnTo>
                      <a:pt x="167050" y="181994"/>
                    </a:lnTo>
                    <a:lnTo>
                      <a:pt x="169048" y="189245"/>
                    </a:lnTo>
                    <a:lnTo>
                      <a:pt x="170823" y="196495"/>
                    </a:lnTo>
                    <a:lnTo>
                      <a:pt x="172821" y="203967"/>
                    </a:lnTo>
                    <a:lnTo>
                      <a:pt x="172821" y="211217"/>
                    </a:lnTo>
                    <a:lnTo>
                      <a:pt x="163647" y="225643"/>
                    </a:lnTo>
                    <a:lnTo>
                      <a:pt x="156397" y="232894"/>
                    </a:lnTo>
                    <a:lnTo>
                      <a:pt x="154621" y="240144"/>
                    </a:lnTo>
                    <a:lnTo>
                      <a:pt x="154621" y="247616"/>
                    </a:lnTo>
                    <a:lnTo>
                      <a:pt x="161871" y="253090"/>
                    </a:lnTo>
                    <a:lnTo>
                      <a:pt x="169122" y="249391"/>
                    </a:lnTo>
                    <a:lnTo>
                      <a:pt x="176372" y="247616"/>
                    </a:lnTo>
                    <a:lnTo>
                      <a:pt x="180071" y="254866"/>
                    </a:lnTo>
                    <a:lnTo>
                      <a:pt x="180071" y="262116"/>
                    </a:lnTo>
                    <a:lnTo>
                      <a:pt x="174596" y="269366"/>
                    </a:lnTo>
                    <a:lnTo>
                      <a:pt x="167124" y="275063"/>
                    </a:lnTo>
                    <a:lnTo>
                      <a:pt x="159874" y="278540"/>
                    </a:lnTo>
                    <a:lnTo>
                      <a:pt x="156397" y="285790"/>
                    </a:lnTo>
                    <a:lnTo>
                      <a:pt x="159874" y="293262"/>
                    </a:lnTo>
                    <a:lnTo>
                      <a:pt x="167124" y="293262"/>
                    </a:lnTo>
                    <a:lnTo>
                      <a:pt x="174596" y="289563"/>
                    </a:lnTo>
                    <a:lnTo>
                      <a:pt x="176372" y="296813"/>
                    </a:lnTo>
                    <a:lnTo>
                      <a:pt x="174596" y="304064"/>
                    </a:lnTo>
                    <a:lnTo>
                      <a:pt x="174596" y="311314"/>
                    </a:lnTo>
                    <a:lnTo>
                      <a:pt x="172821" y="318786"/>
                    </a:lnTo>
                    <a:lnTo>
                      <a:pt x="172821" y="326036"/>
                    </a:lnTo>
                    <a:lnTo>
                      <a:pt x="170823" y="333286"/>
                    </a:lnTo>
                    <a:lnTo>
                      <a:pt x="169048" y="340537"/>
                    </a:lnTo>
                    <a:lnTo>
                      <a:pt x="167050" y="347787"/>
                    </a:lnTo>
                    <a:lnTo>
                      <a:pt x="167050" y="355259"/>
                    </a:lnTo>
                    <a:lnTo>
                      <a:pt x="165497" y="362509"/>
                    </a:lnTo>
                    <a:lnTo>
                      <a:pt x="167050" y="371461"/>
                    </a:lnTo>
                    <a:lnTo>
                      <a:pt x="167050" y="378711"/>
                    </a:lnTo>
                    <a:lnTo>
                      <a:pt x="169048" y="385961"/>
                    </a:lnTo>
                    <a:lnTo>
                      <a:pt x="169048" y="393211"/>
                    </a:lnTo>
                    <a:lnTo>
                      <a:pt x="165570" y="400462"/>
                    </a:lnTo>
                    <a:lnTo>
                      <a:pt x="163573" y="407934"/>
                    </a:lnTo>
                    <a:lnTo>
                      <a:pt x="161798" y="415184"/>
                    </a:lnTo>
                    <a:lnTo>
                      <a:pt x="156323" y="422434"/>
                    </a:lnTo>
                    <a:lnTo>
                      <a:pt x="148851" y="418735"/>
                    </a:lnTo>
                    <a:lnTo>
                      <a:pt x="147297" y="411485"/>
                    </a:lnTo>
                    <a:lnTo>
                      <a:pt x="145300" y="404235"/>
                    </a:lnTo>
                    <a:lnTo>
                      <a:pt x="139825" y="396984"/>
                    </a:lnTo>
                    <a:lnTo>
                      <a:pt x="132575" y="393285"/>
                    </a:lnTo>
                    <a:lnTo>
                      <a:pt x="125325" y="388033"/>
                    </a:lnTo>
                    <a:lnTo>
                      <a:pt x="125325" y="380782"/>
                    </a:lnTo>
                    <a:lnTo>
                      <a:pt x="127100" y="373532"/>
                    </a:lnTo>
                    <a:lnTo>
                      <a:pt x="127100" y="366060"/>
                    </a:lnTo>
                    <a:lnTo>
                      <a:pt x="125325" y="358810"/>
                    </a:lnTo>
                    <a:lnTo>
                      <a:pt x="123327" y="351560"/>
                    </a:lnTo>
                    <a:lnTo>
                      <a:pt x="119850" y="344310"/>
                    </a:lnTo>
                    <a:lnTo>
                      <a:pt x="112378" y="347787"/>
                    </a:lnTo>
                    <a:lnTo>
                      <a:pt x="110824" y="355259"/>
                    </a:lnTo>
                    <a:lnTo>
                      <a:pt x="108827" y="362509"/>
                    </a:lnTo>
                    <a:lnTo>
                      <a:pt x="105128" y="369759"/>
                    </a:lnTo>
                    <a:lnTo>
                      <a:pt x="103574" y="377009"/>
                    </a:lnTo>
                    <a:lnTo>
                      <a:pt x="103574" y="384260"/>
                    </a:lnTo>
                    <a:lnTo>
                      <a:pt x="101577" y="391510"/>
                    </a:lnTo>
                    <a:lnTo>
                      <a:pt x="94104" y="395209"/>
                    </a:lnTo>
                    <a:lnTo>
                      <a:pt x="86854" y="396984"/>
                    </a:lnTo>
                    <a:lnTo>
                      <a:pt x="79604" y="398982"/>
                    </a:lnTo>
                    <a:lnTo>
                      <a:pt x="72354" y="402459"/>
                    </a:lnTo>
                    <a:lnTo>
                      <a:pt x="67101" y="409709"/>
                    </a:lnTo>
                    <a:lnTo>
                      <a:pt x="63402" y="417181"/>
                    </a:lnTo>
                    <a:lnTo>
                      <a:pt x="61405" y="424431"/>
                    </a:lnTo>
                    <a:lnTo>
                      <a:pt x="59629" y="431682"/>
                    </a:lnTo>
                    <a:lnTo>
                      <a:pt x="57632" y="438932"/>
                    </a:lnTo>
                    <a:lnTo>
                      <a:pt x="56078" y="446182"/>
                    </a:lnTo>
                    <a:lnTo>
                      <a:pt x="52379" y="453432"/>
                    </a:lnTo>
                    <a:lnTo>
                      <a:pt x="48902" y="460904"/>
                    </a:lnTo>
                    <a:lnTo>
                      <a:pt x="46904" y="468154"/>
                    </a:lnTo>
                    <a:lnTo>
                      <a:pt x="39654" y="469930"/>
                    </a:lnTo>
                    <a:lnTo>
                      <a:pt x="34180" y="462458"/>
                    </a:lnTo>
                    <a:lnTo>
                      <a:pt x="25006" y="458981"/>
                    </a:lnTo>
                    <a:lnTo>
                      <a:pt x="17756" y="458981"/>
                    </a:lnTo>
                    <a:lnTo>
                      <a:pt x="0" y="30509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9A7D5B7D-A429-4ABF-B3EF-D54681C6D861}"/>
                  </a:ext>
                </a:extLst>
              </p:cNvPr>
              <p:cNvSpPr/>
              <p:nvPr/>
            </p:nvSpPr>
            <p:spPr>
              <a:xfrm>
                <a:off x="3132259" y="4483576"/>
                <a:ext cx="14648" cy="35806"/>
              </a:xfrm>
              <a:custGeom>
                <a:avLst/>
                <a:gdLst>
                  <a:gd name="connsiteX0" fmla="*/ 7176 w 14648"/>
                  <a:gd name="connsiteY0" fmla="*/ 35807 h 35806"/>
                  <a:gd name="connsiteX1" fmla="*/ 7176 w 14648"/>
                  <a:gd name="connsiteY1" fmla="*/ 28557 h 35806"/>
                  <a:gd name="connsiteX2" fmla="*/ 9174 w 14648"/>
                  <a:gd name="connsiteY2" fmla="*/ 21307 h 35806"/>
                  <a:gd name="connsiteX3" fmla="*/ 14648 w 14648"/>
                  <a:gd name="connsiteY3" fmla="*/ 14056 h 35806"/>
                  <a:gd name="connsiteX4" fmla="*/ 14648 w 14648"/>
                  <a:gd name="connsiteY4" fmla="*/ 6806 h 35806"/>
                  <a:gd name="connsiteX5" fmla="*/ 14205 w 14648"/>
                  <a:gd name="connsiteY5" fmla="*/ 0 h 35806"/>
                  <a:gd name="connsiteX6" fmla="*/ 9174 w 14648"/>
                  <a:gd name="connsiteY6" fmla="*/ 6806 h 35806"/>
                  <a:gd name="connsiteX7" fmla="*/ 7176 w 14648"/>
                  <a:gd name="connsiteY7" fmla="*/ 14056 h 35806"/>
                  <a:gd name="connsiteX8" fmla="*/ 3699 w 14648"/>
                  <a:gd name="connsiteY8" fmla="*/ 21307 h 35806"/>
                  <a:gd name="connsiteX9" fmla="*/ 0 w 14648"/>
                  <a:gd name="connsiteY9" fmla="*/ 28557 h 35806"/>
                  <a:gd name="connsiteX10" fmla="*/ 7176 w 14648"/>
                  <a:gd name="connsiteY10" fmla="*/ 3580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48" h="35806">
                    <a:moveTo>
                      <a:pt x="7176" y="35807"/>
                    </a:moveTo>
                    <a:lnTo>
                      <a:pt x="7176" y="28557"/>
                    </a:lnTo>
                    <a:lnTo>
                      <a:pt x="9174" y="21307"/>
                    </a:lnTo>
                    <a:lnTo>
                      <a:pt x="14648" y="14056"/>
                    </a:lnTo>
                    <a:lnTo>
                      <a:pt x="14648" y="6806"/>
                    </a:lnTo>
                    <a:lnTo>
                      <a:pt x="14205" y="0"/>
                    </a:lnTo>
                    <a:lnTo>
                      <a:pt x="9174" y="6806"/>
                    </a:lnTo>
                    <a:lnTo>
                      <a:pt x="7176" y="14056"/>
                    </a:lnTo>
                    <a:lnTo>
                      <a:pt x="3699" y="21307"/>
                    </a:lnTo>
                    <a:lnTo>
                      <a:pt x="0" y="28557"/>
                    </a:lnTo>
                    <a:lnTo>
                      <a:pt x="7176" y="3580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2F57BD7F-60F2-4CF1-A35E-418226579B08}"/>
                  </a:ext>
                </a:extLst>
              </p:cNvPr>
              <p:cNvSpPr/>
              <p:nvPr/>
            </p:nvSpPr>
            <p:spPr>
              <a:xfrm>
                <a:off x="3201284" y="4174260"/>
                <a:ext cx="23747" cy="34475"/>
              </a:xfrm>
              <a:custGeom>
                <a:avLst/>
                <a:gdLst>
                  <a:gd name="connsiteX0" fmla="*/ 23748 w 23747"/>
                  <a:gd name="connsiteY0" fmla="*/ 1776 h 34475"/>
                  <a:gd name="connsiteX1" fmla="*/ 16498 w 23747"/>
                  <a:gd name="connsiteY1" fmla="*/ 0 h 34475"/>
                  <a:gd name="connsiteX2" fmla="*/ 9248 w 23747"/>
                  <a:gd name="connsiteY2" fmla="*/ 3699 h 34475"/>
                  <a:gd name="connsiteX3" fmla="*/ 3551 w 23747"/>
                  <a:gd name="connsiteY3" fmla="*/ 10949 h 34475"/>
                  <a:gd name="connsiteX4" fmla="*/ 1775 w 23747"/>
                  <a:gd name="connsiteY4" fmla="*/ 18199 h 34475"/>
                  <a:gd name="connsiteX5" fmla="*/ 0 w 23747"/>
                  <a:gd name="connsiteY5" fmla="*/ 25450 h 34475"/>
                  <a:gd name="connsiteX6" fmla="*/ 3477 w 23747"/>
                  <a:gd name="connsiteY6" fmla="*/ 32922 h 34475"/>
                  <a:gd name="connsiteX7" fmla="*/ 10727 w 23747"/>
                  <a:gd name="connsiteY7" fmla="*/ 34475 h 34475"/>
                  <a:gd name="connsiteX8" fmla="*/ 14426 w 23747"/>
                  <a:gd name="connsiteY8" fmla="*/ 27225 h 34475"/>
                  <a:gd name="connsiteX9" fmla="*/ 18125 w 23747"/>
                  <a:gd name="connsiteY9" fmla="*/ 19975 h 34475"/>
                  <a:gd name="connsiteX10" fmla="*/ 21602 w 23747"/>
                  <a:gd name="connsiteY10" fmla="*/ 12725 h 34475"/>
                  <a:gd name="connsiteX11" fmla="*/ 23748 w 23747"/>
                  <a:gd name="connsiteY11" fmla="*/ 1776 h 3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47" h="34475">
                    <a:moveTo>
                      <a:pt x="23748" y="1776"/>
                    </a:moveTo>
                    <a:lnTo>
                      <a:pt x="16498" y="0"/>
                    </a:lnTo>
                    <a:lnTo>
                      <a:pt x="9248" y="3699"/>
                    </a:lnTo>
                    <a:lnTo>
                      <a:pt x="3551" y="10949"/>
                    </a:lnTo>
                    <a:lnTo>
                      <a:pt x="1775" y="18199"/>
                    </a:lnTo>
                    <a:lnTo>
                      <a:pt x="0" y="25450"/>
                    </a:lnTo>
                    <a:lnTo>
                      <a:pt x="3477" y="32922"/>
                    </a:lnTo>
                    <a:lnTo>
                      <a:pt x="10727" y="34475"/>
                    </a:lnTo>
                    <a:lnTo>
                      <a:pt x="14426" y="27225"/>
                    </a:lnTo>
                    <a:lnTo>
                      <a:pt x="18125" y="19975"/>
                    </a:lnTo>
                    <a:lnTo>
                      <a:pt x="21602" y="12725"/>
                    </a:lnTo>
                    <a:lnTo>
                      <a:pt x="23748" y="177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AB5BC89F-FB9B-4430-ACE2-EFB3ED773633}"/>
                  </a:ext>
                </a:extLst>
              </p:cNvPr>
              <p:cNvSpPr/>
              <p:nvPr/>
            </p:nvSpPr>
            <p:spPr>
              <a:xfrm>
                <a:off x="493713" y="3147916"/>
                <a:ext cx="34401" cy="64511"/>
              </a:xfrm>
              <a:custGeom>
                <a:avLst/>
                <a:gdLst>
                  <a:gd name="connsiteX0" fmla="*/ 3921 w 34401"/>
                  <a:gd name="connsiteY0" fmla="*/ 0 h 64511"/>
                  <a:gd name="connsiteX1" fmla="*/ 0 w 34401"/>
                  <a:gd name="connsiteY1" fmla="*/ 5253 h 64511"/>
                  <a:gd name="connsiteX2" fmla="*/ 0 w 34401"/>
                  <a:gd name="connsiteY2" fmla="*/ 11837 h 64511"/>
                  <a:gd name="connsiteX3" fmla="*/ 2663 w 34401"/>
                  <a:gd name="connsiteY3" fmla="*/ 18199 h 64511"/>
                  <a:gd name="connsiteX4" fmla="*/ 3773 w 34401"/>
                  <a:gd name="connsiteY4" fmla="*/ 24562 h 64511"/>
                  <a:gd name="connsiteX5" fmla="*/ 10135 w 34401"/>
                  <a:gd name="connsiteY5" fmla="*/ 30036 h 64511"/>
                  <a:gd name="connsiteX6" fmla="*/ 16276 w 34401"/>
                  <a:gd name="connsiteY6" fmla="*/ 35511 h 64511"/>
                  <a:gd name="connsiteX7" fmla="*/ 18865 w 34401"/>
                  <a:gd name="connsiteY7" fmla="*/ 42761 h 64511"/>
                  <a:gd name="connsiteX8" fmla="*/ 23674 w 34401"/>
                  <a:gd name="connsiteY8" fmla="*/ 49124 h 64511"/>
                  <a:gd name="connsiteX9" fmla="*/ 26263 w 34401"/>
                  <a:gd name="connsiteY9" fmla="*/ 55486 h 64511"/>
                  <a:gd name="connsiteX10" fmla="*/ 27151 w 34401"/>
                  <a:gd name="connsiteY10" fmla="*/ 61848 h 64511"/>
                  <a:gd name="connsiteX11" fmla="*/ 34401 w 34401"/>
                  <a:gd name="connsiteY11" fmla="*/ 64512 h 64511"/>
                  <a:gd name="connsiteX12" fmla="*/ 34401 w 34401"/>
                  <a:gd name="connsiteY12" fmla="*/ 56374 h 64511"/>
                  <a:gd name="connsiteX13" fmla="*/ 34401 w 34401"/>
                  <a:gd name="connsiteY13" fmla="*/ 50011 h 64511"/>
                  <a:gd name="connsiteX14" fmla="*/ 34401 w 34401"/>
                  <a:gd name="connsiteY14" fmla="*/ 43575 h 64511"/>
                  <a:gd name="connsiteX15" fmla="*/ 29814 w 34401"/>
                  <a:gd name="connsiteY15" fmla="*/ 37213 h 64511"/>
                  <a:gd name="connsiteX16" fmla="*/ 25450 w 34401"/>
                  <a:gd name="connsiteY16" fmla="*/ 30850 h 64511"/>
                  <a:gd name="connsiteX17" fmla="*/ 23674 w 34401"/>
                  <a:gd name="connsiteY17" fmla="*/ 24488 h 64511"/>
                  <a:gd name="connsiteX18" fmla="*/ 20863 w 34401"/>
                  <a:gd name="connsiteY18" fmla="*/ 17238 h 64511"/>
                  <a:gd name="connsiteX19" fmla="*/ 18865 w 34401"/>
                  <a:gd name="connsiteY19" fmla="*/ 11541 h 64511"/>
                  <a:gd name="connsiteX20" fmla="*/ 14722 w 34401"/>
                  <a:gd name="connsiteY20" fmla="*/ 8286 h 64511"/>
                  <a:gd name="connsiteX21" fmla="*/ 8138 w 34401"/>
                  <a:gd name="connsiteY21" fmla="*/ 4587 h 64511"/>
                  <a:gd name="connsiteX22" fmla="*/ 3921 w 34401"/>
                  <a:gd name="connsiteY22" fmla="*/ 0 h 6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401" h="64511">
                    <a:moveTo>
                      <a:pt x="3921" y="0"/>
                    </a:moveTo>
                    <a:lnTo>
                      <a:pt x="0" y="5253"/>
                    </a:lnTo>
                    <a:lnTo>
                      <a:pt x="0" y="11837"/>
                    </a:lnTo>
                    <a:lnTo>
                      <a:pt x="2663" y="18199"/>
                    </a:lnTo>
                    <a:lnTo>
                      <a:pt x="3773" y="24562"/>
                    </a:lnTo>
                    <a:lnTo>
                      <a:pt x="10135" y="30036"/>
                    </a:lnTo>
                    <a:lnTo>
                      <a:pt x="16276" y="35511"/>
                    </a:lnTo>
                    <a:lnTo>
                      <a:pt x="18865" y="42761"/>
                    </a:lnTo>
                    <a:lnTo>
                      <a:pt x="23674" y="49124"/>
                    </a:lnTo>
                    <a:lnTo>
                      <a:pt x="26263" y="55486"/>
                    </a:lnTo>
                    <a:lnTo>
                      <a:pt x="27151" y="61848"/>
                    </a:lnTo>
                    <a:lnTo>
                      <a:pt x="34401" y="64512"/>
                    </a:lnTo>
                    <a:lnTo>
                      <a:pt x="34401" y="56374"/>
                    </a:lnTo>
                    <a:lnTo>
                      <a:pt x="34401" y="50011"/>
                    </a:lnTo>
                    <a:lnTo>
                      <a:pt x="34401" y="43575"/>
                    </a:lnTo>
                    <a:lnTo>
                      <a:pt x="29814" y="37213"/>
                    </a:lnTo>
                    <a:lnTo>
                      <a:pt x="25450" y="30850"/>
                    </a:lnTo>
                    <a:lnTo>
                      <a:pt x="23674" y="24488"/>
                    </a:lnTo>
                    <a:lnTo>
                      <a:pt x="20863" y="17238"/>
                    </a:lnTo>
                    <a:lnTo>
                      <a:pt x="18865" y="11541"/>
                    </a:lnTo>
                    <a:lnTo>
                      <a:pt x="14722" y="8286"/>
                    </a:lnTo>
                    <a:lnTo>
                      <a:pt x="8138" y="4587"/>
                    </a:lnTo>
                    <a:lnTo>
                      <a:pt x="3921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21A7DE00-B22B-4F23-90B9-9B4A9FB167B7}"/>
                  </a:ext>
                </a:extLst>
              </p:cNvPr>
              <p:cNvSpPr/>
              <p:nvPr/>
            </p:nvSpPr>
            <p:spPr>
              <a:xfrm>
                <a:off x="215617" y="2750044"/>
                <a:ext cx="337799" cy="586894"/>
              </a:xfrm>
              <a:custGeom>
                <a:avLst/>
                <a:gdLst>
                  <a:gd name="connsiteX0" fmla="*/ 336319 w 337799"/>
                  <a:gd name="connsiteY0" fmla="*/ 586895 h 586894"/>
                  <a:gd name="connsiteX1" fmla="*/ 205150 w 337799"/>
                  <a:gd name="connsiteY1" fmla="*/ 572024 h 586894"/>
                  <a:gd name="connsiteX2" fmla="*/ 208849 w 337799"/>
                  <a:gd name="connsiteY2" fmla="*/ 564774 h 586894"/>
                  <a:gd name="connsiteX3" fmla="*/ 214102 w 337799"/>
                  <a:gd name="connsiteY3" fmla="*/ 557524 h 586894"/>
                  <a:gd name="connsiteX4" fmla="*/ 214102 w 337799"/>
                  <a:gd name="connsiteY4" fmla="*/ 550274 h 586894"/>
                  <a:gd name="connsiteX5" fmla="*/ 214102 w 337799"/>
                  <a:gd name="connsiteY5" fmla="*/ 543024 h 586894"/>
                  <a:gd name="connsiteX6" fmla="*/ 217801 w 337799"/>
                  <a:gd name="connsiteY6" fmla="*/ 535552 h 586894"/>
                  <a:gd name="connsiteX7" fmla="*/ 217801 w 337799"/>
                  <a:gd name="connsiteY7" fmla="*/ 528301 h 586894"/>
                  <a:gd name="connsiteX8" fmla="*/ 217801 w 337799"/>
                  <a:gd name="connsiteY8" fmla="*/ 521051 h 586894"/>
                  <a:gd name="connsiteX9" fmla="*/ 217801 w 337799"/>
                  <a:gd name="connsiteY9" fmla="*/ 513949 h 586894"/>
                  <a:gd name="connsiteX10" fmla="*/ 217801 w 337799"/>
                  <a:gd name="connsiteY10" fmla="*/ 506699 h 586894"/>
                  <a:gd name="connsiteX11" fmla="*/ 212327 w 337799"/>
                  <a:gd name="connsiteY11" fmla="*/ 499449 h 586894"/>
                  <a:gd name="connsiteX12" fmla="*/ 205076 w 337799"/>
                  <a:gd name="connsiteY12" fmla="*/ 493974 h 586894"/>
                  <a:gd name="connsiteX13" fmla="*/ 197826 w 337799"/>
                  <a:gd name="connsiteY13" fmla="*/ 488499 h 586894"/>
                  <a:gd name="connsiteX14" fmla="*/ 192574 w 337799"/>
                  <a:gd name="connsiteY14" fmla="*/ 481249 h 586894"/>
                  <a:gd name="connsiteX15" fmla="*/ 188875 w 337799"/>
                  <a:gd name="connsiteY15" fmla="*/ 473777 h 586894"/>
                  <a:gd name="connsiteX16" fmla="*/ 185175 w 337799"/>
                  <a:gd name="connsiteY16" fmla="*/ 466527 h 586894"/>
                  <a:gd name="connsiteX17" fmla="*/ 181698 w 337799"/>
                  <a:gd name="connsiteY17" fmla="*/ 459277 h 586894"/>
                  <a:gd name="connsiteX18" fmla="*/ 177999 w 337799"/>
                  <a:gd name="connsiteY18" fmla="*/ 452027 h 586894"/>
                  <a:gd name="connsiteX19" fmla="*/ 176002 w 337799"/>
                  <a:gd name="connsiteY19" fmla="*/ 444776 h 586894"/>
                  <a:gd name="connsiteX20" fmla="*/ 174226 w 337799"/>
                  <a:gd name="connsiteY20" fmla="*/ 437304 h 586894"/>
                  <a:gd name="connsiteX21" fmla="*/ 166754 w 337799"/>
                  <a:gd name="connsiteY21" fmla="*/ 430054 h 586894"/>
                  <a:gd name="connsiteX22" fmla="*/ 159504 w 337799"/>
                  <a:gd name="connsiteY22" fmla="*/ 422804 h 586894"/>
                  <a:gd name="connsiteX23" fmla="*/ 154251 w 337799"/>
                  <a:gd name="connsiteY23" fmla="*/ 411855 h 586894"/>
                  <a:gd name="connsiteX24" fmla="*/ 148555 w 337799"/>
                  <a:gd name="connsiteY24" fmla="*/ 404604 h 586894"/>
                  <a:gd name="connsiteX25" fmla="*/ 141304 w 337799"/>
                  <a:gd name="connsiteY25" fmla="*/ 399130 h 586894"/>
                  <a:gd name="connsiteX26" fmla="*/ 134054 w 337799"/>
                  <a:gd name="connsiteY26" fmla="*/ 395431 h 586894"/>
                  <a:gd name="connsiteX27" fmla="*/ 126804 w 337799"/>
                  <a:gd name="connsiteY27" fmla="*/ 388181 h 586894"/>
                  <a:gd name="connsiteX28" fmla="*/ 119554 w 337799"/>
                  <a:gd name="connsiteY28" fmla="*/ 382928 h 586894"/>
                  <a:gd name="connsiteX29" fmla="*/ 112082 w 337799"/>
                  <a:gd name="connsiteY29" fmla="*/ 375456 h 586894"/>
                  <a:gd name="connsiteX30" fmla="*/ 104832 w 337799"/>
                  <a:gd name="connsiteY30" fmla="*/ 371979 h 586894"/>
                  <a:gd name="connsiteX31" fmla="*/ 97581 w 337799"/>
                  <a:gd name="connsiteY31" fmla="*/ 364728 h 586894"/>
                  <a:gd name="connsiteX32" fmla="*/ 90331 w 337799"/>
                  <a:gd name="connsiteY32" fmla="*/ 359032 h 586894"/>
                  <a:gd name="connsiteX33" fmla="*/ 86632 w 337799"/>
                  <a:gd name="connsiteY33" fmla="*/ 351782 h 586894"/>
                  <a:gd name="connsiteX34" fmla="*/ 81380 w 337799"/>
                  <a:gd name="connsiteY34" fmla="*/ 344532 h 586894"/>
                  <a:gd name="connsiteX35" fmla="*/ 81380 w 337799"/>
                  <a:gd name="connsiteY35" fmla="*/ 337281 h 586894"/>
                  <a:gd name="connsiteX36" fmla="*/ 79382 w 337799"/>
                  <a:gd name="connsiteY36" fmla="*/ 322633 h 586894"/>
                  <a:gd name="connsiteX37" fmla="*/ 79382 w 337799"/>
                  <a:gd name="connsiteY37" fmla="*/ 315383 h 586894"/>
                  <a:gd name="connsiteX38" fmla="*/ 79382 w 337799"/>
                  <a:gd name="connsiteY38" fmla="*/ 308133 h 586894"/>
                  <a:gd name="connsiteX39" fmla="*/ 79382 w 337799"/>
                  <a:gd name="connsiteY39" fmla="*/ 300882 h 586894"/>
                  <a:gd name="connsiteX40" fmla="*/ 79382 w 337799"/>
                  <a:gd name="connsiteY40" fmla="*/ 293632 h 586894"/>
                  <a:gd name="connsiteX41" fmla="*/ 79382 w 337799"/>
                  <a:gd name="connsiteY41" fmla="*/ 286160 h 586894"/>
                  <a:gd name="connsiteX42" fmla="*/ 77606 w 337799"/>
                  <a:gd name="connsiteY42" fmla="*/ 278910 h 586894"/>
                  <a:gd name="connsiteX43" fmla="*/ 74129 w 337799"/>
                  <a:gd name="connsiteY43" fmla="*/ 271660 h 586894"/>
                  <a:gd name="connsiteX44" fmla="*/ 72132 w 337799"/>
                  <a:gd name="connsiteY44" fmla="*/ 264410 h 586894"/>
                  <a:gd name="connsiteX45" fmla="*/ 70356 w 337799"/>
                  <a:gd name="connsiteY45" fmla="*/ 257159 h 586894"/>
                  <a:gd name="connsiteX46" fmla="*/ 63106 w 337799"/>
                  <a:gd name="connsiteY46" fmla="*/ 249909 h 586894"/>
                  <a:gd name="connsiteX47" fmla="*/ 61331 w 337799"/>
                  <a:gd name="connsiteY47" fmla="*/ 242437 h 586894"/>
                  <a:gd name="connsiteX48" fmla="*/ 63106 w 337799"/>
                  <a:gd name="connsiteY48" fmla="*/ 235187 h 586894"/>
                  <a:gd name="connsiteX49" fmla="*/ 65104 w 337799"/>
                  <a:gd name="connsiteY49" fmla="*/ 227937 h 586894"/>
                  <a:gd name="connsiteX50" fmla="*/ 72132 w 337799"/>
                  <a:gd name="connsiteY50" fmla="*/ 229934 h 586894"/>
                  <a:gd name="connsiteX51" fmla="*/ 72132 w 337799"/>
                  <a:gd name="connsiteY51" fmla="*/ 222684 h 586894"/>
                  <a:gd name="connsiteX52" fmla="*/ 65104 w 337799"/>
                  <a:gd name="connsiteY52" fmla="*/ 216988 h 586894"/>
                  <a:gd name="connsiteX53" fmla="*/ 67027 w 337799"/>
                  <a:gd name="connsiteY53" fmla="*/ 210625 h 586894"/>
                  <a:gd name="connsiteX54" fmla="*/ 67027 w 337799"/>
                  <a:gd name="connsiteY54" fmla="*/ 203375 h 586894"/>
                  <a:gd name="connsiteX55" fmla="*/ 61774 w 337799"/>
                  <a:gd name="connsiteY55" fmla="*/ 196125 h 586894"/>
                  <a:gd name="connsiteX56" fmla="*/ 54524 w 337799"/>
                  <a:gd name="connsiteY56" fmla="*/ 199602 h 586894"/>
                  <a:gd name="connsiteX57" fmla="*/ 48828 w 337799"/>
                  <a:gd name="connsiteY57" fmla="*/ 192500 h 586894"/>
                  <a:gd name="connsiteX58" fmla="*/ 47052 w 337799"/>
                  <a:gd name="connsiteY58" fmla="*/ 185250 h 586894"/>
                  <a:gd name="connsiteX59" fmla="*/ 47052 w 337799"/>
                  <a:gd name="connsiteY59" fmla="*/ 177999 h 586894"/>
                  <a:gd name="connsiteX60" fmla="*/ 50529 w 337799"/>
                  <a:gd name="connsiteY60" fmla="*/ 170527 h 586894"/>
                  <a:gd name="connsiteX61" fmla="*/ 50529 w 337799"/>
                  <a:gd name="connsiteY61" fmla="*/ 163055 h 586894"/>
                  <a:gd name="connsiteX62" fmla="*/ 48828 w 337799"/>
                  <a:gd name="connsiteY62" fmla="*/ 155879 h 586894"/>
                  <a:gd name="connsiteX63" fmla="*/ 45351 w 337799"/>
                  <a:gd name="connsiteY63" fmla="*/ 148629 h 586894"/>
                  <a:gd name="connsiteX64" fmla="*/ 39654 w 337799"/>
                  <a:gd name="connsiteY64" fmla="*/ 141379 h 586894"/>
                  <a:gd name="connsiteX65" fmla="*/ 36177 w 337799"/>
                  <a:gd name="connsiteY65" fmla="*/ 134128 h 586894"/>
                  <a:gd name="connsiteX66" fmla="*/ 30850 w 337799"/>
                  <a:gd name="connsiteY66" fmla="*/ 127026 h 586894"/>
                  <a:gd name="connsiteX67" fmla="*/ 23378 w 337799"/>
                  <a:gd name="connsiteY67" fmla="*/ 119554 h 586894"/>
                  <a:gd name="connsiteX68" fmla="*/ 21455 w 337799"/>
                  <a:gd name="connsiteY68" fmla="*/ 112304 h 586894"/>
                  <a:gd name="connsiteX69" fmla="*/ 21455 w 337799"/>
                  <a:gd name="connsiteY69" fmla="*/ 105054 h 586894"/>
                  <a:gd name="connsiteX70" fmla="*/ 23452 w 337799"/>
                  <a:gd name="connsiteY70" fmla="*/ 97803 h 586894"/>
                  <a:gd name="connsiteX71" fmla="*/ 30924 w 337799"/>
                  <a:gd name="connsiteY71" fmla="*/ 96028 h 586894"/>
                  <a:gd name="connsiteX72" fmla="*/ 30924 w 337799"/>
                  <a:gd name="connsiteY72" fmla="*/ 88778 h 586894"/>
                  <a:gd name="connsiteX73" fmla="*/ 30924 w 337799"/>
                  <a:gd name="connsiteY73" fmla="*/ 81528 h 586894"/>
                  <a:gd name="connsiteX74" fmla="*/ 23452 w 337799"/>
                  <a:gd name="connsiteY74" fmla="*/ 74277 h 586894"/>
                  <a:gd name="connsiteX75" fmla="*/ 17977 w 337799"/>
                  <a:gd name="connsiteY75" fmla="*/ 67027 h 586894"/>
                  <a:gd name="connsiteX76" fmla="*/ 16202 w 337799"/>
                  <a:gd name="connsiteY76" fmla="*/ 59777 h 586894"/>
                  <a:gd name="connsiteX77" fmla="*/ 14204 w 337799"/>
                  <a:gd name="connsiteY77" fmla="*/ 52527 h 586894"/>
                  <a:gd name="connsiteX78" fmla="*/ 12725 w 337799"/>
                  <a:gd name="connsiteY78" fmla="*/ 43353 h 586894"/>
                  <a:gd name="connsiteX79" fmla="*/ 10727 w 337799"/>
                  <a:gd name="connsiteY79" fmla="*/ 36103 h 586894"/>
                  <a:gd name="connsiteX80" fmla="*/ 7028 w 337799"/>
                  <a:gd name="connsiteY80" fmla="*/ 28853 h 586894"/>
                  <a:gd name="connsiteX81" fmla="*/ 5253 w 337799"/>
                  <a:gd name="connsiteY81" fmla="*/ 21455 h 586894"/>
                  <a:gd name="connsiteX82" fmla="*/ 1776 w 337799"/>
                  <a:gd name="connsiteY82" fmla="*/ 14204 h 586894"/>
                  <a:gd name="connsiteX83" fmla="*/ 0 w 337799"/>
                  <a:gd name="connsiteY83" fmla="*/ 7028 h 586894"/>
                  <a:gd name="connsiteX84" fmla="*/ 0 w 337799"/>
                  <a:gd name="connsiteY84" fmla="*/ 0 h 586894"/>
                  <a:gd name="connsiteX85" fmla="*/ 214176 w 337799"/>
                  <a:gd name="connsiteY85" fmla="*/ 12725 h 586894"/>
                  <a:gd name="connsiteX86" fmla="*/ 219873 w 337799"/>
                  <a:gd name="connsiteY86" fmla="*/ 19975 h 586894"/>
                  <a:gd name="connsiteX87" fmla="*/ 219873 w 337799"/>
                  <a:gd name="connsiteY87" fmla="*/ 27151 h 586894"/>
                  <a:gd name="connsiteX88" fmla="*/ 214176 w 337799"/>
                  <a:gd name="connsiteY88" fmla="*/ 34401 h 586894"/>
                  <a:gd name="connsiteX89" fmla="*/ 208923 w 337799"/>
                  <a:gd name="connsiteY89" fmla="*/ 41652 h 586894"/>
                  <a:gd name="connsiteX90" fmla="*/ 201673 w 337799"/>
                  <a:gd name="connsiteY90" fmla="*/ 43427 h 586894"/>
                  <a:gd name="connsiteX91" fmla="*/ 192722 w 337799"/>
                  <a:gd name="connsiteY91" fmla="*/ 52601 h 586894"/>
                  <a:gd name="connsiteX92" fmla="*/ 187025 w 337799"/>
                  <a:gd name="connsiteY92" fmla="*/ 59851 h 586894"/>
                  <a:gd name="connsiteX93" fmla="*/ 187025 w 337799"/>
                  <a:gd name="connsiteY93" fmla="*/ 67101 h 586894"/>
                  <a:gd name="connsiteX94" fmla="*/ 185249 w 337799"/>
                  <a:gd name="connsiteY94" fmla="*/ 74573 h 586894"/>
                  <a:gd name="connsiteX95" fmla="*/ 185249 w 337799"/>
                  <a:gd name="connsiteY95" fmla="*/ 81823 h 586894"/>
                  <a:gd name="connsiteX96" fmla="*/ 179775 w 337799"/>
                  <a:gd name="connsiteY96" fmla="*/ 89074 h 586894"/>
                  <a:gd name="connsiteX97" fmla="*/ 176076 w 337799"/>
                  <a:gd name="connsiteY97" fmla="*/ 96324 h 586894"/>
                  <a:gd name="connsiteX98" fmla="*/ 181772 w 337799"/>
                  <a:gd name="connsiteY98" fmla="*/ 103574 h 586894"/>
                  <a:gd name="connsiteX99" fmla="*/ 189022 w 337799"/>
                  <a:gd name="connsiteY99" fmla="*/ 109049 h 586894"/>
                  <a:gd name="connsiteX100" fmla="*/ 192722 w 337799"/>
                  <a:gd name="connsiteY100" fmla="*/ 116299 h 586894"/>
                  <a:gd name="connsiteX101" fmla="*/ 194275 w 337799"/>
                  <a:gd name="connsiteY101" fmla="*/ 123549 h 586894"/>
                  <a:gd name="connsiteX102" fmla="*/ 192722 w 337799"/>
                  <a:gd name="connsiteY102" fmla="*/ 130799 h 586894"/>
                  <a:gd name="connsiteX103" fmla="*/ 190724 w 337799"/>
                  <a:gd name="connsiteY103" fmla="*/ 138049 h 586894"/>
                  <a:gd name="connsiteX104" fmla="*/ 185249 w 337799"/>
                  <a:gd name="connsiteY104" fmla="*/ 145300 h 586894"/>
                  <a:gd name="connsiteX105" fmla="*/ 181772 w 337799"/>
                  <a:gd name="connsiteY105" fmla="*/ 152772 h 586894"/>
                  <a:gd name="connsiteX106" fmla="*/ 185249 w 337799"/>
                  <a:gd name="connsiteY106" fmla="*/ 160022 h 586894"/>
                  <a:gd name="connsiteX107" fmla="*/ 185249 w 337799"/>
                  <a:gd name="connsiteY107" fmla="*/ 167272 h 586894"/>
                  <a:gd name="connsiteX108" fmla="*/ 183474 w 337799"/>
                  <a:gd name="connsiteY108" fmla="*/ 174522 h 586894"/>
                  <a:gd name="connsiteX109" fmla="*/ 181698 w 337799"/>
                  <a:gd name="connsiteY109" fmla="*/ 181772 h 586894"/>
                  <a:gd name="connsiteX110" fmla="*/ 181698 w 337799"/>
                  <a:gd name="connsiteY110" fmla="*/ 189245 h 586894"/>
                  <a:gd name="connsiteX111" fmla="*/ 183474 w 337799"/>
                  <a:gd name="connsiteY111" fmla="*/ 196495 h 586894"/>
                  <a:gd name="connsiteX112" fmla="*/ 185249 w 337799"/>
                  <a:gd name="connsiteY112" fmla="*/ 203227 h 586894"/>
                  <a:gd name="connsiteX113" fmla="*/ 192722 w 337799"/>
                  <a:gd name="connsiteY113" fmla="*/ 210477 h 586894"/>
                  <a:gd name="connsiteX114" fmla="*/ 194275 w 337799"/>
                  <a:gd name="connsiteY114" fmla="*/ 219651 h 586894"/>
                  <a:gd name="connsiteX115" fmla="*/ 190798 w 337799"/>
                  <a:gd name="connsiteY115" fmla="*/ 226901 h 586894"/>
                  <a:gd name="connsiteX116" fmla="*/ 187099 w 337799"/>
                  <a:gd name="connsiteY116" fmla="*/ 234151 h 586894"/>
                  <a:gd name="connsiteX117" fmla="*/ 187099 w 337799"/>
                  <a:gd name="connsiteY117" fmla="*/ 241623 h 586894"/>
                  <a:gd name="connsiteX118" fmla="*/ 190798 w 337799"/>
                  <a:gd name="connsiteY118" fmla="*/ 248874 h 586894"/>
                  <a:gd name="connsiteX119" fmla="*/ 192796 w 337799"/>
                  <a:gd name="connsiteY119" fmla="*/ 256124 h 586894"/>
                  <a:gd name="connsiteX120" fmla="*/ 190798 w 337799"/>
                  <a:gd name="connsiteY120" fmla="*/ 276025 h 586894"/>
                  <a:gd name="connsiteX121" fmla="*/ 189022 w 337799"/>
                  <a:gd name="connsiteY121" fmla="*/ 283275 h 586894"/>
                  <a:gd name="connsiteX122" fmla="*/ 187025 w 337799"/>
                  <a:gd name="connsiteY122" fmla="*/ 290525 h 586894"/>
                  <a:gd name="connsiteX123" fmla="*/ 187025 w 337799"/>
                  <a:gd name="connsiteY123" fmla="*/ 297775 h 586894"/>
                  <a:gd name="connsiteX124" fmla="*/ 189022 w 337799"/>
                  <a:gd name="connsiteY124" fmla="*/ 305025 h 586894"/>
                  <a:gd name="connsiteX125" fmla="*/ 189022 w 337799"/>
                  <a:gd name="connsiteY125" fmla="*/ 312498 h 586894"/>
                  <a:gd name="connsiteX126" fmla="*/ 189022 w 337799"/>
                  <a:gd name="connsiteY126" fmla="*/ 319970 h 586894"/>
                  <a:gd name="connsiteX127" fmla="*/ 194275 w 337799"/>
                  <a:gd name="connsiteY127" fmla="*/ 327220 h 586894"/>
                  <a:gd name="connsiteX128" fmla="*/ 196273 w 337799"/>
                  <a:gd name="connsiteY128" fmla="*/ 334470 h 586894"/>
                  <a:gd name="connsiteX129" fmla="*/ 196273 w 337799"/>
                  <a:gd name="connsiteY129" fmla="*/ 341720 h 586894"/>
                  <a:gd name="connsiteX130" fmla="*/ 201747 w 337799"/>
                  <a:gd name="connsiteY130" fmla="*/ 349192 h 586894"/>
                  <a:gd name="connsiteX131" fmla="*/ 208997 w 337799"/>
                  <a:gd name="connsiteY131" fmla="*/ 356443 h 586894"/>
                  <a:gd name="connsiteX132" fmla="*/ 216248 w 337799"/>
                  <a:gd name="connsiteY132" fmla="*/ 361695 h 586894"/>
                  <a:gd name="connsiteX133" fmla="*/ 223498 w 337799"/>
                  <a:gd name="connsiteY133" fmla="*/ 367392 h 586894"/>
                  <a:gd name="connsiteX134" fmla="*/ 228750 w 337799"/>
                  <a:gd name="connsiteY134" fmla="*/ 374642 h 586894"/>
                  <a:gd name="connsiteX135" fmla="*/ 234447 w 337799"/>
                  <a:gd name="connsiteY135" fmla="*/ 381892 h 586894"/>
                  <a:gd name="connsiteX136" fmla="*/ 239700 w 337799"/>
                  <a:gd name="connsiteY136" fmla="*/ 388920 h 586894"/>
                  <a:gd name="connsiteX137" fmla="*/ 246950 w 337799"/>
                  <a:gd name="connsiteY137" fmla="*/ 396171 h 586894"/>
                  <a:gd name="connsiteX138" fmla="*/ 250649 w 337799"/>
                  <a:gd name="connsiteY138" fmla="*/ 403421 h 586894"/>
                  <a:gd name="connsiteX139" fmla="*/ 254348 w 337799"/>
                  <a:gd name="connsiteY139" fmla="*/ 410893 h 586894"/>
                  <a:gd name="connsiteX140" fmla="*/ 259823 w 337799"/>
                  <a:gd name="connsiteY140" fmla="*/ 418143 h 586894"/>
                  <a:gd name="connsiteX141" fmla="*/ 267073 w 337799"/>
                  <a:gd name="connsiteY141" fmla="*/ 421620 h 586894"/>
                  <a:gd name="connsiteX142" fmla="*/ 268848 w 337799"/>
                  <a:gd name="connsiteY142" fmla="*/ 428870 h 586894"/>
                  <a:gd name="connsiteX143" fmla="*/ 268848 w 337799"/>
                  <a:gd name="connsiteY143" fmla="*/ 436342 h 586894"/>
                  <a:gd name="connsiteX144" fmla="*/ 270846 w 337799"/>
                  <a:gd name="connsiteY144" fmla="*/ 443593 h 586894"/>
                  <a:gd name="connsiteX145" fmla="*/ 272621 w 337799"/>
                  <a:gd name="connsiteY145" fmla="*/ 450843 h 586894"/>
                  <a:gd name="connsiteX146" fmla="*/ 272621 w 337799"/>
                  <a:gd name="connsiteY146" fmla="*/ 458093 h 586894"/>
                  <a:gd name="connsiteX147" fmla="*/ 272621 w 337799"/>
                  <a:gd name="connsiteY147" fmla="*/ 465343 h 586894"/>
                  <a:gd name="connsiteX148" fmla="*/ 276099 w 337799"/>
                  <a:gd name="connsiteY148" fmla="*/ 472815 h 586894"/>
                  <a:gd name="connsiteX149" fmla="*/ 279798 w 337799"/>
                  <a:gd name="connsiteY149" fmla="*/ 465343 h 586894"/>
                  <a:gd name="connsiteX150" fmla="*/ 287048 w 337799"/>
                  <a:gd name="connsiteY150" fmla="*/ 465343 h 586894"/>
                  <a:gd name="connsiteX151" fmla="*/ 289045 w 337799"/>
                  <a:gd name="connsiteY151" fmla="*/ 472815 h 586894"/>
                  <a:gd name="connsiteX152" fmla="*/ 289045 w 337799"/>
                  <a:gd name="connsiteY152" fmla="*/ 480065 h 586894"/>
                  <a:gd name="connsiteX153" fmla="*/ 292522 w 337799"/>
                  <a:gd name="connsiteY153" fmla="*/ 487316 h 586894"/>
                  <a:gd name="connsiteX154" fmla="*/ 299995 w 337799"/>
                  <a:gd name="connsiteY154" fmla="*/ 483617 h 586894"/>
                  <a:gd name="connsiteX155" fmla="*/ 307023 w 337799"/>
                  <a:gd name="connsiteY155" fmla="*/ 486576 h 586894"/>
                  <a:gd name="connsiteX156" fmla="*/ 307023 w 337799"/>
                  <a:gd name="connsiteY156" fmla="*/ 493826 h 586894"/>
                  <a:gd name="connsiteX157" fmla="*/ 307023 w 337799"/>
                  <a:gd name="connsiteY157" fmla="*/ 501076 h 586894"/>
                  <a:gd name="connsiteX158" fmla="*/ 308798 w 337799"/>
                  <a:gd name="connsiteY158" fmla="*/ 508326 h 586894"/>
                  <a:gd name="connsiteX159" fmla="*/ 308798 w 337799"/>
                  <a:gd name="connsiteY159" fmla="*/ 515799 h 586894"/>
                  <a:gd name="connsiteX160" fmla="*/ 310574 w 337799"/>
                  <a:gd name="connsiteY160" fmla="*/ 523049 h 586894"/>
                  <a:gd name="connsiteX161" fmla="*/ 316049 w 337799"/>
                  <a:gd name="connsiteY161" fmla="*/ 530299 h 586894"/>
                  <a:gd name="connsiteX162" fmla="*/ 321523 w 337799"/>
                  <a:gd name="connsiteY162" fmla="*/ 537549 h 586894"/>
                  <a:gd name="connsiteX163" fmla="*/ 334248 w 337799"/>
                  <a:gd name="connsiteY163" fmla="*/ 537549 h 586894"/>
                  <a:gd name="connsiteX164" fmla="*/ 336245 w 337799"/>
                  <a:gd name="connsiteY164" fmla="*/ 544799 h 586894"/>
                  <a:gd name="connsiteX165" fmla="*/ 336245 w 337799"/>
                  <a:gd name="connsiteY165" fmla="*/ 552271 h 586894"/>
                  <a:gd name="connsiteX166" fmla="*/ 336245 w 337799"/>
                  <a:gd name="connsiteY166" fmla="*/ 559522 h 586894"/>
                  <a:gd name="connsiteX167" fmla="*/ 336245 w 337799"/>
                  <a:gd name="connsiteY167" fmla="*/ 568695 h 586894"/>
                  <a:gd name="connsiteX168" fmla="*/ 336245 w 337799"/>
                  <a:gd name="connsiteY168" fmla="*/ 575945 h 586894"/>
                  <a:gd name="connsiteX169" fmla="*/ 337799 w 337799"/>
                  <a:gd name="connsiteY169" fmla="*/ 583196 h 586894"/>
                  <a:gd name="connsiteX170" fmla="*/ 336319 w 337799"/>
                  <a:gd name="connsiteY170" fmla="*/ 586895 h 58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337799" h="586894">
                    <a:moveTo>
                      <a:pt x="336319" y="586895"/>
                    </a:moveTo>
                    <a:lnTo>
                      <a:pt x="205150" y="572024"/>
                    </a:lnTo>
                    <a:lnTo>
                      <a:pt x="208849" y="564774"/>
                    </a:lnTo>
                    <a:lnTo>
                      <a:pt x="214102" y="557524"/>
                    </a:lnTo>
                    <a:lnTo>
                      <a:pt x="214102" y="550274"/>
                    </a:lnTo>
                    <a:lnTo>
                      <a:pt x="214102" y="543024"/>
                    </a:lnTo>
                    <a:lnTo>
                      <a:pt x="217801" y="535552"/>
                    </a:lnTo>
                    <a:lnTo>
                      <a:pt x="217801" y="528301"/>
                    </a:lnTo>
                    <a:lnTo>
                      <a:pt x="217801" y="521051"/>
                    </a:lnTo>
                    <a:lnTo>
                      <a:pt x="217801" y="513949"/>
                    </a:lnTo>
                    <a:lnTo>
                      <a:pt x="217801" y="506699"/>
                    </a:lnTo>
                    <a:lnTo>
                      <a:pt x="212327" y="499449"/>
                    </a:lnTo>
                    <a:lnTo>
                      <a:pt x="205076" y="493974"/>
                    </a:lnTo>
                    <a:lnTo>
                      <a:pt x="197826" y="488499"/>
                    </a:lnTo>
                    <a:lnTo>
                      <a:pt x="192574" y="481249"/>
                    </a:lnTo>
                    <a:lnTo>
                      <a:pt x="188875" y="473777"/>
                    </a:lnTo>
                    <a:lnTo>
                      <a:pt x="185175" y="466527"/>
                    </a:lnTo>
                    <a:lnTo>
                      <a:pt x="181698" y="459277"/>
                    </a:lnTo>
                    <a:lnTo>
                      <a:pt x="177999" y="452027"/>
                    </a:lnTo>
                    <a:lnTo>
                      <a:pt x="176002" y="444776"/>
                    </a:lnTo>
                    <a:lnTo>
                      <a:pt x="174226" y="437304"/>
                    </a:lnTo>
                    <a:lnTo>
                      <a:pt x="166754" y="430054"/>
                    </a:lnTo>
                    <a:lnTo>
                      <a:pt x="159504" y="422804"/>
                    </a:lnTo>
                    <a:lnTo>
                      <a:pt x="154251" y="411855"/>
                    </a:lnTo>
                    <a:lnTo>
                      <a:pt x="148555" y="404604"/>
                    </a:lnTo>
                    <a:lnTo>
                      <a:pt x="141304" y="399130"/>
                    </a:lnTo>
                    <a:lnTo>
                      <a:pt x="134054" y="395431"/>
                    </a:lnTo>
                    <a:lnTo>
                      <a:pt x="126804" y="388181"/>
                    </a:lnTo>
                    <a:lnTo>
                      <a:pt x="119554" y="382928"/>
                    </a:lnTo>
                    <a:lnTo>
                      <a:pt x="112082" y="375456"/>
                    </a:lnTo>
                    <a:lnTo>
                      <a:pt x="104832" y="371979"/>
                    </a:lnTo>
                    <a:lnTo>
                      <a:pt x="97581" y="364728"/>
                    </a:lnTo>
                    <a:lnTo>
                      <a:pt x="90331" y="359032"/>
                    </a:lnTo>
                    <a:lnTo>
                      <a:pt x="86632" y="351782"/>
                    </a:lnTo>
                    <a:lnTo>
                      <a:pt x="81380" y="344532"/>
                    </a:lnTo>
                    <a:lnTo>
                      <a:pt x="81380" y="337281"/>
                    </a:lnTo>
                    <a:lnTo>
                      <a:pt x="79382" y="322633"/>
                    </a:lnTo>
                    <a:lnTo>
                      <a:pt x="79382" y="315383"/>
                    </a:lnTo>
                    <a:lnTo>
                      <a:pt x="79382" y="308133"/>
                    </a:lnTo>
                    <a:lnTo>
                      <a:pt x="79382" y="300882"/>
                    </a:lnTo>
                    <a:lnTo>
                      <a:pt x="79382" y="293632"/>
                    </a:lnTo>
                    <a:lnTo>
                      <a:pt x="79382" y="286160"/>
                    </a:lnTo>
                    <a:lnTo>
                      <a:pt x="77606" y="278910"/>
                    </a:lnTo>
                    <a:lnTo>
                      <a:pt x="74129" y="271660"/>
                    </a:lnTo>
                    <a:lnTo>
                      <a:pt x="72132" y="264410"/>
                    </a:lnTo>
                    <a:lnTo>
                      <a:pt x="70356" y="257159"/>
                    </a:lnTo>
                    <a:lnTo>
                      <a:pt x="63106" y="249909"/>
                    </a:lnTo>
                    <a:lnTo>
                      <a:pt x="61331" y="242437"/>
                    </a:lnTo>
                    <a:lnTo>
                      <a:pt x="63106" y="235187"/>
                    </a:lnTo>
                    <a:lnTo>
                      <a:pt x="65104" y="227937"/>
                    </a:lnTo>
                    <a:lnTo>
                      <a:pt x="72132" y="229934"/>
                    </a:lnTo>
                    <a:lnTo>
                      <a:pt x="72132" y="222684"/>
                    </a:lnTo>
                    <a:lnTo>
                      <a:pt x="65104" y="216988"/>
                    </a:lnTo>
                    <a:lnTo>
                      <a:pt x="67027" y="210625"/>
                    </a:lnTo>
                    <a:lnTo>
                      <a:pt x="67027" y="203375"/>
                    </a:lnTo>
                    <a:lnTo>
                      <a:pt x="61774" y="196125"/>
                    </a:lnTo>
                    <a:lnTo>
                      <a:pt x="54524" y="199602"/>
                    </a:lnTo>
                    <a:lnTo>
                      <a:pt x="48828" y="192500"/>
                    </a:lnTo>
                    <a:lnTo>
                      <a:pt x="47052" y="185250"/>
                    </a:lnTo>
                    <a:lnTo>
                      <a:pt x="47052" y="177999"/>
                    </a:lnTo>
                    <a:lnTo>
                      <a:pt x="50529" y="170527"/>
                    </a:lnTo>
                    <a:lnTo>
                      <a:pt x="50529" y="163055"/>
                    </a:lnTo>
                    <a:lnTo>
                      <a:pt x="48828" y="155879"/>
                    </a:lnTo>
                    <a:lnTo>
                      <a:pt x="45351" y="148629"/>
                    </a:lnTo>
                    <a:lnTo>
                      <a:pt x="39654" y="141379"/>
                    </a:lnTo>
                    <a:lnTo>
                      <a:pt x="36177" y="134128"/>
                    </a:lnTo>
                    <a:lnTo>
                      <a:pt x="30850" y="127026"/>
                    </a:lnTo>
                    <a:lnTo>
                      <a:pt x="23378" y="119554"/>
                    </a:lnTo>
                    <a:lnTo>
                      <a:pt x="21455" y="112304"/>
                    </a:lnTo>
                    <a:lnTo>
                      <a:pt x="21455" y="105054"/>
                    </a:lnTo>
                    <a:lnTo>
                      <a:pt x="23452" y="97803"/>
                    </a:lnTo>
                    <a:lnTo>
                      <a:pt x="30924" y="96028"/>
                    </a:lnTo>
                    <a:lnTo>
                      <a:pt x="30924" y="88778"/>
                    </a:lnTo>
                    <a:lnTo>
                      <a:pt x="30924" y="81528"/>
                    </a:lnTo>
                    <a:lnTo>
                      <a:pt x="23452" y="74277"/>
                    </a:lnTo>
                    <a:lnTo>
                      <a:pt x="17977" y="67027"/>
                    </a:lnTo>
                    <a:lnTo>
                      <a:pt x="16202" y="59777"/>
                    </a:lnTo>
                    <a:lnTo>
                      <a:pt x="14204" y="52527"/>
                    </a:lnTo>
                    <a:lnTo>
                      <a:pt x="12725" y="43353"/>
                    </a:lnTo>
                    <a:lnTo>
                      <a:pt x="10727" y="36103"/>
                    </a:lnTo>
                    <a:lnTo>
                      <a:pt x="7028" y="28853"/>
                    </a:lnTo>
                    <a:lnTo>
                      <a:pt x="5253" y="21455"/>
                    </a:lnTo>
                    <a:lnTo>
                      <a:pt x="1776" y="14204"/>
                    </a:lnTo>
                    <a:lnTo>
                      <a:pt x="0" y="7028"/>
                    </a:lnTo>
                    <a:lnTo>
                      <a:pt x="0" y="0"/>
                    </a:lnTo>
                    <a:lnTo>
                      <a:pt x="214176" y="12725"/>
                    </a:lnTo>
                    <a:lnTo>
                      <a:pt x="219873" y="19975"/>
                    </a:lnTo>
                    <a:lnTo>
                      <a:pt x="219873" y="27151"/>
                    </a:lnTo>
                    <a:lnTo>
                      <a:pt x="214176" y="34401"/>
                    </a:lnTo>
                    <a:lnTo>
                      <a:pt x="208923" y="41652"/>
                    </a:lnTo>
                    <a:lnTo>
                      <a:pt x="201673" y="43427"/>
                    </a:lnTo>
                    <a:lnTo>
                      <a:pt x="192722" y="52601"/>
                    </a:lnTo>
                    <a:lnTo>
                      <a:pt x="187025" y="59851"/>
                    </a:lnTo>
                    <a:lnTo>
                      <a:pt x="187025" y="67101"/>
                    </a:lnTo>
                    <a:lnTo>
                      <a:pt x="185249" y="74573"/>
                    </a:lnTo>
                    <a:lnTo>
                      <a:pt x="185249" y="81823"/>
                    </a:lnTo>
                    <a:lnTo>
                      <a:pt x="179775" y="89074"/>
                    </a:lnTo>
                    <a:lnTo>
                      <a:pt x="176076" y="96324"/>
                    </a:lnTo>
                    <a:lnTo>
                      <a:pt x="181772" y="103574"/>
                    </a:lnTo>
                    <a:lnTo>
                      <a:pt x="189022" y="109049"/>
                    </a:lnTo>
                    <a:lnTo>
                      <a:pt x="192722" y="116299"/>
                    </a:lnTo>
                    <a:lnTo>
                      <a:pt x="194275" y="123549"/>
                    </a:lnTo>
                    <a:lnTo>
                      <a:pt x="192722" y="130799"/>
                    </a:lnTo>
                    <a:lnTo>
                      <a:pt x="190724" y="138049"/>
                    </a:lnTo>
                    <a:lnTo>
                      <a:pt x="185249" y="145300"/>
                    </a:lnTo>
                    <a:lnTo>
                      <a:pt x="181772" y="152772"/>
                    </a:lnTo>
                    <a:lnTo>
                      <a:pt x="185249" y="160022"/>
                    </a:lnTo>
                    <a:lnTo>
                      <a:pt x="185249" y="167272"/>
                    </a:lnTo>
                    <a:lnTo>
                      <a:pt x="183474" y="174522"/>
                    </a:lnTo>
                    <a:lnTo>
                      <a:pt x="181698" y="181772"/>
                    </a:lnTo>
                    <a:lnTo>
                      <a:pt x="181698" y="189245"/>
                    </a:lnTo>
                    <a:lnTo>
                      <a:pt x="183474" y="196495"/>
                    </a:lnTo>
                    <a:lnTo>
                      <a:pt x="185249" y="203227"/>
                    </a:lnTo>
                    <a:lnTo>
                      <a:pt x="192722" y="210477"/>
                    </a:lnTo>
                    <a:lnTo>
                      <a:pt x="194275" y="219651"/>
                    </a:lnTo>
                    <a:lnTo>
                      <a:pt x="190798" y="226901"/>
                    </a:lnTo>
                    <a:lnTo>
                      <a:pt x="187099" y="234151"/>
                    </a:lnTo>
                    <a:lnTo>
                      <a:pt x="187099" y="241623"/>
                    </a:lnTo>
                    <a:lnTo>
                      <a:pt x="190798" y="248874"/>
                    </a:lnTo>
                    <a:lnTo>
                      <a:pt x="192796" y="256124"/>
                    </a:lnTo>
                    <a:lnTo>
                      <a:pt x="190798" y="276025"/>
                    </a:lnTo>
                    <a:lnTo>
                      <a:pt x="189022" y="283275"/>
                    </a:lnTo>
                    <a:lnTo>
                      <a:pt x="187025" y="290525"/>
                    </a:lnTo>
                    <a:lnTo>
                      <a:pt x="187025" y="297775"/>
                    </a:lnTo>
                    <a:lnTo>
                      <a:pt x="189022" y="305025"/>
                    </a:lnTo>
                    <a:lnTo>
                      <a:pt x="189022" y="312498"/>
                    </a:lnTo>
                    <a:lnTo>
                      <a:pt x="189022" y="319970"/>
                    </a:lnTo>
                    <a:lnTo>
                      <a:pt x="194275" y="327220"/>
                    </a:lnTo>
                    <a:lnTo>
                      <a:pt x="196273" y="334470"/>
                    </a:lnTo>
                    <a:lnTo>
                      <a:pt x="196273" y="341720"/>
                    </a:lnTo>
                    <a:lnTo>
                      <a:pt x="201747" y="349192"/>
                    </a:lnTo>
                    <a:lnTo>
                      <a:pt x="208997" y="356443"/>
                    </a:lnTo>
                    <a:lnTo>
                      <a:pt x="216248" y="361695"/>
                    </a:lnTo>
                    <a:lnTo>
                      <a:pt x="223498" y="367392"/>
                    </a:lnTo>
                    <a:lnTo>
                      <a:pt x="228750" y="374642"/>
                    </a:lnTo>
                    <a:lnTo>
                      <a:pt x="234447" y="381892"/>
                    </a:lnTo>
                    <a:lnTo>
                      <a:pt x="239700" y="388920"/>
                    </a:lnTo>
                    <a:lnTo>
                      <a:pt x="246950" y="396171"/>
                    </a:lnTo>
                    <a:lnTo>
                      <a:pt x="250649" y="403421"/>
                    </a:lnTo>
                    <a:lnTo>
                      <a:pt x="254348" y="410893"/>
                    </a:lnTo>
                    <a:lnTo>
                      <a:pt x="259823" y="418143"/>
                    </a:lnTo>
                    <a:lnTo>
                      <a:pt x="267073" y="421620"/>
                    </a:lnTo>
                    <a:lnTo>
                      <a:pt x="268848" y="428870"/>
                    </a:lnTo>
                    <a:lnTo>
                      <a:pt x="268848" y="436342"/>
                    </a:lnTo>
                    <a:lnTo>
                      <a:pt x="270846" y="443593"/>
                    </a:lnTo>
                    <a:lnTo>
                      <a:pt x="272621" y="450843"/>
                    </a:lnTo>
                    <a:lnTo>
                      <a:pt x="272621" y="458093"/>
                    </a:lnTo>
                    <a:lnTo>
                      <a:pt x="272621" y="465343"/>
                    </a:lnTo>
                    <a:lnTo>
                      <a:pt x="276099" y="472815"/>
                    </a:lnTo>
                    <a:lnTo>
                      <a:pt x="279798" y="465343"/>
                    </a:lnTo>
                    <a:lnTo>
                      <a:pt x="287048" y="465343"/>
                    </a:lnTo>
                    <a:lnTo>
                      <a:pt x="289045" y="472815"/>
                    </a:lnTo>
                    <a:lnTo>
                      <a:pt x="289045" y="480065"/>
                    </a:lnTo>
                    <a:lnTo>
                      <a:pt x="292522" y="487316"/>
                    </a:lnTo>
                    <a:lnTo>
                      <a:pt x="299995" y="483617"/>
                    </a:lnTo>
                    <a:lnTo>
                      <a:pt x="307023" y="486576"/>
                    </a:lnTo>
                    <a:lnTo>
                      <a:pt x="307023" y="493826"/>
                    </a:lnTo>
                    <a:lnTo>
                      <a:pt x="307023" y="501076"/>
                    </a:lnTo>
                    <a:lnTo>
                      <a:pt x="308798" y="508326"/>
                    </a:lnTo>
                    <a:lnTo>
                      <a:pt x="308798" y="515799"/>
                    </a:lnTo>
                    <a:lnTo>
                      <a:pt x="310574" y="523049"/>
                    </a:lnTo>
                    <a:lnTo>
                      <a:pt x="316049" y="530299"/>
                    </a:lnTo>
                    <a:lnTo>
                      <a:pt x="321523" y="537549"/>
                    </a:lnTo>
                    <a:lnTo>
                      <a:pt x="334248" y="537549"/>
                    </a:lnTo>
                    <a:lnTo>
                      <a:pt x="336245" y="544799"/>
                    </a:lnTo>
                    <a:lnTo>
                      <a:pt x="336245" y="552271"/>
                    </a:lnTo>
                    <a:lnTo>
                      <a:pt x="336245" y="559522"/>
                    </a:lnTo>
                    <a:lnTo>
                      <a:pt x="336245" y="568695"/>
                    </a:lnTo>
                    <a:lnTo>
                      <a:pt x="336245" y="575945"/>
                    </a:lnTo>
                    <a:lnTo>
                      <a:pt x="337799" y="583196"/>
                    </a:lnTo>
                    <a:lnTo>
                      <a:pt x="336319" y="58689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66C7D76A-6D6A-49FF-9562-E95FDEEA16A6}"/>
                  </a:ext>
                </a:extLst>
              </p:cNvPr>
              <p:cNvSpPr/>
              <p:nvPr/>
            </p:nvSpPr>
            <p:spPr>
              <a:xfrm>
                <a:off x="324221" y="3321772"/>
                <a:ext cx="510841" cy="669014"/>
              </a:xfrm>
              <a:custGeom>
                <a:avLst/>
                <a:gdLst>
                  <a:gd name="connsiteX0" fmla="*/ 229046 w 510841"/>
                  <a:gd name="connsiteY0" fmla="*/ 25672 h 669014"/>
                  <a:gd name="connsiteX1" fmla="*/ 227493 w 510841"/>
                  <a:gd name="connsiteY1" fmla="*/ 34623 h 669014"/>
                  <a:gd name="connsiteX2" fmla="*/ 227493 w 510841"/>
                  <a:gd name="connsiteY2" fmla="*/ 42095 h 669014"/>
                  <a:gd name="connsiteX3" fmla="*/ 230970 w 510841"/>
                  <a:gd name="connsiteY3" fmla="*/ 49346 h 669014"/>
                  <a:gd name="connsiteX4" fmla="*/ 238220 w 510841"/>
                  <a:gd name="connsiteY4" fmla="*/ 51343 h 669014"/>
                  <a:gd name="connsiteX5" fmla="*/ 260119 w 510841"/>
                  <a:gd name="connsiteY5" fmla="*/ 75017 h 669014"/>
                  <a:gd name="connsiteX6" fmla="*/ 263818 w 510841"/>
                  <a:gd name="connsiteY6" fmla="*/ 82267 h 669014"/>
                  <a:gd name="connsiteX7" fmla="*/ 263818 w 510841"/>
                  <a:gd name="connsiteY7" fmla="*/ 89296 h 669014"/>
                  <a:gd name="connsiteX8" fmla="*/ 265371 w 510841"/>
                  <a:gd name="connsiteY8" fmla="*/ 96546 h 669014"/>
                  <a:gd name="connsiteX9" fmla="*/ 269070 w 510841"/>
                  <a:gd name="connsiteY9" fmla="*/ 104018 h 669014"/>
                  <a:gd name="connsiteX10" fmla="*/ 269070 w 510841"/>
                  <a:gd name="connsiteY10" fmla="*/ 111268 h 669014"/>
                  <a:gd name="connsiteX11" fmla="*/ 271068 w 510841"/>
                  <a:gd name="connsiteY11" fmla="*/ 118518 h 669014"/>
                  <a:gd name="connsiteX12" fmla="*/ 276321 w 510841"/>
                  <a:gd name="connsiteY12" fmla="*/ 125768 h 669014"/>
                  <a:gd name="connsiteX13" fmla="*/ 283571 w 510841"/>
                  <a:gd name="connsiteY13" fmla="*/ 129468 h 669014"/>
                  <a:gd name="connsiteX14" fmla="*/ 292744 w 510841"/>
                  <a:gd name="connsiteY14" fmla="*/ 132945 h 669014"/>
                  <a:gd name="connsiteX15" fmla="*/ 292744 w 510841"/>
                  <a:gd name="connsiteY15" fmla="*/ 140195 h 669014"/>
                  <a:gd name="connsiteX16" fmla="*/ 285494 w 510841"/>
                  <a:gd name="connsiteY16" fmla="*/ 140195 h 669014"/>
                  <a:gd name="connsiteX17" fmla="*/ 285494 w 510841"/>
                  <a:gd name="connsiteY17" fmla="*/ 147667 h 669014"/>
                  <a:gd name="connsiteX18" fmla="*/ 290969 w 510841"/>
                  <a:gd name="connsiteY18" fmla="*/ 154917 h 669014"/>
                  <a:gd name="connsiteX19" fmla="*/ 294446 w 510841"/>
                  <a:gd name="connsiteY19" fmla="*/ 162167 h 669014"/>
                  <a:gd name="connsiteX20" fmla="*/ 296443 w 510841"/>
                  <a:gd name="connsiteY20" fmla="*/ 169417 h 669014"/>
                  <a:gd name="connsiteX21" fmla="*/ 290969 w 510841"/>
                  <a:gd name="connsiteY21" fmla="*/ 176668 h 669014"/>
                  <a:gd name="connsiteX22" fmla="*/ 289193 w 510841"/>
                  <a:gd name="connsiteY22" fmla="*/ 184140 h 669014"/>
                  <a:gd name="connsiteX23" fmla="*/ 294446 w 510841"/>
                  <a:gd name="connsiteY23" fmla="*/ 191390 h 669014"/>
                  <a:gd name="connsiteX24" fmla="*/ 300143 w 510841"/>
                  <a:gd name="connsiteY24" fmla="*/ 198640 h 669014"/>
                  <a:gd name="connsiteX25" fmla="*/ 307393 w 510841"/>
                  <a:gd name="connsiteY25" fmla="*/ 204115 h 669014"/>
                  <a:gd name="connsiteX26" fmla="*/ 307393 w 510841"/>
                  <a:gd name="connsiteY26" fmla="*/ 196865 h 669014"/>
                  <a:gd name="connsiteX27" fmla="*/ 307393 w 510841"/>
                  <a:gd name="connsiteY27" fmla="*/ 189614 h 669014"/>
                  <a:gd name="connsiteX28" fmla="*/ 305395 w 510841"/>
                  <a:gd name="connsiteY28" fmla="*/ 182364 h 669014"/>
                  <a:gd name="connsiteX29" fmla="*/ 301696 w 510841"/>
                  <a:gd name="connsiteY29" fmla="*/ 175114 h 669014"/>
                  <a:gd name="connsiteX30" fmla="*/ 301696 w 510841"/>
                  <a:gd name="connsiteY30" fmla="*/ 167642 h 669014"/>
                  <a:gd name="connsiteX31" fmla="*/ 305395 w 510841"/>
                  <a:gd name="connsiteY31" fmla="*/ 160392 h 669014"/>
                  <a:gd name="connsiteX32" fmla="*/ 312645 w 510841"/>
                  <a:gd name="connsiteY32" fmla="*/ 164091 h 669014"/>
                  <a:gd name="connsiteX33" fmla="*/ 316344 w 510841"/>
                  <a:gd name="connsiteY33" fmla="*/ 171341 h 669014"/>
                  <a:gd name="connsiteX34" fmla="*/ 320044 w 510841"/>
                  <a:gd name="connsiteY34" fmla="*/ 178591 h 669014"/>
                  <a:gd name="connsiteX35" fmla="*/ 325518 w 510841"/>
                  <a:gd name="connsiteY35" fmla="*/ 185841 h 669014"/>
                  <a:gd name="connsiteX36" fmla="*/ 327516 w 510841"/>
                  <a:gd name="connsiteY36" fmla="*/ 193314 h 669014"/>
                  <a:gd name="connsiteX37" fmla="*/ 330993 w 510841"/>
                  <a:gd name="connsiteY37" fmla="*/ 200564 h 669014"/>
                  <a:gd name="connsiteX38" fmla="*/ 334692 w 510841"/>
                  <a:gd name="connsiteY38" fmla="*/ 207814 h 669014"/>
                  <a:gd name="connsiteX39" fmla="*/ 341942 w 510841"/>
                  <a:gd name="connsiteY39" fmla="*/ 213067 h 669014"/>
                  <a:gd name="connsiteX40" fmla="*/ 341942 w 510841"/>
                  <a:gd name="connsiteY40" fmla="*/ 220317 h 669014"/>
                  <a:gd name="connsiteX41" fmla="*/ 339945 w 510841"/>
                  <a:gd name="connsiteY41" fmla="*/ 227789 h 669014"/>
                  <a:gd name="connsiteX42" fmla="*/ 334692 w 510841"/>
                  <a:gd name="connsiteY42" fmla="*/ 235039 h 669014"/>
                  <a:gd name="connsiteX43" fmla="*/ 332694 w 510841"/>
                  <a:gd name="connsiteY43" fmla="*/ 242289 h 669014"/>
                  <a:gd name="connsiteX44" fmla="*/ 334692 w 510841"/>
                  <a:gd name="connsiteY44" fmla="*/ 249539 h 669014"/>
                  <a:gd name="connsiteX45" fmla="*/ 336467 w 510841"/>
                  <a:gd name="connsiteY45" fmla="*/ 256790 h 669014"/>
                  <a:gd name="connsiteX46" fmla="*/ 338243 w 510841"/>
                  <a:gd name="connsiteY46" fmla="*/ 264262 h 669014"/>
                  <a:gd name="connsiteX47" fmla="*/ 334766 w 510841"/>
                  <a:gd name="connsiteY47" fmla="*/ 271512 h 669014"/>
                  <a:gd name="connsiteX48" fmla="*/ 336541 w 510841"/>
                  <a:gd name="connsiteY48" fmla="*/ 278762 h 669014"/>
                  <a:gd name="connsiteX49" fmla="*/ 342016 w 510841"/>
                  <a:gd name="connsiteY49" fmla="*/ 286012 h 669014"/>
                  <a:gd name="connsiteX50" fmla="*/ 342016 w 510841"/>
                  <a:gd name="connsiteY50" fmla="*/ 293262 h 669014"/>
                  <a:gd name="connsiteX51" fmla="*/ 343792 w 510841"/>
                  <a:gd name="connsiteY51" fmla="*/ 300513 h 669014"/>
                  <a:gd name="connsiteX52" fmla="*/ 349266 w 510841"/>
                  <a:gd name="connsiteY52" fmla="*/ 307985 h 669014"/>
                  <a:gd name="connsiteX53" fmla="*/ 349266 w 510841"/>
                  <a:gd name="connsiteY53" fmla="*/ 315235 h 669014"/>
                  <a:gd name="connsiteX54" fmla="*/ 352965 w 510841"/>
                  <a:gd name="connsiteY54" fmla="*/ 322485 h 669014"/>
                  <a:gd name="connsiteX55" fmla="*/ 360215 w 510841"/>
                  <a:gd name="connsiteY55" fmla="*/ 327960 h 669014"/>
                  <a:gd name="connsiteX56" fmla="*/ 367466 w 510841"/>
                  <a:gd name="connsiteY56" fmla="*/ 333434 h 669014"/>
                  <a:gd name="connsiteX57" fmla="*/ 367466 w 510841"/>
                  <a:gd name="connsiteY57" fmla="*/ 340685 h 669014"/>
                  <a:gd name="connsiteX58" fmla="*/ 369241 w 510841"/>
                  <a:gd name="connsiteY58" fmla="*/ 347935 h 669014"/>
                  <a:gd name="connsiteX59" fmla="*/ 369241 w 510841"/>
                  <a:gd name="connsiteY59" fmla="*/ 355407 h 669014"/>
                  <a:gd name="connsiteX60" fmla="*/ 371239 w 510841"/>
                  <a:gd name="connsiteY60" fmla="*/ 362879 h 669014"/>
                  <a:gd name="connsiteX61" fmla="*/ 371239 w 510841"/>
                  <a:gd name="connsiteY61" fmla="*/ 370129 h 669014"/>
                  <a:gd name="connsiteX62" fmla="*/ 372792 w 510841"/>
                  <a:gd name="connsiteY62" fmla="*/ 377379 h 669014"/>
                  <a:gd name="connsiteX63" fmla="*/ 378489 w 510841"/>
                  <a:gd name="connsiteY63" fmla="*/ 384630 h 669014"/>
                  <a:gd name="connsiteX64" fmla="*/ 389216 w 510841"/>
                  <a:gd name="connsiteY64" fmla="*/ 406528 h 669014"/>
                  <a:gd name="connsiteX65" fmla="*/ 394691 w 510841"/>
                  <a:gd name="connsiteY65" fmla="*/ 413778 h 669014"/>
                  <a:gd name="connsiteX66" fmla="*/ 396466 w 510841"/>
                  <a:gd name="connsiteY66" fmla="*/ 421028 h 669014"/>
                  <a:gd name="connsiteX67" fmla="*/ 392767 w 510841"/>
                  <a:gd name="connsiteY67" fmla="*/ 428279 h 669014"/>
                  <a:gd name="connsiteX68" fmla="*/ 387515 w 510841"/>
                  <a:gd name="connsiteY68" fmla="*/ 435529 h 669014"/>
                  <a:gd name="connsiteX69" fmla="*/ 382262 w 510841"/>
                  <a:gd name="connsiteY69" fmla="*/ 446478 h 669014"/>
                  <a:gd name="connsiteX70" fmla="*/ 385739 w 510841"/>
                  <a:gd name="connsiteY70" fmla="*/ 453728 h 669014"/>
                  <a:gd name="connsiteX71" fmla="*/ 387515 w 510841"/>
                  <a:gd name="connsiteY71" fmla="*/ 460978 h 669014"/>
                  <a:gd name="connsiteX72" fmla="*/ 389290 w 510841"/>
                  <a:gd name="connsiteY72" fmla="*/ 468450 h 669014"/>
                  <a:gd name="connsiteX73" fmla="*/ 389290 w 510841"/>
                  <a:gd name="connsiteY73" fmla="*/ 475701 h 669014"/>
                  <a:gd name="connsiteX74" fmla="*/ 391066 w 510841"/>
                  <a:gd name="connsiteY74" fmla="*/ 482951 h 669014"/>
                  <a:gd name="connsiteX75" fmla="*/ 398538 w 510841"/>
                  <a:gd name="connsiteY75" fmla="*/ 490201 h 669014"/>
                  <a:gd name="connsiteX76" fmla="*/ 403790 w 510841"/>
                  <a:gd name="connsiteY76" fmla="*/ 497451 h 669014"/>
                  <a:gd name="connsiteX77" fmla="*/ 411041 w 510841"/>
                  <a:gd name="connsiteY77" fmla="*/ 501150 h 669014"/>
                  <a:gd name="connsiteX78" fmla="*/ 418291 w 510841"/>
                  <a:gd name="connsiteY78" fmla="*/ 506403 h 669014"/>
                  <a:gd name="connsiteX79" fmla="*/ 427465 w 510841"/>
                  <a:gd name="connsiteY79" fmla="*/ 506403 h 669014"/>
                  <a:gd name="connsiteX80" fmla="*/ 429240 w 510841"/>
                  <a:gd name="connsiteY80" fmla="*/ 499153 h 669014"/>
                  <a:gd name="connsiteX81" fmla="*/ 429240 w 510841"/>
                  <a:gd name="connsiteY81" fmla="*/ 491903 h 669014"/>
                  <a:gd name="connsiteX82" fmla="*/ 434937 w 510841"/>
                  <a:gd name="connsiteY82" fmla="*/ 484652 h 669014"/>
                  <a:gd name="connsiteX83" fmla="*/ 442187 w 510841"/>
                  <a:gd name="connsiteY83" fmla="*/ 490127 h 669014"/>
                  <a:gd name="connsiteX84" fmla="*/ 445664 w 510841"/>
                  <a:gd name="connsiteY84" fmla="*/ 497377 h 669014"/>
                  <a:gd name="connsiteX85" fmla="*/ 449363 w 510841"/>
                  <a:gd name="connsiteY85" fmla="*/ 504849 h 669014"/>
                  <a:gd name="connsiteX86" fmla="*/ 453062 w 510841"/>
                  <a:gd name="connsiteY86" fmla="*/ 512099 h 669014"/>
                  <a:gd name="connsiteX87" fmla="*/ 454616 w 510841"/>
                  <a:gd name="connsiteY87" fmla="*/ 519350 h 669014"/>
                  <a:gd name="connsiteX88" fmla="*/ 456613 w 510841"/>
                  <a:gd name="connsiteY88" fmla="*/ 526600 h 669014"/>
                  <a:gd name="connsiteX89" fmla="*/ 462088 w 510841"/>
                  <a:gd name="connsiteY89" fmla="*/ 533850 h 669014"/>
                  <a:gd name="connsiteX90" fmla="*/ 469338 w 510841"/>
                  <a:gd name="connsiteY90" fmla="*/ 539325 h 669014"/>
                  <a:gd name="connsiteX91" fmla="*/ 476588 w 510841"/>
                  <a:gd name="connsiteY91" fmla="*/ 542802 h 669014"/>
                  <a:gd name="connsiteX92" fmla="*/ 483838 w 510841"/>
                  <a:gd name="connsiteY92" fmla="*/ 550052 h 669014"/>
                  <a:gd name="connsiteX93" fmla="*/ 485466 w 510841"/>
                  <a:gd name="connsiteY93" fmla="*/ 556266 h 669014"/>
                  <a:gd name="connsiteX94" fmla="*/ 483468 w 510841"/>
                  <a:gd name="connsiteY94" fmla="*/ 563517 h 669014"/>
                  <a:gd name="connsiteX95" fmla="*/ 483468 w 510841"/>
                  <a:gd name="connsiteY95" fmla="*/ 570767 h 669014"/>
                  <a:gd name="connsiteX96" fmla="*/ 490719 w 510841"/>
                  <a:gd name="connsiteY96" fmla="*/ 576241 h 669014"/>
                  <a:gd name="connsiteX97" fmla="*/ 499892 w 510841"/>
                  <a:gd name="connsiteY97" fmla="*/ 579940 h 669014"/>
                  <a:gd name="connsiteX98" fmla="*/ 507364 w 510841"/>
                  <a:gd name="connsiteY98" fmla="*/ 581716 h 669014"/>
                  <a:gd name="connsiteX99" fmla="*/ 510842 w 510841"/>
                  <a:gd name="connsiteY99" fmla="*/ 588966 h 669014"/>
                  <a:gd name="connsiteX100" fmla="*/ 510842 w 510841"/>
                  <a:gd name="connsiteY100" fmla="*/ 596216 h 669014"/>
                  <a:gd name="connsiteX101" fmla="*/ 510842 w 510841"/>
                  <a:gd name="connsiteY101" fmla="*/ 603467 h 669014"/>
                  <a:gd name="connsiteX102" fmla="*/ 510842 w 510841"/>
                  <a:gd name="connsiteY102" fmla="*/ 610717 h 669014"/>
                  <a:gd name="connsiteX103" fmla="*/ 510842 w 510841"/>
                  <a:gd name="connsiteY103" fmla="*/ 618189 h 669014"/>
                  <a:gd name="connsiteX104" fmla="*/ 505367 w 510841"/>
                  <a:gd name="connsiteY104" fmla="*/ 625439 h 669014"/>
                  <a:gd name="connsiteX105" fmla="*/ 501668 w 510841"/>
                  <a:gd name="connsiteY105" fmla="*/ 632689 h 669014"/>
                  <a:gd name="connsiteX106" fmla="*/ 498191 w 510841"/>
                  <a:gd name="connsiteY106" fmla="*/ 639939 h 669014"/>
                  <a:gd name="connsiteX107" fmla="*/ 490719 w 510841"/>
                  <a:gd name="connsiteY107" fmla="*/ 643638 h 669014"/>
                  <a:gd name="connsiteX108" fmla="*/ 483468 w 510841"/>
                  <a:gd name="connsiteY108" fmla="*/ 649113 h 669014"/>
                  <a:gd name="connsiteX109" fmla="*/ 479991 w 510841"/>
                  <a:gd name="connsiteY109" fmla="*/ 658065 h 669014"/>
                  <a:gd name="connsiteX110" fmla="*/ 472519 w 510841"/>
                  <a:gd name="connsiteY110" fmla="*/ 659840 h 669014"/>
                  <a:gd name="connsiteX111" fmla="*/ 465269 w 510841"/>
                  <a:gd name="connsiteY111" fmla="*/ 663318 h 669014"/>
                  <a:gd name="connsiteX112" fmla="*/ 458019 w 510841"/>
                  <a:gd name="connsiteY112" fmla="*/ 669014 h 669014"/>
                  <a:gd name="connsiteX113" fmla="*/ 450769 w 510841"/>
                  <a:gd name="connsiteY113" fmla="*/ 669014 h 669014"/>
                  <a:gd name="connsiteX114" fmla="*/ 445294 w 510841"/>
                  <a:gd name="connsiteY114" fmla="*/ 661764 h 669014"/>
                  <a:gd name="connsiteX115" fmla="*/ 439819 w 510841"/>
                  <a:gd name="connsiteY115" fmla="*/ 654292 h 669014"/>
                  <a:gd name="connsiteX116" fmla="*/ 439819 w 510841"/>
                  <a:gd name="connsiteY116" fmla="*/ 647042 h 669014"/>
                  <a:gd name="connsiteX117" fmla="*/ 434567 w 510841"/>
                  <a:gd name="connsiteY117" fmla="*/ 639791 h 669014"/>
                  <a:gd name="connsiteX118" fmla="*/ 432569 w 510841"/>
                  <a:gd name="connsiteY118" fmla="*/ 632541 h 669014"/>
                  <a:gd name="connsiteX119" fmla="*/ 432569 w 510841"/>
                  <a:gd name="connsiteY119" fmla="*/ 623590 h 669014"/>
                  <a:gd name="connsiteX120" fmla="*/ 430794 w 510841"/>
                  <a:gd name="connsiteY120" fmla="*/ 614416 h 669014"/>
                  <a:gd name="connsiteX121" fmla="*/ 428796 w 510841"/>
                  <a:gd name="connsiteY121" fmla="*/ 607166 h 669014"/>
                  <a:gd name="connsiteX122" fmla="*/ 425319 w 510841"/>
                  <a:gd name="connsiteY122" fmla="*/ 599915 h 669014"/>
                  <a:gd name="connsiteX123" fmla="*/ 425319 w 510841"/>
                  <a:gd name="connsiteY123" fmla="*/ 592443 h 669014"/>
                  <a:gd name="connsiteX124" fmla="*/ 423544 w 510841"/>
                  <a:gd name="connsiteY124" fmla="*/ 585193 h 669014"/>
                  <a:gd name="connsiteX125" fmla="*/ 410597 w 510841"/>
                  <a:gd name="connsiteY125" fmla="*/ 570767 h 669014"/>
                  <a:gd name="connsiteX126" fmla="*/ 398094 w 510841"/>
                  <a:gd name="connsiteY126" fmla="*/ 565070 h 669014"/>
                  <a:gd name="connsiteX127" fmla="*/ 392397 w 510841"/>
                  <a:gd name="connsiteY127" fmla="*/ 557820 h 669014"/>
                  <a:gd name="connsiteX128" fmla="*/ 385369 w 510841"/>
                  <a:gd name="connsiteY128" fmla="*/ 552567 h 669014"/>
                  <a:gd name="connsiteX129" fmla="*/ 379894 w 510841"/>
                  <a:gd name="connsiteY129" fmla="*/ 545317 h 669014"/>
                  <a:gd name="connsiteX130" fmla="*/ 374420 w 510841"/>
                  <a:gd name="connsiteY130" fmla="*/ 538067 h 669014"/>
                  <a:gd name="connsiteX131" fmla="*/ 368945 w 510841"/>
                  <a:gd name="connsiteY131" fmla="*/ 530595 h 669014"/>
                  <a:gd name="connsiteX132" fmla="*/ 363693 w 510841"/>
                  <a:gd name="connsiteY132" fmla="*/ 523345 h 669014"/>
                  <a:gd name="connsiteX133" fmla="*/ 359993 w 510841"/>
                  <a:gd name="connsiteY133" fmla="*/ 516095 h 669014"/>
                  <a:gd name="connsiteX134" fmla="*/ 352743 w 510841"/>
                  <a:gd name="connsiteY134" fmla="*/ 508844 h 669014"/>
                  <a:gd name="connsiteX135" fmla="*/ 349044 w 510841"/>
                  <a:gd name="connsiteY135" fmla="*/ 501594 h 669014"/>
                  <a:gd name="connsiteX136" fmla="*/ 341794 w 510841"/>
                  <a:gd name="connsiteY136" fmla="*/ 495898 h 669014"/>
                  <a:gd name="connsiteX137" fmla="*/ 334544 w 510841"/>
                  <a:gd name="connsiteY137" fmla="*/ 490645 h 669014"/>
                  <a:gd name="connsiteX138" fmla="*/ 327294 w 510841"/>
                  <a:gd name="connsiteY138" fmla="*/ 485392 h 669014"/>
                  <a:gd name="connsiteX139" fmla="*/ 318120 w 510841"/>
                  <a:gd name="connsiteY139" fmla="*/ 479696 h 669014"/>
                  <a:gd name="connsiteX140" fmla="*/ 314421 w 510841"/>
                  <a:gd name="connsiteY140" fmla="*/ 472445 h 669014"/>
                  <a:gd name="connsiteX141" fmla="*/ 307171 w 510841"/>
                  <a:gd name="connsiteY141" fmla="*/ 465195 h 669014"/>
                  <a:gd name="connsiteX142" fmla="*/ 301474 w 510841"/>
                  <a:gd name="connsiteY142" fmla="*/ 457945 h 669014"/>
                  <a:gd name="connsiteX143" fmla="*/ 294224 w 510841"/>
                  <a:gd name="connsiteY143" fmla="*/ 450473 h 669014"/>
                  <a:gd name="connsiteX144" fmla="*/ 286974 w 510841"/>
                  <a:gd name="connsiteY144" fmla="*/ 445220 h 669014"/>
                  <a:gd name="connsiteX145" fmla="*/ 283275 w 510841"/>
                  <a:gd name="connsiteY145" fmla="*/ 437970 h 669014"/>
                  <a:gd name="connsiteX146" fmla="*/ 274323 w 510841"/>
                  <a:gd name="connsiteY146" fmla="*/ 430720 h 669014"/>
                  <a:gd name="connsiteX147" fmla="*/ 272547 w 510841"/>
                  <a:gd name="connsiteY147" fmla="*/ 423470 h 669014"/>
                  <a:gd name="connsiteX148" fmla="*/ 268848 w 510841"/>
                  <a:gd name="connsiteY148" fmla="*/ 415998 h 669014"/>
                  <a:gd name="connsiteX149" fmla="*/ 261598 w 510841"/>
                  <a:gd name="connsiteY149" fmla="*/ 414222 h 669014"/>
                  <a:gd name="connsiteX150" fmla="*/ 254348 w 510841"/>
                  <a:gd name="connsiteY150" fmla="*/ 408747 h 669014"/>
                  <a:gd name="connsiteX151" fmla="*/ 254348 w 510841"/>
                  <a:gd name="connsiteY151" fmla="*/ 401497 h 669014"/>
                  <a:gd name="connsiteX152" fmla="*/ 256124 w 510841"/>
                  <a:gd name="connsiteY152" fmla="*/ 394247 h 669014"/>
                  <a:gd name="connsiteX153" fmla="*/ 248873 w 510841"/>
                  <a:gd name="connsiteY153" fmla="*/ 390548 h 669014"/>
                  <a:gd name="connsiteX154" fmla="*/ 246876 w 510841"/>
                  <a:gd name="connsiteY154" fmla="*/ 397798 h 669014"/>
                  <a:gd name="connsiteX155" fmla="*/ 246876 w 510841"/>
                  <a:gd name="connsiteY155" fmla="*/ 405270 h 669014"/>
                  <a:gd name="connsiteX156" fmla="*/ 246876 w 510841"/>
                  <a:gd name="connsiteY156" fmla="*/ 412521 h 669014"/>
                  <a:gd name="connsiteX157" fmla="*/ 246876 w 510841"/>
                  <a:gd name="connsiteY157" fmla="*/ 419771 h 669014"/>
                  <a:gd name="connsiteX158" fmla="*/ 241623 w 510841"/>
                  <a:gd name="connsiteY158" fmla="*/ 427021 h 669014"/>
                  <a:gd name="connsiteX159" fmla="*/ 234373 w 510841"/>
                  <a:gd name="connsiteY159" fmla="*/ 421546 h 669014"/>
                  <a:gd name="connsiteX160" fmla="*/ 232376 w 510841"/>
                  <a:gd name="connsiteY160" fmla="*/ 414296 h 669014"/>
                  <a:gd name="connsiteX161" fmla="*/ 230600 w 510841"/>
                  <a:gd name="connsiteY161" fmla="*/ 406824 h 669014"/>
                  <a:gd name="connsiteX162" fmla="*/ 232376 w 510841"/>
                  <a:gd name="connsiteY162" fmla="*/ 399574 h 669014"/>
                  <a:gd name="connsiteX163" fmla="*/ 237850 w 510841"/>
                  <a:gd name="connsiteY163" fmla="*/ 392324 h 669014"/>
                  <a:gd name="connsiteX164" fmla="*/ 237850 w 510841"/>
                  <a:gd name="connsiteY164" fmla="*/ 385073 h 669014"/>
                  <a:gd name="connsiteX165" fmla="*/ 236075 w 510841"/>
                  <a:gd name="connsiteY165" fmla="*/ 377823 h 669014"/>
                  <a:gd name="connsiteX166" fmla="*/ 243325 w 510841"/>
                  <a:gd name="connsiteY166" fmla="*/ 370351 h 669014"/>
                  <a:gd name="connsiteX167" fmla="*/ 248799 w 510841"/>
                  <a:gd name="connsiteY167" fmla="*/ 363101 h 669014"/>
                  <a:gd name="connsiteX168" fmla="*/ 254274 w 510841"/>
                  <a:gd name="connsiteY168" fmla="*/ 355851 h 669014"/>
                  <a:gd name="connsiteX169" fmla="*/ 254274 w 510841"/>
                  <a:gd name="connsiteY169" fmla="*/ 348601 h 669014"/>
                  <a:gd name="connsiteX170" fmla="*/ 254274 w 510841"/>
                  <a:gd name="connsiteY170" fmla="*/ 341350 h 669014"/>
                  <a:gd name="connsiteX171" fmla="*/ 256050 w 510841"/>
                  <a:gd name="connsiteY171" fmla="*/ 334100 h 669014"/>
                  <a:gd name="connsiteX172" fmla="*/ 263522 w 510841"/>
                  <a:gd name="connsiteY172" fmla="*/ 328404 h 669014"/>
                  <a:gd name="connsiteX173" fmla="*/ 261524 w 510841"/>
                  <a:gd name="connsiteY173" fmla="*/ 321153 h 669014"/>
                  <a:gd name="connsiteX174" fmla="*/ 263522 w 510841"/>
                  <a:gd name="connsiteY174" fmla="*/ 313903 h 669014"/>
                  <a:gd name="connsiteX175" fmla="*/ 265075 w 510841"/>
                  <a:gd name="connsiteY175" fmla="*/ 306653 h 669014"/>
                  <a:gd name="connsiteX176" fmla="*/ 268774 w 510841"/>
                  <a:gd name="connsiteY176" fmla="*/ 299181 h 669014"/>
                  <a:gd name="connsiteX177" fmla="*/ 268774 w 510841"/>
                  <a:gd name="connsiteY177" fmla="*/ 291931 h 669014"/>
                  <a:gd name="connsiteX178" fmla="*/ 265075 w 510841"/>
                  <a:gd name="connsiteY178" fmla="*/ 284681 h 669014"/>
                  <a:gd name="connsiteX179" fmla="*/ 265075 w 510841"/>
                  <a:gd name="connsiteY179" fmla="*/ 277430 h 669014"/>
                  <a:gd name="connsiteX180" fmla="*/ 263522 w 510841"/>
                  <a:gd name="connsiteY180" fmla="*/ 270180 h 669014"/>
                  <a:gd name="connsiteX181" fmla="*/ 259823 w 510841"/>
                  <a:gd name="connsiteY181" fmla="*/ 262930 h 669014"/>
                  <a:gd name="connsiteX182" fmla="*/ 257825 w 510841"/>
                  <a:gd name="connsiteY182" fmla="*/ 255458 h 669014"/>
                  <a:gd name="connsiteX183" fmla="*/ 252572 w 510841"/>
                  <a:gd name="connsiteY183" fmla="*/ 248208 h 669014"/>
                  <a:gd name="connsiteX184" fmla="*/ 246876 w 510841"/>
                  <a:gd name="connsiteY184" fmla="*/ 240958 h 669014"/>
                  <a:gd name="connsiteX185" fmla="*/ 239626 w 510841"/>
                  <a:gd name="connsiteY185" fmla="*/ 235705 h 669014"/>
                  <a:gd name="connsiteX186" fmla="*/ 230674 w 510841"/>
                  <a:gd name="connsiteY186" fmla="*/ 233707 h 669014"/>
                  <a:gd name="connsiteX187" fmla="*/ 223424 w 510841"/>
                  <a:gd name="connsiteY187" fmla="*/ 231932 h 669014"/>
                  <a:gd name="connsiteX188" fmla="*/ 216174 w 510841"/>
                  <a:gd name="connsiteY188" fmla="*/ 226457 h 669014"/>
                  <a:gd name="connsiteX189" fmla="*/ 208923 w 510841"/>
                  <a:gd name="connsiteY189" fmla="*/ 218985 h 669014"/>
                  <a:gd name="connsiteX190" fmla="*/ 201451 w 510841"/>
                  <a:gd name="connsiteY190" fmla="*/ 213732 h 669014"/>
                  <a:gd name="connsiteX191" fmla="*/ 198418 w 510841"/>
                  <a:gd name="connsiteY191" fmla="*/ 207370 h 669014"/>
                  <a:gd name="connsiteX192" fmla="*/ 192722 w 510841"/>
                  <a:gd name="connsiteY192" fmla="*/ 200120 h 669014"/>
                  <a:gd name="connsiteX193" fmla="*/ 187469 w 510841"/>
                  <a:gd name="connsiteY193" fmla="*/ 192870 h 669014"/>
                  <a:gd name="connsiteX194" fmla="*/ 178295 w 510841"/>
                  <a:gd name="connsiteY194" fmla="*/ 183696 h 669014"/>
                  <a:gd name="connsiteX195" fmla="*/ 174596 w 510841"/>
                  <a:gd name="connsiteY195" fmla="*/ 176224 h 669014"/>
                  <a:gd name="connsiteX196" fmla="*/ 171119 w 510841"/>
                  <a:gd name="connsiteY196" fmla="*/ 168974 h 669014"/>
                  <a:gd name="connsiteX197" fmla="*/ 171119 w 510841"/>
                  <a:gd name="connsiteY197" fmla="*/ 161723 h 669014"/>
                  <a:gd name="connsiteX198" fmla="*/ 176594 w 510841"/>
                  <a:gd name="connsiteY198" fmla="*/ 154473 h 669014"/>
                  <a:gd name="connsiteX199" fmla="*/ 180293 w 510841"/>
                  <a:gd name="connsiteY199" fmla="*/ 147223 h 669014"/>
                  <a:gd name="connsiteX200" fmla="*/ 182068 w 510841"/>
                  <a:gd name="connsiteY200" fmla="*/ 139751 h 669014"/>
                  <a:gd name="connsiteX201" fmla="*/ 174596 w 510841"/>
                  <a:gd name="connsiteY201" fmla="*/ 141748 h 669014"/>
                  <a:gd name="connsiteX202" fmla="*/ 171119 w 510841"/>
                  <a:gd name="connsiteY202" fmla="*/ 148999 h 669014"/>
                  <a:gd name="connsiteX203" fmla="*/ 165644 w 510841"/>
                  <a:gd name="connsiteY203" fmla="*/ 156471 h 669014"/>
                  <a:gd name="connsiteX204" fmla="*/ 158394 w 510841"/>
                  <a:gd name="connsiteY204" fmla="*/ 158024 h 669014"/>
                  <a:gd name="connsiteX205" fmla="*/ 151144 w 510841"/>
                  <a:gd name="connsiteY205" fmla="*/ 152772 h 669014"/>
                  <a:gd name="connsiteX206" fmla="*/ 149147 w 510841"/>
                  <a:gd name="connsiteY206" fmla="*/ 145522 h 669014"/>
                  <a:gd name="connsiteX207" fmla="*/ 147371 w 510841"/>
                  <a:gd name="connsiteY207" fmla="*/ 138271 h 669014"/>
                  <a:gd name="connsiteX208" fmla="*/ 140121 w 510841"/>
                  <a:gd name="connsiteY208" fmla="*/ 139825 h 669014"/>
                  <a:gd name="connsiteX209" fmla="*/ 141896 w 510841"/>
                  <a:gd name="connsiteY209" fmla="*/ 147297 h 669014"/>
                  <a:gd name="connsiteX210" fmla="*/ 141896 w 510841"/>
                  <a:gd name="connsiteY210" fmla="*/ 154547 h 669014"/>
                  <a:gd name="connsiteX211" fmla="*/ 138197 w 510841"/>
                  <a:gd name="connsiteY211" fmla="*/ 161797 h 669014"/>
                  <a:gd name="connsiteX212" fmla="*/ 130947 w 510841"/>
                  <a:gd name="connsiteY212" fmla="*/ 163795 h 669014"/>
                  <a:gd name="connsiteX213" fmla="*/ 123697 w 510841"/>
                  <a:gd name="connsiteY213" fmla="*/ 161797 h 669014"/>
                  <a:gd name="connsiteX214" fmla="*/ 116447 w 510841"/>
                  <a:gd name="connsiteY214" fmla="*/ 154547 h 669014"/>
                  <a:gd name="connsiteX215" fmla="*/ 114671 w 510841"/>
                  <a:gd name="connsiteY215" fmla="*/ 147297 h 669014"/>
                  <a:gd name="connsiteX216" fmla="*/ 112674 w 510841"/>
                  <a:gd name="connsiteY216" fmla="*/ 139825 h 669014"/>
                  <a:gd name="connsiteX217" fmla="*/ 109197 w 510841"/>
                  <a:gd name="connsiteY217" fmla="*/ 132575 h 669014"/>
                  <a:gd name="connsiteX218" fmla="*/ 102242 w 510841"/>
                  <a:gd name="connsiteY218" fmla="*/ 127470 h 669014"/>
                  <a:gd name="connsiteX219" fmla="*/ 94844 w 510841"/>
                  <a:gd name="connsiteY219" fmla="*/ 125472 h 669014"/>
                  <a:gd name="connsiteX220" fmla="*/ 87594 w 510841"/>
                  <a:gd name="connsiteY220" fmla="*/ 121995 h 669014"/>
                  <a:gd name="connsiteX221" fmla="*/ 85596 w 510841"/>
                  <a:gd name="connsiteY221" fmla="*/ 114523 h 669014"/>
                  <a:gd name="connsiteX222" fmla="*/ 80344 w 510841"/>
                  <a:gd name="connsiteY222" fmla="*/ 107273 h 669014"/>
                  <a:gd name="connsiteX223" fmla="*/ 71170 w 510841"/>
                  <a:gd name="connsiteY223" fmla="*/ 102020 h 669014"/>
                  <a:gd name="connsiteX224" fmla="*/ 63920 w 510841"/>
                  <a:gd name="connsiteY224" fmla="*/ 100023 h 669014"/>
                  <a:gd name="connsiteX225" fmla="*/ 56670 w 510841"/>
                  <a:gd name="connsiteY225" fmla="*/ 96324 h 669014"/>
                  <a:gd name="connsiteX226" fmla="*/ 49198 w 510841"/>
                  <a:gd name="connsiteY226" fmla="*/ 89074 h 669014"/>
                  <a:gd name="connsiteX227" fmla="*/ 47422 w 510841"/>
                  <a:gd name="connsiteY227" fmla="*/ 81824 h 669014"/>
                  <a:gd name="connsiteX228" fmla="*/ 50899 w 510841"/>
                  <a:gd name="connsiteY228" fmla="*/ 74573 h 669014"/>
                  <a:gd name="connsiteX229" fmla="*/ 45647 w 510841"/>
                  <a:gd name="connsiteY229" fmla="*/ 67323 h 669014"/>
                  <a:gd name="connsiteX230" fmla="*/ 39950 w 510841"/>
                  <a:gd name="connsiteY230" fmla="*/ 59851 h 669014"/>
                  <a:gd name="connsiteX231" fmla="*/ 32700 w 510841"/>
                  <a:gd name="connsiteY231" fmla="*/ 54598 h 669014"/>
                  <a:gd name="connsiteX232" fmla="*/ 25450 w 510841"/>
                  <a:gd name="connsiteY232" fmla="*/ 47348 h 669014"/>
                  <a:gd name="connsiteX233" fmla="*/ 20197 w 510841"/>
                  <a:gd name="connsiteY233" fmla="*/ 40098 h 669014"/>
                  <a:gd name="connsiteX234" fmla="*/ 12725 w 510841"/>
                  <a:gd name="connsiteY234" fmla="*/ 32848 h 669014"/>
                  <a:gd name="connsiteX235" fmla="*/ 5475 w 510841"/>
                  <a:gd name="connsiteY235" fmla="*/ 25376 h 669014"/>
                  <a:gd name="connsiteX236" fmla="*/ 0 w 510841"/>
                  <a:gd name="connsiteY236" fmla="*/ 18125 h 669014"/>
                  <a:gd name="connsiteX237" fmla="*/ 1997 w 510841"/>
                  <a:gd name="connsiteY237" fmla="*/ 10875 h 669014"/>
                  <a:gd name="connsiteX238" fmla="*/ 21677 w 510841"/>
                  <a:gd name="connsiteY238" fmla="*/ 12651 h 669014"/>
                  <a:gd name="connsiteX239" fmla="*/ 29149 w 510841"/>
                  <a:gd name="connsiteY239" fmla="*/ 18125 h 669014"/>
                  <a:gd name="connsiteX240" fmla="*/ 36399 w 510841"/>
                  <a:gd name="connsiteY240" fmla="*/ 19901 h 669014"/>
                  <a:gd name="connsiteX241" fmla="*/ 43649 w 510841"/>
                  <a:gd name="connsiteY241" fmla="*/ 19901 h 669014"/>
                  <a:gd name="connsiteX242" fmla="*/ 50899 w 510841"/>
                  <a:gd name="connsiteY242" fmla="*/ 19901 h 669014"/>
                  <a:gd name="connsiteX243" fmla="*/ 60073 w 510841"/>
                  <a:gd name="connsiteY243" fmla="*/ 19901 h 669014"/>
                  <a:gd name="connsiteX244" fmla="*/ 67323 w 510841"/>
                  <a:gd name="connsiteY244" fmla="*/ 19901 h 669014"/>
                  <a:gd name="connsiteX245" fmla="*/ 74795 w 510841"/>
                  <a:gd name="connsiteY245" fmla="*/ 16202 h 669014"/>
                  <a:gd name="connsiteX246" fmla="*/ 82045 w 510841"/>
                  <a:gd name="connsiteY246" fmla="*/ 12725 h 669014"/>
                  <a:gd name="connsiteX247" fmla="*/ 89296 w 510841"/>
                  <a:gd name="connsiteY247" fmla="*/ 7250 h 669014"/>
                  <a:gd name="connsiteX248" fmla="*/ 96546 w 510841"/>
                  <a:gd name="connsiteY248" fmla="*/ 0 h 669014"/>
                  <a:gd name="connsiteX249" fmla="*/ 227715 w 510841"/>
                  <a:gd name="connsiteY249" fmla="*/ 14870 h 669014"/>
                  <a:gd name="connsiteX250" fmla="*/ 229046 w 510841"/>
                  <a:gd name="connsiteY250" fmla="*/ 25672 h 66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510841" h="669014">
                    <a:moveTo>
                      <a:pt x="229046" y="25672"/>
                    </a:moveTo>
                    <a:lnTo>
                      <a:pt x="227493" y="34623"/>
                    </a:lnTo>
                    <a:lnTo>
                      <a:pt x="227493" y="42095"/>
                    </a:lnTo>
                    <a:lnTo>
                      <a:pt x="230970" y="49346"/>
                    </a:lnTo>
                    <a:lnTo>
                      <a:pt x="238220" y="51343"/>
                    </a:lnTo>
                    <a:lnTo>
                      <a:pt x="260119" y="75017"/>
                    </a:lnTo>
                    <a:lnTo>
                      <a:pt x="263818" y="82267"/>
                    </a:lnTo>
                    <a:lnTo>
                      <a:pt x="263818" y="89296"/>
                    </a:lnTo>
                    <a:lnTo>
                      <a:pt x="265371" y="96546"/>
                    </a:lnTo>
                    <a:lnTo>
                      <a:pt x="269070" y="104018"/>
                    </a:lnTo>
                    <a:lnTo>
                      <a:pt x="269070" y="111268"/>
                    </a:lnTo>
                    <a:lnTo>
                      <a:pt x="271068" y="118518"/>
                    </a:lnTo>
                    <a:lnTo>
                      <a:pt x="276321" y="125768"/>
                    </a:lnTo>
                    <a:lnTo>
                      <a:pt x="283571" y="129468"/>
                    </a:lnTo>
                    <a:lnTo>
                      <a:pt x="292744" y="132945"/>
                    </a:lnTo>
                    <a:lnTo>
                      <a:pt x="292744" y="140195"/>
                    </a:lnTo>
                    <a:lnTo>
                      <a:pt x="285494" y="140195"/>
                    </a:lnTo>
                    <a:lnTo>
                      <a:pt x="285494" y="147667"/>
                    </a:lnTo>
                    <a:lnTo>
                      <a:pt x="290969" y="154917"/>
                    </a:lnTo>
                    <a:lnTo>
                      <a:pt x="294446" y="162167"/>
                    </a:lnTo>
                    <a:lnTo>
                      <a:pt x="296443" y="169417"/>
                    </a:lnTo>
                    <a:lnTo>
                      <a:pt x="290969" y="176668"/>
                    </a:lnTo>
                    <a:lnTo>
                      <a:pt x="289193" y="184140"/>
                    </a:lnTo>
                    <a:lnTo>
                      <a:pt x="294446" y="191390"/>
                    </a:lnTo>
                    <a:lnTo>
                      <a:pt x="300143" y="198640"/>
                    </a:lnTo>
                    <a:lnTo>
                      <a:pt x="307393" y="204115"/>
                    </a:lnTo>
                    <a:lnTo>
                      <a:pt x="307393" y="196865"/>
                    </a:lnTo>
                    <a:lnTo>
                      <a:pt x="307393" y="189614"/>
                    </a:lnTo>
                    <a:lnTo>
                      <a:pt x="305395" y="182364"/>
                    </a:lnTo>
                    <a:lnTo>
                      <a:pt x="301696" y="175114"/>
                    </a:lnTo>
                    <a:lnTo>
                      <a:pt x="301696" y="167642"/>
                    </a:lnTo>
                    <a:lnTo>
                      <a:pt x="305395" y="160392"/>
                    </a:lnTo>
                    <a:lnTo>
                      <a:pt x="312645" y="164091"/>
                    </a:lnTo>
                    <a:lnTo>
                      <a:pt x="316344" y="171341"/>
                    </a:lnTo>
                    <a:lnTo>
                      <a:pt x="320044" y="178591"/>
                    </a:lnTo>
                    <a:lnTo>
                      <a:pt x="325518" y="185841"/>
                    </a:lnTo>
                    <a:lnTo>
                      <a:pt x="327516" y="193314"/>
                    </a:lnTo>
                    <a:lnTo>
                      <a:pt x="330993" y="200564"/>
                    </a:lnTo>
                    <a:lnTo>
                      <a:pt x="334692" y="207814"/>
                    </a:lnTo>
                    <a:lnTo>
                      <a:pt x="341942" y="213067"/>
                    </a:lnTo>
                    <a:lnTo>
                      <a:pt x="341942" y="220317"/>
                    </a:lnTo>
                    <a:lnTo>
                      <a:pt x="339945" y="227789"/>
                    </a:lnTo>
                    <a:lnTo>
                      <a:pt x="334692" y="235039"/>
                    </a:lnTo>
                    <a:lnTo>
                      <a:pt x="332694" y="242289"/>
                    </a:lnTo>
                    <a:lnTo>
                      <a:pt x="334692" y="249539"/>
                    </a:lnTo>
                    <a:lnTo>
                      <a:pt x="336467" y="256790"/>
                    </a:lnTo>
                    <a:lnTo>
                      <a:pt x="338243" y="264262"/>
                    </a:lnTo>
                    <a:lnTo>
                      <a:pt x="334766" y="271512"/>
                    </a:lnTo>
                    <a:lnTo>
                      <a:pt x="336541" y="278762"/>
                    </a:lnTo>
                    <a:lnTo>
                      <a:pt x="342016" y="286012"/>
                    </a:lnTo>
                    <a:lnTo>
                      <a:pt x="342016" y="293262"/>
                    </a:lnTo>
                    <a:lnTo>
                      <a:pt x="343792" y="300513"/>
                    </a:lnTo>
                    <a:lnTo>
                      <a:pt x="349266" y="307985"/>
                    </a:lnTo>
                    <a:lnTo>
                      <a:pt x="349266" y="315235"/>
                    </a:lnTo>
                    <a:lnTo>
                      <a:pt x="352965" y="322485"/>
                    </a:lnTo>
                    <a:lnTo>
                      <a:pt x="360215" y="327960"/>
                    </a:lnTo>
                    <a:lnTo>
                      <a:pt x="367466" y="333434"/>
                    </a:lnTo>
                    <a:lnTo>
                      <a:pt x="367466" y="340685"/>
                    </a:lnTo>
                    <a:lnTo>
                      <a:pt x="369241" y="347935"/>
                    </a:lnTo>
                    <a:lnTo>
                      <a:pt x="369241" y="355407"/>
                    </a:lnTo>
                    <a:lnTo>
                      <a:pt x="371239" y="362879"/>
                    </a:lnTo>
                    <a:lnTo>
                      <a:pt x="371239" y="370129"/>
                    </a:lnTo>
                    <a:lnTo>
                      <a:pt x="372792" y="377379"/>
                    </a:lnTo>
                    <a:lnTo>
                      <a:pt x="378489" y="384630"/>
                    </a:lnTo>
                    <a:lnTo>
                      <a:pt x="389216" y="406528"/>
                    </a:lnTo>
                    <a:lnTo>
                      <a:pt x="394691" y="413778"/>
                    </a:lnTo>
                    <a:lnTo>
                      <a:pt x="396466" y="421028"/>
                    </a:lnTo>
                    <a:lnTo>
                      <a:pt x="392767" y="428279"/>
                    </a:lnTo>
                    <a:lnTo>
                      <a:pt x="387515" y="435529"/>
                    </a:lnTo>
                    <a:lnTo>
                      <a:pt x="382262" y="446478"/>
                    </a:lnTo>
                    <a:lnTo>
                      <a:pt x="385739" y="453728"/>
                    </a:lnTo>
                    <a:lnTo>
                      <a:pt x="387515" y="460978"/>
                    </a:lnTo>
                    <a:lnTo>
                      <a:pt x="389290" y="468450"/>
                    </a:lnTo>
                    <a:lnTo>
                      <a:pt x="389290" y="475701"/>
                    </a:lnTo>
                    <a:lnTo>
                      <a:pt x="391066" y="482951"/>
                    </a:lnTo>
                    <a:lnTo>
                      <a:pt x="398538" y="490201"/>
                    </a:lnTo>
                    <a:lnTo>
                      <a:pt x="403790" y="497451"/>
                    </a:lnTo>
                    <a:lnTo>
                      <a:pt x="411041" y="501150"/>
                    </a:lnTo>
                    <a:lnTo>
                      <a:pt x="418291" y="506403"/>
                    </a:lnTo>
                    <a:lnTo>
                      <a:pt x="427465" y="506403"/>
                    </a:lnTo>
                    <a:lnTo>
                      <a:pt x="429240" y="499153"/>
                    </a:lnTo>
                    <a:lnTo>
                      <a:pt x="429240" y="491903"/>
                    </a:lnTo>
                    <a:lnTo>
                      <a:pt x="434937" y="484652"/>
                    </a:lnTo>
                    <a:lnTo>
                      <a:pt x="442187" y="490127"/>
                    </a:lnTo>
                    <a:lnTo>
                      <a:pt x="445664" y="497377"/>
                    </a:lnTo>
                    <a:lnTo>
                      <a:pt x="449363" y="504849"/>
                    </a:lnTo>
                    <a:lnTo>
                      <a:pt x="453062" y="512099"/>
                    </a:lnTo>
                    <a:lnTo>
                      <a:pt x="454616" y="519350"/>
                    </a:lnTo>
                    <a:lnTo>
                      <a:pt x="456613" y="526600"/>
                    </a:lnTo>
                    <a:lnTo>
                      <a:pt x="462088" y="533850"/>
                    </a:lnTo>
                    <a:lnTo>
                      <a:pt x="469338" y="539325"/>
                    </a:lnTo>
                    <a:lnTo>
                      <a:pt x="476588" y="542802"/>
                    </a:lnTo>
                    <a:lnTo>
                      <a:pt x="483838" y="550052"/>
                    </a:lnTo>
                    <a:lnTo>
                      <a:pt x="485466" y="556266"/>
                    </a:lnTo>
                    <a:lnTo>
                      <a:pt x="483468" y="563517"/>
                    </a:lnTo>
                    <a:lnTo>
                      <a:pt x="483468" y="570767"/>
                    </a:lnTo>
                    <a:lnTo>
                      <a:pt x="490719" y="576241"/>
                    </a:lnTo>
                    <a:lnTo>
                      <a:pt x="499892" y="579940"/>
                    </a:lnTo>
                    <a:lnTo>
                      <a:pt x="507364" y="581716"/>
                    </a:lnTo>
                    <a:lnTo>
                      <a:pt x="510842" y="588966"/>
                    </a:lnTo>
                    <a:lnTo>
                      <a:pt x="510842" y="596216"/>
                    </a:lnTo>
                    <a:lnTo>
                      <a:pt x="510842" y="603467"/>
                    </a:lnTo>
                    <a:lnTo>
                      <a:pt x="510842" y="610717"/>
                    </a:lnTo>
                    <a:lnTo>
                      <a:pt x="510842" y="618189"/>
                    </a:lnTo>
                    <a:lnTo>
                      <a:pt x="505367" y="625439"/>
                    </a:lnTo>
                    <a:lnTo>
                      <a:pt x="501668" y="632689"/>
                    </a:lnTo>
                    <a:lnTo>
                      <a:pt x="498191" y="639939"/>
                    </a:lnTo>
                    <a:lnTo>
                      <a:pt x="490719" y="643638"/>
                    </a:lnTo>
                    <a:lnTo>
                      <a:pt x="483468" y="649113"/>
                    </a:lnTo>
                    <a:lnTo>
                      <a:pt x="479991" y="658065"/>
                    </a:lnTo>
                    <a:lnTo>
                      <a:pt x="472519" y="659840"/>
                    </a:lnTo>
                    <a:lnTo>
                      <a:pt x="465269" y="663318"/>
                    </a:lnTo>
                    <a:lnTo>
                      <a:pt x="458019" y="669014"/>
                    </a:lnTo>
                    <a:lnTo>
                      <a:pt x="450769" y="669014"/>
                    </a:lnTo>
                    <a:lnTo>
                      <a:pt x="445294" y="661764"/>
                    </a:lnTo>
                    <a:lnTo>
                      <a:pt x="439819" y="654292"/>
                    </a:lnTo>
                    <a:lnTo>
                      <a:pt x="439819" y="647042"/>
                    </a:lnTo>
                    <a:lnTo>
                      <a:pt x="434567" y="639791"/>
                    </a:lnTo>
                    <a:lnTo>
                      <a:pt x="432569" y="632541"/>
                    </a:lnTo>
                    <a:lnTo>
                      <a:pt x="432569" y="623590"/>
                    </a:lnTo>
                    <a:lnTo>
                      <a:pt x="430794" y="614416"/>
                    </a:lnTo>
                    <a:lnTo>
                      <a:pt x="428796" y="607166"/>
                    </a:lnTo>
                    <a:lnTo>
                      <a:pt x="425319" y="599915"/>
                    </a:lnTo>
                    <a:lnTo>
                      <a:pt x="425319" y="592443"/>
                    </a:lnTo>
                    <a:lnTo>
                      <a:pt x="423544" y="585193"/>
                    </a:lnTo>
                    <a:lnTo>
                      <a:pt x="410597" y="570767"/>
                    </a:lnTo>
                    <a:lnTo>
                      <a:pt x="398094" y="565070"/>
                    </a:lnTo>
                    <a:lnTo>
                      <a:pt x="392397" y="557820"/>
                    </a:lnTo>
                    <a:lnTo>
                      <a:pt x="385369" y="552567"/>
                    </a:lnTo>
                    <a:lnTo>
                      <a:pt x="379894" y="545317"/>
                    </a:lnTo>
                    <a:lnTo>
                      <a:pt x="374420" y="538067"/>
                    </a:lnTo>
                    <a:lnTo>
                      <a:pt x="368945" y="530595"/>
                    </a:lnTo>
                    <a:lnTo>
                      <a:pt x="363693" y="523345"/>
                    </a:lnTo>
                    <a:lnTo>
                      <a:pt x="359993" y="516095"/>
                    </a:lnTo>
                    <a:lnTo>
                      <a:pt x="352743" y="508844"/>
                    </a:lnTo>
                    <a:lnTo>
                      <a:pt x="349044" y="501594"/>
                    </a:lnTo>
                    <a:lnTo>
                      <a:pt x="341794" y="495898"/>
                    </a:lnTo>
                    <a:lnTo>
                      <a:pt x="334544" y="490645"/>
                    </a:lnTo>
                    <a:lnTo>
                      <a:pt x="327294" y="485392"/>
                    </a:lnTo>
                    <a:lnTo>
                      <a:pt x="318120" y="479696"/>
                    </a:lnTo>
                    <a:lnTo>
                      <a:pt x="314421" y="472445"/>
                    </a:lnTo>
                    <a:lnTo>
                      <a:pt x="307171" y="465195"/>
                    </a:lnTo>
                    <a:lnTo>
                      <a:pt x="301474" y="457945"/>
                    </a:lnTo>
                    <a:lnTo>
                      <a:pt x="294224" y="450473"/>
                    </a:lnTo>
                    <a:lnTo>
                      <a:pt x="286974" y="445220"/>
                    </a:lnTo>
                    <a:lnTo>
                      <a:pt x="283275" y="437970"/>
                    </a:lnTo>
                    <a:lnTo>
                      <a:pt x="274323" y="430720"/>
                    </a:lnTo>
                    <a:lnTo>
                      <a:pt x="272547" y="423470"/>
                    </a:lnTo>
                    <a:lnTo>
                      <a:pt x="268848" y="415998"/>
                    </a:lnTo>
                    <a:lnTo>
                      <a:pt x="261598" y="414222"/>
                    </a:lnTo>
                    <a:lnTo>
                      <a:pt x="254348" y="408747"/>
                    </a:lnTo>
                    <a:lnTo>
                      <a:pt x="254348" y="401497"/>
                    </a:lnTo>
                    <a:lnTo>
                      <a:pt x="256124" y="394247"/>
                    </a:lnTo>
                    <a:lnTo>
                      <a:pt x="248873" y="390548"/>
                    </a:lnTo>
                    <a:lnTo>
                      <a:pt x="246876" y="397798"/>
                    </a:lnTo>
                    <a:lnTo>
                      <a:pt x="246876" y="405270"/>
                    </a:lnTo>
                    <a:lnTo>
                      <a:pt x="246876" y="412521"/>
                    </a:lnTo>
                    <a:lnTo>
                      <a:pt x="246876" y="419771"/>
                    </a:lnTo>
                    <a:lnTo>
                      <a:pt x="241623" y="427021"/>
                    </a:lnTo>
                    <a:lnTo>
                      <a:pt x="234373" y="421546"/>
                    </a:lnTo>
                    <a:lnTo>
                      <a:pt x="232376" y="414296"/>
                    </a:lnTo>
                    <a:lnTo>
                      <a:pt x="230600" y="406824"/>
                    </a:lnTo>
                    <a:lnTo>
                      <a:pt x="232376" y="399574"/>
                    </a:lnTo>
                    <a:lnTo>
                      <a:pt x="237850" y="392324"/>
                    </a:lnTo>
                    <a:lnTo>
                      <a:pt x="237850" y="385073"/>
                    </a:lnTo>
                    <a:lnTo>
                      <a:pt x="236075" y="377823"/>
                    </a:lnTo>
                    <a:lnTo>
                      <a:pt x="243325" y="370351"/>
                    </a:lnTo>
                    <a:lnTo>
                      <a:pt x="248799" y="363101"/>
                    </a:lnTo>
                    <a:lnTo>
                      <a:pt x="254274" y="355851"/>
                    </a:lnTo>
                    <a:lnTo>
                      <a:pt x="254274" y="348601"/>
                    </a:lnTo>
                    <a:lnTo>
                      <a:pt x="254274" y="341350"/>
                    </a:lnTo>
                    <a:lnTo>
                      <a:pt x="256050" y="334100"/>
                    </a:lnTo>
                    <a:lnTo>
                      <a:pt x="263522" y="328404"/>
                    </a:lnTo>
                    <a:lnTo>
                      <a:pt x="261524" y="321153"/>
                    </a:lnTo>
                    <a:lnTo>
                      <a:pt x="263522" y="313903"/>
                    </a:lnTo>
                    <a:lnTo>
                      <a:pt x="265075" y="306653"/>
                    </a:lnTo>
                    <a:lnTo>
                      <a:pt x="268774" y="299181"/>
                    </a:lnTo>
                    <a:lnTo>
                      <a:pt x="268774" y="291931"/>
                    </a:lnTo>
                    <a:lnTo>
                      <a:pt x="265075" y="284681"/>
                    </a:lnTo>
                    <a:lnTo>
                      <a:pt x="265075" y="277430"/>
                    </a:lnTo>
                    <a:lnTo>
                      <a:pt x="263522" y="270180"/>
                    </a:lnTo>
                    <a:lnTo>
                      <a:pt x="259823" y="262930"/>
                    </a:lnTo>
                    <a:lnTo>
                      <a:pt x="257825" y="255458"/>
                    </a:lnTo>
                    <a:lnTo>
                      <a:pt x="252572" y="248208"/>
                    </a:lnTo>
                    <a:lnTo>
                      <a:pt x="246876" y="240958"/>
                    </a:lnTo>
                    <a:lnTo>
                      <a:pt x="239626" y="235705"/>
                    </a:lnTo>
                    <a:lnTo>
                      <a:pt x="230674" y="233707"/>
                    </a:lnTo>
                    <a:lnTo>
                      <a:pt x="223424" y="231932"/>
                    </a:lnTo>
                    <a:lnTo>
                      <a:pt x="216174" y="226457"/>
                    </a:lnTo>
                    <a:lnTo>
                      <a:pt x="208923" y="218985"/>
                    </a:lnTo>
                    <a:lnTo>
                      <a:pt x="201451" y="213732"/>
                    </a:lnTo>
                    <a:lnTo>
                      <a:pt x="198418" y="207370"/>
                    </a:lnTo>
                    <a:lnTo>
                      <a:pt x="192722" y="200120"/>
                    </a:lnTo>
                    <a:lnTo>
                      <a:pt x="187469" y="192870"/>
                    </a:lnTo>
                    <a:lnTo>
                      <a:pt x="178295" y="183696"/>
                    </a:lnTo>
                    <a:lnTo>
                      <a:pt x="174596" y="176224"/>
                    </a:lnTo>
                    <a:lnTo>
                      <a:pt x="171119" y="168974"/>
                    </a:lnTo>
                    <a:lnTo>
                      <a:pt x="171119" y="161723"/>
                    </a:lnTo>
                    <a:lnTo>
                      <a:pt x="176594" y="154473"/>
                    </a:lnTo>
                    <a:lnTo>
                      <a:pt x="180293" y="147223"/>
                    </a:lnTo>
                    <a:lnTo>
                      <a:pt x="182068" y="139751"/>
                    </a:lnTo>
                    <a:lnTo>
                      <a:pt x="174596" y="141748"/>
                    </a:lnTo>
                    <a:lnTo>
                      <a:pt x="171119" y="148999"/>
                    </a:lnTo>
                    <a:lnTo>
                      <a:pt x="165644" y="156471"/>
                    </a:lnTo>
                    <a:lnTo>
                      <a:pt x="158394" y="158024"/>
                    </a:lnTo>
                    <a:lnTo>
                      <a:pt x="151144" y="152772"/>
                    </a:lnTo>
                    <a:lnTo>
                      <a:pt x="149147" y="145522"/>
                    </a:lnTo>
                    <a:lnTo>
                      <a:pt x="147371" y="138271"/>
                    </a:lnTo>
                    <a:lnTo>
                      <a:pt x="140121" y="139825"/>
                    </a:lnTo>
                    <a:lnTo>
                      <a:pt x="141896" y="147297"/>
                    </a:lnTo>
                    <a:lnTo>
                      <a:pt x="141896" y="154547"/>
                    </a:lnTo>
                    <a:lnTo>
                      <a:pt x="138197" y="161797"/>
                    </a:lnTo>
                    <a:lnTo>
                      <a:pt x="130947" y="163795"/>
                    </a:lnTo>
                    <a:lnTo>
                      <a:pt x="123697" y="161797"/>
                    </a:lnTo>
                    <a:lnTo>
                      <a:pt x="116447" y="154547"/>
                    </a:lnTo>
                    <a:lnTo>
                      <a:pt x="114671" y="147297"/>
                    </a:lnTo>
                    <a:lnTo>
                      <a:pt x="112674" y="139825"/>
                    </a:lnTo>
                    <a:lnTo>
                      <a:pt x="109197" y="132575"/>
                    </a:lnTo>
                    <a:lnTo>
                      <a:pt x="102242" y="127470"/>
                    </a:lnTo>
                    <a:lnTo>
                      <a:pt x="94844" y="125472"/>
                    </a:lnTo>
                    <a:lnTo>
                      <a:pt x="87594" y="121995"/>
                    </a:lnTo>
                    <a:lnTo>
                      <a:pt x="85596" y="114523"/>
                    </a:lnTo>
                    <a:lnTo>
                      <a:pt x="80344" y="107273"/>
                    </a:lnTo>
                    <a:lnTo>
                      <a:pt x="71170" y="102020"/>
                    </a:lnTo>
                    <a:lnTo>
                      <a:pt x="63920" y="100023"/>
                    </a:lnTo>
                    <a:lnTo>
                      <a:pt x="56670" y="96324"/>
                    </a:lnTo>
                    <a:lnTo>
                      <a:pt x="49198" y="89074"/>
                    </a:lnTo>
                    <a:lnTo>
                      <a:pt x="47422" y="81824"/>
                    </a:lnTo>
                    <a:lnTo>
                      <a:pt x="50899" y="74573"/>
                    </a:lnTo>
                    <a:lnTo>
                      <a:pt x="45647" y="67323"/>
                    </a:lnTo>
                    <a:lnTo>
                      <a:pt x="39950" y="59851"/>
                    </a:lnTo>
                    <a:lnTo>
                      <a:pt x="32700" y="54598"/>
                    </a:lnTo>
                    <a:lnTo>
                      <a:pt x="25450" y="47348"/>
                    </a:lnTo>
                    <a:lnTo>
                      <a:pt x="20197" y="40098"/>
                    </a:lnTo>
                    <a:lnTo>
                      <a:pt x="12725" y="32848"/>
                    </a:lnTo>
                    <a:lnTo>
                      <a:pt x="5475" y="25376"/>
                    </a:lnTo>
                    <a:lnTo>
                      <a:pt x="0" y="18125"/>
                    </a:lnTo>
                    <a:lnTo>
                      <a:pt x="1997" y="10875"/>
                    </a:lnTo>
                    <a:lnTo>
                      <a:pt x="21677" y="12651"/>
                    </a:lnTo>
                    <a:lnTo>
                      <a:pt x="29149" y="18125"/>
                    </a:lnTo>
                    <a:lnTo>
                      <a:pt x="36399" y="19901"/>
                    </a:lnTo>
                    <a:lnTo>
                      <a:pt x="43649" y="19901"/>
                    </a:lnTo>
                    <a:lnTo>
                      <a:pt x="50899" y="19901"/>
                    </a:lnTo>
                    <a:lnTo>
                      <a:pt x="60073" y="19901"/>
                    </a:lnTo>
                    <a:lnTo>
                      <a:pt x="67323" y="19901"/>
                    </a:lnTo>
                    <a:lnTo>
                      <a:pt x="74795" y="16202"/>
                    </a:lnTo>
                    <a:lnTo>
                      <a:pt x="82045" y="12725"/>
                    </a:lnTo>
                    <a:lnTo>
                      <a:pt x="89296" y="7250"/>
                    </a:lnTo>
                    <a:lnTo>
                      <a:pt x="96546" y="0"/>
                    </a:lnTo>
                    <a:lnTo>
                      <a:pt x="227715" y="14870"/>
                    </a:lnTo>
                    <a:lnTo>
                      <a:pt x="229046" y="2567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EC5EF249-ACFA-4C19-8479-F71D13D1EDC2}"/>
                  </a:ext>
                </a:extLst>
              </p:cNvPr>
              <p:cNvSpPr/>
              <p:nvPr/>
            </p:nvSpPr>
            <p:spPr>
              <a:xfrm>
                <a:off x="671712" y="3589141"/>
                <a:ext cx="21898" cy="25375"/>
              </a:xfrm>
              <a:custGeom>
                <a:avLst/>
                <a:gdLst>
                  <a:gd name="connsiteX0" fmla="*/ 18199 w 21898"/>
                  <a:gd name="connsiteY0" fmla="*/ 0 h 25375"/>
                  <a:gd name="connsiteX1" fmla="*/ 10949 w 21898"/>
                  <a:gd name="connsiteY1" fmla="*/ 3699 h 25375"/>
                  <a:gd name="connsiteX2" fmla="*/ 3699 w 21898"/>
                  <a:gd name="connsiteY2" fmla="*/ 7176 h 25375"/>
                  <a:gd name="connsiteX3" fmla="*/ 0 w 21898"/>
                  <a:gd name="connsiteY3" fmla="*/ 14648 h 25375"/>
                  <a:gd name="connsiteX4" fmla="*/ 1997 w 21898"/>
                  <a:gd name="connsiteY4" fmla="*/ 21899 h 25375"/>
                  <a:gd name="connsiteX5" fmla="*/ 9248 w 21898"/>
                  <a:gd name="connsiteY5" fmla="*/ 25376 h 25375"/>
                  <a:gd name="connsiteX6" fmla="*/ 12947 w 21898"/>
                  <a:gd name="connsiteY6" fmla="*/ 18125 h 25375"/>
                  <a:gd name="connsiteX7" fmla="*/ 18199 w 21898"/>
                  <a:gd name="connsiteY7" fmla="*/ 10875 h 25375"/>
                  <a:gd name="connsiteX8" fmla="*/ 21898 w 21898"/>
                  <a:gd name="connsiteY8" fmla="*/ 3625 h 25375"/>
                  <a:gd name="connsiteX9" fmla="*/ 18199 w 21898"/>
                  <a:gd name="connsiteY9" fmla="*/ 0 h 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98" h="25375">
                    <a:moveTo>
                      <a:pt x="18199" y="0"/>
                    </a:moveTo>
                    <a:lnTo>
                      <a:pt x="10949" y="3699"/>
                    </a:lnTo>
                    <a:lnTo>
                      <a:pt x="3699" y="7176"/>
                    </a:lnTo>
                    <a:lnTo>
                      <a:pt x="0" y="14648"/>
                    </a:lnTo>
                    <a:lnTo>
                      <a:pt x="1997" y="21899"/>
                    </a:lnTo>
                    <a:lnTo>
                      <a:pt x="9248" y="25376"/>
                    </a:lnTo>
                    <a:lnTo>
                      <a:pt x="12947" y="18125"/>
                    </a:lnTo>
                    <a:lnTo>
                      <a:pt x="18199" y="10875"/>
                    </a:lnTo>
                    <a:lnTo>
                      <a:pt x="21898" y="3625"/>
                    </a:lnTo>
                    <a:lnTo>
                      <a:pt x="18199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A1DDE81D-9F2F-4261-A4C9-105BD5887BFE}"/>
                  </a:ext>
                </a:extLst>
              </p:cNvPr>
              <p:cNvSpPr/>
              <p:nvPr/>
            </p:nvSpPr>
            <p:spPr>
              <a:xfrm>
                <a:off x="717062" y="3709361"/>
                <a:ext cx="16645" cy="29000"/>
              </a:xfrm>
              <a:custGeom>
                <a:avLst/>
                <a:gdLst>
                  <a:gd name="connsiteX0" fmla="*/ 1998 w 16645"/>
                  <a:gd name="connsiteY0" fmla="*/ 0 h 29000"/>
                  <a:gd name="connsiteX1" fmla="*/ 0 w 16645"/>
                  <a:gd name="connsiteY1" fmla="*/ 7250 h 29000"/>
                  <a:gd name="connsiteX2" fmla="*/ 0 w 16645"/>
                  <a:gd name="connsiteY2" fmla="*/ 14500 h 29000"/>
                  <a:gd name="connsiteX3" fmla="*/ 3699 w 16645"/>
                  <a:gd name="connsiteY3" fmla="*/ 21751 h 29000"/>
                  <a:gd name="connsiteX4" fmla="*/ 10949 w 16645"/>
                  <a:gd name="connsiteY4" fmla="*/ 29001 h 29000"/>
                  <a:gd name="connsiteX5" fmla="*/ 16646 w 16645"/>
                  <a:gd name="connsiteY5" fmla="*/ 21751 h 29000"/>
                  <a:gd name="connsiteX6" fmla="*/ 14648 w 16645"/>
                  <a:gd name="connsiteY6" fmla="*/ 14500 h 29000"/>
                  <a:gd name="connsiteX7" fmla="*/ 9174 w 16645"/>
                  <a:gd name="connsiteY7" fmla="*/ 7250 h 29000"/>
                  <a:gd name="connsiteX8" fmla="*/ 7398 w 16645"/>
                  <a:gd name="connsiteY8" fmla="*/ 0 h 29000"/>
                  <a:gd name="connsiteX9" fmla="*/ 1998 w 16645"/>
                  <a:gd name="connsiteY9" fmla="*/ 0 h 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45" h="29000">
                    <a:moveTo>
                      <a:pt x="1998" y="0"/>
                    </a:moveTo>
                    <a:lnTo>
                      <a:pt x="0" y="7250"/>
                    </a:lnTo>
                    <a:lnTo>
                      <a:pt x="0" y="14500"/>
                    </a:lnTo>
                    <a:lnTo>
                      <a:pt x="3699" y="21751"/>
                    </a:lnTo>
                    <a:lnTo>
                      <a:pt x="10949" y="29001"/>
                    </a:lnTo>
                    <a:lnTo>
                      <a:pt x="16646" y="21751"/>
                    </a:lnTo>
                    <a:lnTo>
                      <a:pt x="14648" y="14500"/>
                    </a:lnTo>
                    <a:lnTo>
                      <a:pt x="9174" y="7250"/>
                    </a:lnTo>
                    <a:lnTo>
                      <a:pt x="7398" y="0"/>
                    </a:lnTo>
                    <a:lnTo>
                      <a:pt x="1998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AE2AFB3E-B628-4C4D-99DF-70160948A261}"/>
                  </a:ext>
                </a:extLst>
              </p:cNvPr>
              <p:cNvSpPr/>
              <p:nvPr/>
            </p:nvSpPr>
            <p:spPr>
              <a:xfrm>
                <a:off x="746211" y="3774612"/>
                <a:ext cx="9247" cy="19974"/>
              </a:xfrm>
              <a:custGeom>
                <a:avLst/>
                <a:gdLst>
                  <a:gd name="connsiteX0" fmla="*/ 0 w 9247"/>
                  <a:gd name="connsiteY0" fmla="*/ 0 h 19974"/>
                  <a:gd name="connsiteX1" fmla="*/ 0 w 9247"/>
                  <a:gd name="connsiteY1" fmla="*/ 7472 h 19974"/>
                  <a:gd name="connsiteX2" fmla="*/ 0 w 9247"/>
                  <a:gd name="connsiteY2" fmla="*/ 14722 h 19974"/>
                  <a:gd name="connsiteX3" fmla="*/ 7250 w 9247"/>
                  <a:gd name="connsiteY3" fmla="*/ 19975 h 19974"/>
                  <a:gd name="connsiteX4" fmla="*/ 9248 w 9247"/>
                  <a:gd name="connsiteY4" fmla="*/ 12725 h 19974"/>
                  <a:gd name="connsiteX5" fmla="*/ 7250 w 9247"/>
                  <a:gd name="connsiteY5" fmla="*/ 5475 h 19974"/>
                  <a:gd name="connsiteX6" fmla="*/ 0 w 9247"/>
                  <a:gd name="connsiteY6" fmla="*/ 0 h 1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7" h="19974">
                    <a:moveTo>
                      <a:pt x="0" y="0"/>
                    </a:moveTo>
                    <a:lnTo>
                      <a:pt x="0" y="7472"/>
                    </a:lnTo>
                    <a:lnTo>
                      <a:pt x="0" y="14722"/>
                    </a:lnTo>
                    <a:lnTo>
                      <a:pt x="7250" y="19975"/>
                    </a:lnTo>
                    <a:lnTo>
                      <a:pt x="9248" y="12725"/>
                    </a:lnTo>
                    <a:lnTo>
                      <a:pt x="7250" y="54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3322B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2E7369B2-79F1-4DBB-9D5E-D91531110D0A}"/>
                  </a:ext>
                </a:extLst>
              </p:cNvPr>
              <p:cNvSpPr/>
              <p:nvPr/>
            </p:nvSpPr>
            <p:spPr>
              <a:xfrm>
                <a:off x="793485" y="3805537"/>
                <a:ext cx="14426" cy="29222"/>
              </a:xfrm>
              <a:custGeom>
                <a:avLst/>
                <a:gdLst>
                  <a:gd name="connsiteX0" fmla="*/ 1997 w 14426"/>
                  <a:gd name="connsiteY0" fmla="*/ 0 h 29222"/>
                  <a:gd name="connsiteX1" fmla="*/ 0 w 14426"/>
                  <a:gd name="connsiteY1" fmla="*/ 7250 h 29222"/>
                  <a:gd name="connsiteX2" fmla="*/ 1997 w 14426"/>
                  <a:gd name="connsiteY2" fmla="*/ 14500 h 29222"/>
                  <a:gd name="connsiteX3" fmla="*/ 5475 w 14426"/>
                  <a:gd name="connsiteY3" fmla="*/ 21751 h 29222"/>
                  <a:gd name="connsiteX4" fmla="*/ 10949 w 14426"/>
                  <a:gd name="connsiteY4" fmla="*/ 29223 h 29222"/>
                  <a:gd name="connsiteX5" fmla="*/ 14426 w 14426"/>
                  <a:gd name="connsiteY5" fmla="*/ 21751 h 29222"/>
                  <a:gd name="connsiteX6" fmla="*/ 12651 w 14426"/>
                  <a:gd name="connsiteY6" fmla="*/ 14500 h 29222"/>
                  <a:gd name="connsiteX7" fmla="*/ 10875 w 14426"/>
                  <a:gd name="connsiteY7" fmla="*/ 7250 h 29222"/>
                  <a:gd name="connsiteX8" fmla="*/ 5401 w 14426"/>
                  <a:gd name="connsiteY8" fmla="*/ 0 h 29222"/>
                  <a:gd name="connsiteX9" fmla="*/ 1997 w 14426"/>
                  <a:gd name="connsiteY9" fmla="*/ 0 h 2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26" h="29222">
                    <a:moveTo>
                      <a:pt x="1997" y="0"/>
                    </a:moveTo>
                    <a:lnTo>
                      <a:pt x="0" y="7250"/>
                    </a:lnTo>
                    <a:lnTo>
                      <a:pt x="1997" y="14500"/>
                    </a:lnTo>
                    <a:lnTo>
                      <a:pt x="5475" y="21751"/>
                    </a:lnTo>
                    <a:lnTo>
                      <a:pt x="10949" y="29223"/>
                    </a:lnTo>
                    <a:lnTo>
                      <a:pt x="14426" y="21751"/>
                    </a:lnTo>
                    <a:lnTo>
                      <a:pt x="12651" y="14500"/>
                    </a:lnTo>
                    <a:lnTo>
                      <a:pt x="10875" y="7250"/>
                    </a:lnTo>
                    <a:lnTo>
                      <a:pt x="5401" y="0"/>
                    </a:lnTo>
                    <a:lnTo>
                      <a:pt x="19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E4C4DC2F-E730-4199-A645-509A08010D72}"/>
                  </a:ext>
                </a:extLst>
              </p:cNvPr>
              <p:cNvSpPr/>
              <p:nvPr/>
            </p:nvSpPr>
            <p:spPr>
              <a:xfrm>
                <a:off x="1475816" y="4071648"/>
                <a:ext cx="124584" cy="83747"/>
              </a:xfrm>
              <a:custGeom>
                <a:avLst/>
                <a:gdLst>
                  <a:gd name="connsiteX0" fmla="*/ 124585 w 124584"/>
                  <a:gd name="connsiteY0" fmla="*/ 53119 h 83747"/>
                  <a:gd name="connsiteX1" fmla="*/ 116669 w 124584"/>
                  <a:gd name="connsiteY1" fmla="*/ 56596 h 83747"/>
                  <a:gd name="connsiteX2" fmla="*/ 109419 w 124584"/>
                  <a:gd name="connsiteY2" fmla="*/ 61848 h 83747"/>
                  <a:gd name="connsiteX3" fmla="*/ 103944 w 124584"/>
                  <a:gd name="connsiteY3" fmla="*/ 71022 h 83747"/>
                  <a:gd name="connsiteX4" fmla="*/ 96694 w 124584"/>
                  <a:gd name="connsiteY4" fmla="*/ 78494 h 83747"/>
                  <a:gd name="connsiteX5" fmla="*/ 89443 w 124584"/>
                  <a:gd name="connsiteY5" fmla="*/ 81971 h 83747"/>
                  <a:gd name="connsiteX6" fmla="*/ 82193 w 124584"/>
                  <a:gd name="connsiteY6" fmla="*/ 83747 h 83747"/>
                  <a:gd name="connsiteX7" fmla="*/ 74943 w 124584"/>
                  <a:gd name="connsiteY7" fmla="*/ 83747 h 83747"/>
                  <a:gd name="connsiteX8" fmla="*/ 67471 w 124584"/>
                  <a:gd name="connsiteY8" fmla="*/ 83747 h 83747"/>
                  <a:gd name="connsiteX9" fmla="*/ 60221 w 124584"/>
                  <a:gd name="connsiteY9" fmla="*/ 81971 h 83747"/>
                  <a:gd name="connsiteX10" fmla="*/ 52971 w 124584"/>
                  <a:gd name="connsiteY10" fmla="*/ 78494 h 83747"/>
                  <a:gd name="connsiteX11" fmla="*/ 45721 w 124584"/>
                  <a:gd name="connsiteY11" fmla="*/ 76497 h 83747"/>
                  <a:gd name="connsiteX12" fmla="*/ 38470 w 124584"/>
                  <a:gd name="connsiteY12" fmla="*/ 76497 h 83747"/>
                  <a:gd name="connsiteX13" fmla="*/ 30998 w 124584"/>
                  <a:gd name="connsiteY13" fmla="*/ 78494 h 83747"/>
                  <a:gd name="connsiteX14" fmla="*/ 23748 w 124584"/>
                  <a:gd name="connsiteY14" fmla="*/ 80048 h 83747"/>
                  <a:gd name="connsiteX15" fmla="*/ 16498 w 124584"/>
                  <a:gd name="connsiteY15" fmla="*/ 82045 h 83747"/>
                  <a:gd name="connsiteX16" fmla="*/ 9248 w 124584"/>
                  <a:gd name="connsiteY16" fmla="*/ 76571 h 83747"/>
                  <a:gd name="connsiteX17" fmla="*/ 3551 w 124584"/>
                  <a:gd name="connsiteY17" fmla="*/ 69321 h 83747"/>
                  <a:gd name="connsiteX18" fmla="*/ 1998 w 124584"/>
                  <a:gd name="connsiteY18" fmla="*/ 61848 h 83747"/>
                  <a:gd name="connsiteX19" fmla="*/ 0 w 124584"/>
                  <a:gd name="connsiteY19" fmla="*/ 54598 h 83747"/>
                  <a:gd name="connsiteX20" fmla="*/ 0 w 124584"/>
                  <a:gd name="connsiteY20" fmla="*/ 47348 h 83747"/>
                  <a:gd name="connsiteX21" fmla="*/ 1998 w 124584"/>
                  <a:gd name="connsiteY21" fmla="*/ 40098 h 83747"/>
                  <a:gd name="connsiteX22" fmla="*/ 7250 w 124584"/>
                  <a:gd name="connsiteY22" fmla="*/ 32848 h 83747"/>
                  <a:gd name="connsiteX23" fmla="*/ 14500 w 124584"/>
                  <a:gd name="connsiteY23" fmla="*/ 31072 h 83747"/>
                  <a:gd name="connsiteX24" fmla="*/ 21751 w 124584"/>
                  <a:gd name="connsiteY24" fmla="*/ 29075 h 83747"/>
                  <a:gd name="connsiteX25" fmla="*/ 29223 w 124584"/>
                  <a:gd name="connsiteY25" fmla="*/ 29075 h 83747"/>
                  <a:gd name="connsiteX26" fmla="*/ 36473 w 124584"/>
                  <a:gd name="connsiteY26" fmla="*/ 23822 h 83747"/>
                  <a:gd name="connsiteX27" fmla="*/ 43723 w 124584"/>
                  <a:gd name="connsiteY27" fmla="*/ 18125 h 83747"/>
                  <a:gd name="connsiteX28" fmla="*/ 50973 w 124584"/>
                  <a:gd name="connsiteY28" fmla="*/ 12873 h 83747"/>
                  <a:gd name="connsiteX29" fmla="*/ 58223 w 124584"/>
                  <a:gd name="connsiteY29" fmla="*/ 7398 h 83747"/>
                  <a:gd name="connsiteX30" fmla="*/ 65474 w 124584"/>
                  <a:gd name="connsiteY30" fmla="*/ 3699 h 83747"/>
                  <a:gd name="connsiteX31" fmla="*/ 72946 w 124584"/>
                  <a:gd name="connsiteY31" fmla="*/ 0 h 83747"/>
                  <a:gd name="connsiteX32" fmla="*/ 80196 w 124584"/>
                  <a:gd name="connsiteY32" fmla="*/ 1998 h 83747"/>
                  <a:gd name="connsiteX33" fmla="*/ 87446 w 124584"/>
                  <a:gd name="connsiteY33" fmla="*/ 3773 h 83747"/>
                  <a:gd name="connsiteX34" fmla="*/ 93143 w 124584"/>
                  <a:gd name="connsiteY34" fmla="*/ 11023 h 83747"/>
                  <a:gd name="connsiteX35" fmla="*/ 100393 w 124584"/>
                  <a:gd name="connsiteY35" fmla="*/ 18273 h 83747"/>
                  <a:gd name="connsiteX36" fmla="*/ 105645 w 124584"/>
                  <a:gd name="connsiteY36" fmla="*/ 25746 h 83747"/>
                  <a:gd name="connsiteX37" fmla="*/ 111342 w 124584"/>
                  <a:gd name="connsiteY37" fmla="*/ 32996 h 83747"/>
                  <a:gd name="connsiteX38" fmla="*/ 114819 w 124584"/>
                  <a:gd name="connsiteY38" fmla="*/ 47422 h 83747"/>
                  <a:gd name="connsiteX39" fmla="*/ 124585 w 124584"/>
                  <a:gd name="connsiteY39" fmla="*/ 53119 h 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4584" h="83747">
                    <a:moveTo>
                      <a:pt x="124585" y="53119"/>
                    </a:moveTo>
                    <a:lnTo>
                      <a:pt x="116669" y="56596"/>
                    </a:lnTo>
                    <a:lnTo>
                      <a:pt x="109419" y="61848"/>
                    </a:lnTo>
                    <a:lnTo>
                      <a:pt x="103944" y="71022"/>
                    </a:lnTo>
                    <a:lnTo>
                      <a:pt x="96694" y="78494"/>
                    </a:lnTo>
                    <a:lnTo>
                      <a:pt x="89443" y="81971"/>
                    </a:lnTo>
                    <a:lnTo>
                      <a:pt x="82193" y="83747"/>
                    </a:lnTo>
                    <a:lnTo>
                      <a:pt x="74943" y="83747"/>
                    </a:lnTo>
                    <a:lnTo>
                      <a:pt x="67471" y="83747"/>
                    </a:lnTo>
                    <a:lnTo>
                      <a:pt x="60221" y="81971"/>
                    </a:lnTo>
                    <a:lnTo>
                      <a:pt x="52971" y="78494"/>
                    </a:lnTo>
                    <a:lnTo>
                      <a:pt x="45721" y="76497"/>
                    </a:lnTo>
                    <a:lnTo>
                      <a:pt x="38470" y="76497"/>
                    </a:lnTo>
                    <a:lnTo>
                      <a:pt x="30998" y="78494"/>
                    </a:lnTo>
                    <a:lnTo>
                      <a:pt x="23748" y="80048"/>
                    </a:lnTo>
                    <a:lnTo>
                      <a:pt x="16498" y="82045"/>
                    </a:lnTo>
                    <a:lnTo>
                      <a:pt x="9248" y="76571"/>
                    </a:lnTo>
                    <a:lnTo>
                      <a:pt x="3551" y="69321"/>
                    </a:lnTo>
                    <a:lnTo>
                      <a:pt x="1998" y="61848"/>
                    </a:lnTo>
                    <a:lnTo>
                      <a:pt x="0" y="54598"/>
                    </a:lnTo>
                    <a:lnTo>
                      <a:pt x="0" y="47348"/>
                    </a:lnTo>
                    <a:lnTo>
                      <a:pt x="1998" y="40098"/>
                    </a:lnTo>
                    <a:lnTo>
                      <a:pt x="7250" y="32848"/>
                    </a:lnTo>
                    <a:lnTo>
                      <a:pt x="14500" y="31072"/>
                    </a:lnTo>
                    <a:lnTo>
                      <a:pt x="21751" y="29075"/>
                    </a:lnTo>
                    <a:lnTo>
                      <a:pt x="29223" y="29075"/>
                    </a:lnTo>
                    <a:lnTo>
                      <a:pt x="36473" y="23822"/>
                    </a:lnTo>
                    <a:lnTo>
                      <a:pt x="43723" y="18125"/>
                    </a:lnTo>
                    <a:lnTo>
                      <a:pt x="50973" y="12873"/>
                    </a:lnTo>
                    <a:lnTo>
                      <a:pt x="58223" y="7398"/>
                    </a:lnTo>
                    <a:lnTo>
                      <a:pt x="65474" y="3699"/>
                    </a:lnTo>
                    <a:lnTo>
                      <a:pt x="72946" y="0"/>
                    </a:lnTo>
                    <a:lnTo>
                      <a:pt x="80196" y="1998"/>
                    </a:lnTo>
                    <a:lnTo>
                      <a:pt x="87446" y="3773"/>
                    </a:lnTo>
                    <a:lnTo>
                      <a:pt x="93143" y="11023"/>
                    </a:lnTo>
                    <a:lnTo>
                      <a:pt x="100393" y="18273"/>
                    </a:lnTo>
                    <a:lnTo>
                      <a:pt x="105645" y="25746"/>
                    </a:lnTo>
                    <a:lnTo>
                      <a:pt x="111342" y="32996"/>
                    </a:lnTo>
                    <a:lnTo>
                      <a:pt x="114819" y="47422"/>
                    </a:lnTo>
                    <a:lnTo>
                      <a:pt x="124585" y="5311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/>
              </a:p>
            </p:txBody>
          </p:sp>
        </p:grp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150F88B8-3A00-4E1C-B74F-B94176034F6B}"/>
                </a:ext>
              </a:extLst>
            </p:cNvPr>
            <p:cNvSpPr/>
            <p:nvPr/>
          </p:nvSpPr>
          <p:spPr>
            <a:xfrm>
              <a:off x="7056912" y="5209094"/>
              <a:ext cx="54083" cy="4997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6357A794-59AF-4BB6-8A80-D50DAD8FBB82}"/>
                </a:ext>
              </a:extLst>
            </p:cNvPr>
            <p:cNvSpPr/>
            <p:nvPr/>
          </p:nvSpPr>
          <p:spPr>
            <a:xfrm>
              <a:off x="998998" y="1838181"/>
              <a:ext cx="1333726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88     164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Baja California</a:t>
              </a:r>
            </a:p>
          </p:txBody>
        </p:sp>
        <p:cxnSp>
          <p:nvCxnSpPr>
            <p:cNvPr id="51" name="Conector: angular 50">
              <a:extLst>
                <a:ext uri="{FF2B5EF4-FFF2-40B4-BE49-F238E27FC236}">
                  <a16:creationId xmlns:a16="http://schemas.microsoft.com/office/drawing/2014/main" id="{4E741C32-A699-4780-9B4E-48D9FB8E9573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rot="5400000" flipH="1" flipV="1">
              <a:off x="2058626" y="1328630"/>
              <a:ext cx="116788" cy="902316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68DDFF0A-B900-46C6-A4BF-252015B7E9E4}"/>
                </a:ext>
              </a:extLst>
            </p:cNvPr>
            <p:cNvSpPr/>
            <p:nvPr/>
          </p:nvSpPr>
          <p:spPr>
            <a:xfrm>
              <a:off x="1325320" y="3006752"/>
              <a:ext cx="154678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171    51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Baja California Sur</a:t>
              </a:r>
            </a:p>
          </p:txBody>
        </p:sp>
        <p:cxnSp>
          <p:nvCxnSpPr>
            <p:cNvPr id="53" name="Conector: angular 52">
              <a:extLst>
                <a:ext uri="{FF2B5EF4-FFF2-40B4-BE49-F238E27FC236}">
                  <a16:creationId xmlns:a16="http://schemas.microsoft.com/office/drawing/2014/main" id="{BC91DF30-BC59-4325-917B-23C66E03FB40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rot="5400000" flipH="1" flipV="1">
              <a:off x="2544741" y="2443936"/>
              <a:ext cx="116788" cy="1008845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id="{2644A63A-EF76-4D62-BAA8-EF660FB0C88F}"/>
                </a:ext>
              </a:extLst>
            </p:cNvPr>
            <p:cNvSpPr/>
            <p:nvPr/>
          </p:nvSpPr>
          <p:spPr>
            <a:xfrm>
              <a:off x="3832273" y="1018354"/>
              <a:ext cx="1011639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25    46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Chihuahua</a:t>
              </a: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D94FB0BD-230B-4311-996B-69DF65421159}"/>
                </a:ext>
              </a:extLst>
            </p:cNvPr>
            <p:cNvSpPr/>
            <p:nvPr/>
          </p:nvSpPr>
          <p:spPr>
            <a:xfrm>
              <a:off x="5527941" y="1482184"/>
              <a:ext cx="1086393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137    110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Coahuila</a:t>
              </a:r>
            </a:p>
          </p:txBody>
        </p:sp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8A0296E3-C7D6-4B3F-AED4-5B394323B3D6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rot="5400000" flipH="1" flipV="1">
              <a:off x="6099330" y="5612959"/>
              <a:ext cx="1158141" cy="367267"/>
            </a:xfrm>
            <a:prstGeom prst="bentConnector3">
              <a:avLst>
                <a:gd name="adj1" fmla="val 9624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F1D95607-D7A6-4C94-8C6E-601AED5E998F}"/>
                </a:ext>
              </a:extLst>
            </p:cNvPr>
            <p:cNvSpPr/>
            <p:nvPr/>
          </p:nvSpPr>
          <p:spPr>
            <a:xfrm>
              <a:off x="5757542" y="6375663"/>
              <a:ext cx="1474449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636     113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Estado de México</a:t>
              </a:r>
            </a:p>
          </p:txBody>
        </p:sp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F9794EFC-710C-4012-B9DB-F5447342B961}"/>
                </a:ext>
              </a:extLst>
            </p:cNvPr>
            <p:cNvSpPr/>
            <p:nvPr/>
          </p:nvSpPr>
          <p:spPr>
            <a:xfrm>
              <a:off x="6351101" y="1928297"/>
              <a:ext cx="1086393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154    53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Nuevo León</a:t>
              </a:r>
            </a:p>
          </p:txBody>
        </p:sp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D199148D-3C1D-47B9-B155-EC83AE96E837}"/>
                </a:ext>
              </a:extLst>
            </p:cNvPr>
            <p:cNvSpPr/>
            <p:nvPr/>
          </p:nvSpPr>
          <p:spPr>
            <a:xfrm>
              <a:off x="2545924" y="4056233"/>
              <a:ext cx="93410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43    33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Sinaloa</a:t>
              </a:r>
            </a:p>
          </p:txBody>
        </p:sp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2E16F1ED-493F-46B1-9A60-80C8ABB5B073}"/>
                </a:ext>
              </a:extLst>
            </p:cNvPr>
            <p:cNvSpPr/>
            <p:nvPr/>
          </p:nvSpPr>
          <p:spPr>
            <a:xfrm>
              <a:off x="3023882" y="1004861"/>
              <a:ext cx="751984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29    23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Sonora</a:t>
              </a:r>
            </a:p>
          </p:txBody>
        </p: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D698876F-7A5C-4EF1-B547-CB4A1FDD816D}"/>
                </a:ext>
              </a:extLst>
            </p:cNvPr>
            <p:cNvSpPr/>
            <p:nvPr/>
          </p:nvSpPr>
          <p:spPr>
            <a:xfrm>
              <a:off x="10006987" y="5977879"/>
              <a:ext cx="106529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14    19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Tabasco</a:t>
              </a:r>
            </a:p>
          </p:txBody>
        </p: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1110F042-DFE3-475F-BE3D-AB3CC62608FE}"/>
                </a:ext>
              </a:extLst>
            </p:cNvPr>
            <p:cNvCxnSpPr>
              <a:cxnSpLocks/>
              <a:stCxn id="61" idx="1"/>
              <a:endCxn id="96" idx="1"/>
            </p:cNvCxnSpPr>
            <p:nvPr/>
          </p:nvCxnSpPr>
          <p:spPr>
            <a:xfrm flipH="1" flipV="1">
              <a:off x="9126681" y="5467594"/>
              <a:ext cx="880306" cy="704808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7834B2DC-A8F5-462E-A64A-CCBC2DA15028}"/>
                </a:ext>
              </a:extLst>
            </p:cNvPr>
            <p:cNvSpPr/>
            <p:nvPr/>
          </p:nvSpPr>
          <p:spPr>
            <a:xfrm>
              <a:off x="6948850" y="2358097"/>
              <a:ext cx="1086393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147    49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Tamaulipas</a:t>
              </a:r>
            </a:p>
          </p:txBody>
        </p:sp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458DFF7E-28C6-4E56-B822-2A6FF182B5A9}"/>
                </a:ext>
              </a:extLst>
            </p:cNvPr>
            <p:cNvSpPr/>
            <p:nvPr/>
          </p:nvSpPr>
          <p:spPr>
            <a:xfrm>
              <a:off x="3334987" y="4734127"/>
              <a:ext cx="961271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236    35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Zacatecas</a:t>
              </a:r>
            </a:p>
          </p:txBody>
        </p:sp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id="{F91C4CF0-53A7-4657-8249-5F86CB6F3442}"/>
                </a:ext>
              </a:extLst>
            </p:cNvPr>
            <p:cNvSpPr/>
            <p:nvPr/>
          </p:nvSpPr>
          <p:spPr>
            <a:xfrm>
              <a:off x="8393590" y="4965694"/>
              <a:ext cx="793356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33    178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CDMX</a:t>
              </a:r>
            </a:p>
          </p:txBody>
        </p: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B06EBE76-82CD-4C96-A898-6E0D458108BF}"/>
                </a:ext>
              </a:extLst>
            </p:cNvPr>
            <p:cNvCxnSpPr>
              <a:cxnSpLocks/>
              <a:stCxn id="49" idx="6"/>
              <a:endCxn id="65" idx="1"/>
            </p:cNvCxnSpPr>
            <p:nvPr/>
          </p:nvCxnSpPr>
          <p:spPr>
            <a:xfrm flipV="1">
              <a:off x="7110995" y="5160218"/>
              <a:ext cx="1282595" cy="7386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F2B20FAC-71C1-4078-BEF5-F5F2AD449A49}"/>
                </a:ext>
              </a:extLst>
            </p:cNvPr>
            <p:cNvSpPr/>
            <p:nvPr/>
          </p:nvSpPr>
          <p:spPr>
            <a:xfrm>
              <a:off x="2964569" y="5156721"/>
              <a:ext cx="1341983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 27    22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Aguascalientes</a:t>
              </a: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EC40706E-BA53-4314-9D77-FDC4255C1AA7}"/>
                </a:ext>
              </a:extLst>
            </p:cNvPr>
            <p:cNvSpPr/>
            <p:nvPr/>
          </p:nvSpPr>
          <p:spPr>
            <a:xfrm>
              <a:off x="10380055" y="5506948"/>
              <a:ext cx="1065295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277    88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Campeche</a:t>
              </a:r>
            </a:p>
          </p:txBody>
        </p: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AD5CD9E4-8D92-4134-9B72-E7C95E23B1F4}"/>
                </a:ext>
              </a:extLst>
            </p:cNvPr>
            <p:cNvSpPr/>
            <p:nvPr/>
          </p:nvSpPr>
          <p:spPr>
            <a:xfrm>
              <a:off x="8998666" y="6385123"/>
              <a:ext cx="1065295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497     107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Chiapas</a:t>
              </a:r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832F9679-785D-4750-A7F0-D7F7812FD63A}"/>
                </a:ext>
              </a:extLst>
            </p:cNvPr>
            <p:cNvCxnSpPr>
              <a:cxnSpLocks/>
              <a:stCxn id="95" idx="5"/>
              <a:endCxn id="69" idx="0"/>
            </p:cNvCxnSpPr>
            <p:nvPr/>
          </p:nvCxnSpPr>
          <p:spPr>
            <a:xfrm>
              <a:off x="9321943" y="6091159"/>
              <a:ext cx="209371" cy="293964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ángulo: esquinas redondeadas 70">
              <a:extLst>
                <a:ext uri="{FF2B5EF4-FFF2-40B4-BE49-F238E27FC236}">
                  <a16:creationId xmlns:a16="http://schemas.microsoft.com/office/drawing/2014/main" id="{4C1DA059-82F3-4AA8-A446-8A31A0511E56}"/>
                </a:ext>
              </a:extLst>
            </p:cNvPr>
            <p:cNvSpPr/>
            <p:nvPr/>
          </p:nvSpPr>
          <p:spPr>
            <a:xfrm>
              <a:off x="3289232" y="5579315"/>
              <a:ext cx="1032361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733    123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Jalisco</a:t>
              </a:r>
            </a:p>
          </p:txBody>
        </p:sp>
        <p:sp>
          <p:nvSpPr>
            <p:cNvPr id="72" name="Rectángulo: esquinas redondeadas 71">
              <a:extLst>
                <a:ext uri="{FF2B5EF4-FFF2-40B4-BE49-F238E27FC236}">
                  <a16:creationId xmlns:a16="http://schemas.microsoft.com/office/drawing/2014/main" id="{DDC4E5F8-AF8A-486A-BC01-CB95D76D5185}"/>
                </a:ext>
              </a:extLst>
            </p:cNvPr>
            <p:cNvSpPr/>
            <p:nvPr/>
          </p:nvSpPr>
          <p:spPr>
            <a:xfrm>
              <a:off x="3641829" y="6008473"/>
              <a:ext cx="106529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200    40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Colima</a:t>
              </a:r>
            </a:p>
          </p:txBody>
        </p:sp>
        <p:cxnSp>
          <p:nvCxnSpPr>
            <p:cNvPr id="73" name="Conector: angular 72">
              <a:extLst>
                <a:ext uri="{FF2B5EF4-FFF2-40B4-BE49-F238E27FC236}">
                  <a16:creationId xmlns:a16="http://schemas.microsoft.com/office/drawing/2014/main" id="{1C9B592B-B118-4EA5-9476-FABB994106FB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4707124" y="5285245"/>
              <a:ext cx="823249" cy="917752"/>
            </a:xfrm>
            <a:prstGeom prst="bentConnector3">
              <a:avLst>
                <a:gd name="adj1" fmla="val 5433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CA7ABC13-8469-402F-90F3-FB08D7A6956B}"/>
                </a:ext>
              </a:extLst>
            </p:cNvPr>
            <p:cNvCxnSpPr>
              <a:cxnSpLocks/>
              <a:stCxn id="92" idx="7"/>
              <a:endCxn id="133" idx="1"/>
            </p:cNvCxnSpPr>
            <p:nvPr/>
          </p:nvCxnSpPr>
          <p:spPr>
            <a:xfrm flipV="1">
              <a:off x="7190216" y="3888564"/>
              <a:ext cx="520840" cy="91660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: angular 74">
              <a:extLst>
                <a:ext uri="{FF2B5EF4-FFF2-40B4-BE49-F238E27FC236}">
                  <a16:creationId xmlns:a16="http://schemas.microsoft.com/office/drawing/2014/main" id="{FA1E29D5-F4F6-462E-BF3E-CFF729BBBC3E}"/>
                </a:ext>
              </a:extLst>
            </p:cNvPr>
            <p:cNvCxnSpPr>
              <a:cxnSpLocks/>
              <a:stCxn id="71" idx="3"/>
            </p:cNvCxnSpPr>
            <p:nvPr/>
          </p:nvCxnSpPr>
          <p:spPr>
            <a:xfrm flipV="1">
              <a:off x="4321593" y="4979633"/>
              <a:ext cx="1183445" cy="794206"/>
            </a:xfrm>
            <a:prstGeom prst="bentConnector3">
              <a:avLst>
                <a:gd name="adj1" fmla="val 30357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39736FEF-C4CE-407F-9541-BC2B7BE40904}"/>
                </a:ext>
              </a:extLst>
            </p:cNvPr>
            <p:cNvSpPr/>
            <p:nvPr/>
          </p:nvSpPr>
          <p:spPr>
            <a:xfrm>
              <a:off x="7290073" y="6385115"/>
              <a:ext cx="789899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18    44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Morelos</a:t>
              </a:r>
            </a:p>
          </p:txBody>
        </p:sp>
        <p:sp>
          <p:nvSpPr>
            <p:cNvPr id="77" name="Rectángulo: esquinas redondeadas 76">
              <a:extLst>
                <a:ext uri="{FF2B5EF4-FFF2-40B4-BE49-F238E27FC236}">
                  <a16:creationId xmlns:a16="http://schemas.microsoft.com/office/drawing/2014/main" id="{9ED3827B-8F41-458B-A2D8-E429FADE7926}"/>
                </a:ext>
              </a:extLst>
            </p:cNvPr>
            <p:cNvSpPr/>
            <p:nvPr/>
          </p:nvSpPr>
          <p:spPr>
            <a:xfrm>
              <a:off x="3546184" y="4318093"/>
              <a:ext cx="736236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232   31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Nayarit</a:t>
              </a:r>
            </a:p>
          </p:txBody>
        </p: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54E64BA0-2515-491F-BECF-8E6A0DEC97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5857" y="4479920"/>
              <a:ext cx="1466289" cy="50116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: angular 78">
              <a:extLst>
                <a:ext uri="{FF2B5EF4-FFF2-40B4-BE49-F238E27FC236}">
                  <a16:creationId xmlns:a16="http://schemas.microsoft.com/office/drawing/2014/main" id="{E43929DF-43AD-4337-8398-12A9255BA012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4306551" y="4975067"/>
              <a:ext cx="267194" cy="376177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: angular 79">
              <a:extLst>
                <a:ext uri="{FF2B5EF4-FFF2-40B4-BE49-F238E27FC236}">
                  <a16:creationId xmlns:a16="http://schemas.microsoft.com/office/drawing/2014/main" id="{E31171D7-F001-4C87-88C1-34DEB5023E8F}"/>
                </a:ext>
              </a:extLst>
            </p:cNvPr>
            <p:cNvCxnSpPr>
              <a:cxnSpLocks/>
              <a:stCxn id="77" idx="3"/>
            </p:cNvCxnSpPr>
            <p:nvPr/>
          </p:nvCxnSpPr>
          <p:spPr>
            <a:xfrm flipV="1">
              <a:off x="4282420" y="4398172"/>
              <a:ext cx="869731" cy="114445"/>
            </a:xfrm>
            <a:prstGeom prst="bentConnector3">
              <a:avLst>
                <a:gd name="adj1" fmla="val 18907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33A0A54A-85CD-4FE2-8126-7D4A54032EEB}"/>
                </a:ext>
              </a:extLst>
            </p:cNvPr>
            <p:cNvSpPr/>
            <p:nvPr/>
          </p:nvSpPr>
          <p:spPr>
            <a:xfrm>
              <a:off x="8144369" y="6385115"/>
              <a:ext cx="789899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94    21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Oaxaca</a:t>
              </a:r>
            </a:p>
          </p:txBody>
        </p: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608CA82F-E294-4123-84D4-C42686F991ED}"/>
                </a:ext>
              </a:extLst>
            </p:cNvPr>
            <p:cNvCxnSpPr>
              <a:cxnSpLocks/>
              <a:stCxn id="94" idx="5"/>
              <a:endCxn id="81" idx="0"/>
            </p:cNvCxnSpPr>
            <p:nvPr/>
          </p:nvCxnSpPr>
          <p:spPr>
            <a:xfrm>
              <a:off x="8232575" y="5987137"/>
              <a:ext cx="306744" cy="397978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ángulo: esquinas redondeadas 82">
              <a:extLst>
                <a:ext uri="{FF2B5EF4-FFF2-40B4-BE49-F238E27FC236}">
                  <a16:creationId xmlns:a16="http://schemas.microsoft.com/office/drawing/2014/main" id="{B4002C2A-778C-498A-AEF7-BF383CA37584}"/>
                </a:ext>
              </a:extLst>
            </p:cNvPr>
            <p:cNvSpPr/>
            <p:nvPr/>
          </p:nvSpPr>
          <p:spPr>
            <a:xfrm>
              <a:off x="7539036" y="2797988"/>
              <a:ext cx="1301462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51    41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San Luis Potosí</a:t>
              </a:r>
            </a:p>
          </p:txBody>
        </p: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AE04AA3D-7B8C-4CB1-B3F7-9EE644AD25F2}"/>
                </a:ext>
              </a:extLst>
            </p:cNvPr>
            <p:cNvCxnSpPr>
              <a:cxnSpLocks/>
              <a:stCxn id="131" idx="1"/>
              <a:endCxn id="99" idx="7"/>
            </p:cNvCxnSpPr>
            <p:nvPr/>
          </p:nvCxnSpPr>
          <p:spPr>
            <a:xfrm flipH="1">
              <a:off x="6859771" y="3460053"/>
              <a:ext cx="973800" cy="135171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8A11245E-A211-46EC-8F19-7505B462E55A}"/>
                </a:ext>
              </a:extLst>
            </p:cNvPr>
            <p:cNvCxnSpPr>
              <a:stCxn id="59" idx="3"/>
            </p:cNvCxnSpPr>
            <p:nvPr/>
          </p:nvCxnSpPr>
          <p:spPr>
            <a:xfrm flipV="1">
              <a:off x="3480029" y="4246461"/>
              <a:ext cx="1312456" cy="4296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D2B2CB16-9D6B-4D04-9ABC-19273370BB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3967" y="3893674"/>
              <a:ext cx="8017" cy="351610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ángulo: esquinas redondeadas 86">
              <a:extLst>
                <a:ext uri="{FF2B5EF4-FFF2-40B4-BE49-F238E27FC236}">
                  <a16:creationId xmlns:a16="http://schemas.microsoft.com/office/drawing/2014/main" id="{34127F06-15CA-453E-A165-8D992E42D6BE}"/>
                </a:ext>
              </a:extLst>
            </p:cNvPr>
            <p:cNvSpPr/>
            <p:nvPr/>
          </p:nvSpPr>
          <p:spPr>
            <a:xfrm>
              <a:off x="10923363" y="5087504"/>
              <a:ext cx="1240501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142    76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Quintana Roo</a:t>
              </a:r>
            </a:p>
          </p:txBody>
        </p:sp>
        <p:cxnSp>
          <p:nvCxnSpPr>
            <p:cNvPr id="88" name="Conector: angular 87">
              <a:extLst>
                <a:ext uri="{FF2B5EF4-FFF2-40B4-BE49-F238E27FC236}">
                  <a16:creationId xmlns:a16="http://schemas.microsoft.com/office/drawing/2014/main" id="{5FFC7D8A-96AA-47C2-A8FC-75792EE122E7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rot="10800000">
              <a:off x="10440429" y="5090346"/>
              <a:ext cx="482934" cy="19168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ángulo: esquinas redondeadas 88">
              <a:extLst>
                <a:ext uri="{FF2B5EF4-FFF2-40B4-BE49-F238E27FC236}">
                  <a16:creationId xmlns:a16="http://schemas.microsoft.com/office/drawing/2014/main" id="{E41C7688-5FD9-45CB-A092-E2FD12EA3C37}"/>
                </a:ext>
              </a:extLst>
            </p:cNvPr>
            <p:cNvSpPr/>
            <p:nvPr/>
          </p:nvSpPr>
          <p:spPr>
            <a:xfrm>
              <a:off x="8773778" y="4412175"/>
              <a:ext cx="87712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257    66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Tlaxcala</a:t>
              </a:r>
            </a:p>
          </p:txBody>
        </p:sp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1AA45E05-8E5E-43FB-AD7D-3CAF2D419A19}"/>
                </a:ext>
              </a:extLst>
            </p:cNvPr>
            <p:cNvSpPr/>
            <p:nvPr/>
          </p:nvSpPr>
          <p:spPr>
            <a:xfrm>
              <a:off x="7340672" y="5129776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2C96DA36-296F-4054-BE81-01BBB4A99C8C}"/>
                </a:ext>
              </a:extLst>
            </p:cNvPr>
            <p:cNvCxnSpPr>
              <a:cxnSpLocks/>
              <a:stCxn id="90" idx="6"/>
              <a:endCxn id="89" idx="2"/>
            </p:cNvCxnSpPr>
            <p:nvPr/>
          </p:nvCxnSpPr>
          <p:spPr>
            <a:xfrm flipV="1">
              <a:off x="7390824" y="4801222"/>
              <a:ext cx="1821517" cy="356890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9C425EA6-0679-483A-B30F-B1F3B2B55D9E}"/>
                </a:ext>
              </a:extLst>
            </p:cNvPr>
            <p:cNvSpPr/>
            <p:nvPr/>
          </p:nvSpPr>
          <p:spPr>
            <a:xfrm>
              <a:off x="7147408" y="479686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D1B8B19B-28BB-41EB-89BE-AAB2EAD34A4E}"/>
                </a:ext>
              </a:extLst>
            </p:cNvPr>
            <p:cNvSpPr/>
            <p:nvPr/>
          </p:nvSpPr>
          <p:spPr>
            <a:xfrm>
              <a:off x="7113130" y="5351160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id="{EC6112EE-F90C-4AAC-B97D-F041B08E73A2}"/>
                </a:ext>
              </a:extLst>
            </p:cNvPr>
            <p:cNvSpPr/>
            <p:nvPr/>
          </p:nvSpPr>
          <p:spPr>
            <a:xfrm>
              <a:off x="8189767" y="5938764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584BCC3B-F42D-4ADB-B99A-63C5A20A56DC}"/>
                </a:ext>
              </a:extLst>
            </p:cNvPr>
            <p:cNvSpPr/>
            <p:nvPr/>
          </p:nvSpPr>
          <p:spPr>
            <a:xfrm>
              <a:off x="9279135" y="6042786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1435EC8C-90EF-484A-82C7-9C9654668118}"/>
                </a:ext>
              </a:extLst>
            </p:cNvPr>
            <p:cNvSpPr/>
            <p:nvPr/>
          </p:nvSpPr>
          <p:spPr>
            <a:xfrm>
              <a:off x="9119336" y="5459295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BBF0860F-DF69-475A-89BC-E9974969EC7F}"/>
                </a:ext>
              </a:extLst>
            </p:cNvPr>
            <p:cNvSpPr/>
            <p:nvPr/>
          </p:nvSpPr>
          <p:spPr>
            <a:xfrm>
              <a:off x="9961310" y="528381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4FB65A46-E9EB-4140-B9FF-AEA14D31F8D3}"/>
                </a:ext>
              </a:extLst>
            </p:cNvPr>
            <p:cNvSpPr/>
            <p:nvPr/>
          </p:nvSpPr>
          <p:spPr>
            <a:xfrm>
              <a:off x="10415351" y="505861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9" name="Elipse 98">
              <a:extLst>
                <a:ext uri="{FF2B5EF4-FFF2-40B4-BE49-F238E27FC236}">
                  <a16:creationId xmlns:a16="http://schemas.microsoft.com/office/drawing/2014/main" id="{AD2F0227-32A8-4857-B7FF-844B6883EB74}"/>
                </a:ext>
              </a:extLst>
            </p:cNvPr>
            <p:cNvSpPr/>
            <p:nvPr/>
          </p:nvSpPr>
          <p:spPr>
            <a:xfrm>
              <a:off x="6816964" y="480346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041E7144-DD78-43BD-958A-818C0B0455BF}"/>
                </a:ext>
              </a:extLst>
            </p:cNvPr>
            <p:cNvSpPr/>
            <p:nvPr/>
          </p:nvSpPr>
          <p:spPr>
            <a:xfrm>
              <a:off x="5529386" y="5253692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31977511-B818-42DD-B867-9424957A3FA5}"/>
                </a:ext>
              </a:extLst>
            </p:cNvPr>
            <p:cNvSpPr/>
            <p:nvPr/>
          </p:nvSpPr>
          <p:spPr>
            <a:xfrm>
              <a:off x="5497999" y="4951160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C2385336-4B73-4FAA-8370-97601C24D4E2}"/>
                </a:ext>
              </a:extLst>
            </p:cNvPr>
            <p:cNvSpPr/>
            <p:nvPr/>
          </p:nvSpPr>
          <p:spPr>
            <a:xfrm>
              <a:off x="6031996" y="4446622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0C4A322B-FAF2-42F5-88AC-DA388B6FCF3D}"/>
                </a:ext>
              </a:extLst>
            </p:cNvPr>
            <p:cNvSpPr/>
            <p:nvPr/>
          </p:nvSpPr>
          <p:spPr>
            <a:xfrm>
              <a:off x="5139115" y="4365038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AEE44686-592D-49E9-97B9-DA5357B79746}"/>
                </a:ext>
              </a:extLst>
            </p:cNvPr>
            <p:cNvSpPr/>
            <p:nvPr/>
          </p:nvSpPr>
          <p:spPr>
            <a:xfrm>
              <a:off x="4758891" y="3855924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1AD3233D-AC01-40CD-9250-72FB249494A3}"/>
                </a:ext>
              </a:extLst>
            </p:cNvPr>
            <p:cNvSpPr/>
            <p:nvPr/>
          </p:nvSpPr>
          <p:spPr>
            <a:xfrm>
              <a:off x="5357931" y="3496997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0B48A1B7-CC24-43BE-818A-B3EA23EC2342}"/>
                </a:ext>
              </a:extLst>
            </p:cNvPr>
            <p:cNvSpPr/>
            <p:nvPr/>
          </p:nvSpPr>
          <p:spPr>
            <a:xfrm>
              <a:off x="6731482" y="3081515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063452DE-1225-4178-9FD7-1CA62F06D0C6}"/>
                </a:ext>
              </a:extLst>
            </p:cNvPr>
            <p:cNvSpPr/>
            <p:nvPr/>
          </p:nvSpPr>
          <p:spPr>
            <a:xfrm>
              <a:off x="7315596" y="353063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9B6E2F8B-E930-4052-998E-C45F03612D06}"/>
                </a:ext>
              </a:extLst>
            </p:cNvPr>
            <p:cNvSpPr/>
            <p:nvPr/>
          </p:nvSpPr>
          <p:spPr>
            <a:xfrm>
              <a:off x="4881881" y="2141784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BB3FD263-B654-43B2-8058-3838112302FB}"/>
                </a:ext>
              </a:extLst>
            </p:cNvPr>
            <p:cNvSpPr/>
            <p:nvPr/>
          </p:nvSpPr>
          <p:spPr>
            <a:xfrm>
              <a:off x="3551924" y="1868240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0" name="Elipse 109">
              <a:extLst>
                <a:ext uri="{FF2B5EF4-FFF2-40B4-BE49-F238E27FC236}">
                  <a16:creationId xmlns:a16="http://schemas.microsoft.com/office/drawing/2014/main" id="{53286A42-440C-4397-A09D-176DE791CAD6}"/>
                </a:ext>
              </a:extLst>
            </p:cNvPr>
            <p:cNvSpPr/>
            <p:nvPr/>
          </p:nvSpPr>
          <p:spPr>
            <a:xfrm>
              <a:off x="2528435" y="1697654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1" name="Elipse 110">
              <a:extLst>
                <a:ext uri="{FF2B5EF4-FFF2-40B4-BE49-F238E27FC236}">
                  <a16:creationId xmlns:a16="http://schemas.microsoft.com/office/drawing/2014/main" id="{7D40CF79-4490-4096-8CF2-9520F5F6F024}"/>
                </a:ext>
              </a:extLst>
            </p:cNvPr>
            <p:cNvSpPr/>
            <p:nvPr/>
          </p:nvSpPr>
          <p:spPr>
            <a:xfrm>
              <a:off x="3098594" y="2856687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12" name="Conector recto 111">
              <a:extLst>
                <a:ext uri="{FF2B5EF4-FFF2-40B4-BE49-F238E27FC236}">
                  <a16:creationId xmlns:a16="http://schemas.microsoft.com/office/drawing/2014/main" id="{AFD152D3-A5E8-4982-A2D9-CB152C1A406A}"/>
                </a:ext>
              </a:extLst>
            </p:cNvPr>
            <p:cNvCxnSpPr>
              <a:cxnSpLocks/>
              <a:endCxn id="64" idx="3"/>
            </p:cNvCxnSpPr>
            <p:nvPr/>
          </p:nvCxnSpPr>
          <p:spPr>
            <a:xfrm flipH="1">
              <a:off x="4296258" y="4260465"/>
              <a:ext cx="1563986" cy="66818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: angular 112">
              <a:extLst>
                <a:ext uri="{FF2B5EF4-FFF2-40B4-BE49-F238E27FC236}">
                  <a16:creationId xmlns:a16="http://schemas.microsoft.com/office/drawing/2014/main" id="{8E3DEC28-5A4B-41CA-9FDE-F740AD80F638}"/>
                </a:ext>
              </a:extLst>
            </p:cNvPr>
            <p:cNvCxnSpPr>
              <a:cxnSpLocks/>
              <a:stCxn id="76" idx="0"/>
              <a:endCxn id="93" idx="4"/>
            </p:cNvCxnSpPr>
            <p:nvPr/>
          </p:nvCxnSpPr>
          <p:spPr>
            <a:xfrm rot="16200000" flipV="1">
              <a:off x="6922974" y="5623065"/>
              <a:ext cx="977283" cy="546817"/>
            </a:xfrm>
            <a:prstGeom prst="bentConnector3">
              <a:avLst>
                <a:gd name="adj1" fmla="val 12679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id="{CDFBC82D-320A-465E-9BF5-B0DAD437DC40}"/>
                </a:ext>
              </a:extLst>
            </p:cNvPr>
            <p:cNvSpPr/>
            <p:nvPr/>
          </p:nvSpPr>
          <p:spPr>
            <a:xfrm>
              <a:off x="7733678" y="4970450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1BFEFA79-3E0E-4DFC-B9A7-D47D1250AC58}"/>
                </a:ext>
              </a:extLst>
            </p:cNvPr>
            <p:cNvCxnSpPr>
              <a:cxnSpLocks/>
              <a:stCxn id="132" idx="1"/>
            </p:cNvCxnSpPr>
            <p:nvPr/>
          </p:nvCxnSpPr>
          <p:spPr>
            <a:xfrm flipH="1">
              <a:off x="8626985" y="4163949"/>
              <a:ext cx="175145" cy="61882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2E47A5E7-7179-4A89-A63C-B81950B43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7337" y="4781577"/>
              <a:ext cx="857974" cy="21153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ángulo: esquinas redondeadas 116">
              <a:extLst>
                <a:ext uri="{FF2B5EF4-FFF2-40B4-BE49-F238E27FC236}">
                  <a16:creationId xmlns:a16="http://schemas.microsoft.com/office/drawing/2014/main" id="{B90BFD6F-C74B-47CC-A3B4-5140B4AE97B2}"/>
                </a:ext>
              </a:extLst>
            </p:cNvPr>
            <p:cNvSpPr/>
            <p:nvPr/>
          </p:nvSpPr>
          <p:spPr>
            <a:xfrm>
              <a:off x="10681896" y="3878690"/>
              <a:ext cx="850373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17    122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Yucatán</a:t>
              </a:r>
            </a:p>
          </p:txBody>
        </p:sp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163E1E74-48EA-401F-B21F-6E8D15B971D0}"/>
                </a:ext>
              </a:extLst>
            </p:cNvPr>
            <p:cNvSpPr/>
            <p:nvPr/>
          </p:nvSpPr>
          <p:spPr>
            <a:xfrm>
              <a:off x="10241274" y="4534490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19" name="Conector: angular 118">
              <a:extLst>
                <a:ext uri="{FF2B5EF4-FFF2-40B4-BE49-F238E27FC236}">
                  <a16:creationId xmlns:a16="http://schemas.microsoft.com/office/drawing/2014/main" id="{D927A4A9-02E6-49D8-98C0-BC0422106B42}"/>
                </a:ext>
              </a:extLst>
            </p:cNvPr>
            <p:cNvCxnSpPr>
              <a:cxnSpLocks/>
              <a:stCxn id="117" idx="1"/>
              <a:endCxn id="118" idx="0"/>
            </p:cNvCxnSpPr>
            <p:nvPr/>
          </p:nvCxnSpPr>
          <p:spPr>
            <a:xfrm rot="10800000" flipV="1">
              <a:off x="10266351" y="4073214"/>
              <a:ext cx="415545" cy="461276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: angular 119">
              <a:extLst>
                <a:ext uri="{FF2B5EF4-FFF2-40B4-BE49-F238E27FC236}">
                  <a16:creationId xmlns:a16="http://schemas.microsoft.com/office/drawing/2014/main" id="{150DC324-C3C1-46E9-A93E-4AEE4B26A0CD}"/>
                </a:ext>
              </a:extLst>
            </p:cNvPr>
            <p:cNvCxnSpPr>
              <a:cxnSpLocks/>
              <a:stCxn id="68" idx="1"/>
              <a:endCxn id="97" idx="4"/>
            </p:cNvCxnSpPr>
            <p:nvPr/>
          </p:nvCxnSpPr>
          <p:spPr>
            <a:xfrm rot="10800000">
              <a:off x="9986388" y="5340491"/>
              <a:ext cx="393669" cy="360980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id="{1AEA0074-A610-47E4-BB66-736AE14CF993}"/>
                </a:ext>
              </a:extLst>
            </p:cNvPr>
            <p:cNvSpPr/>
            <p:nvPr/>
          </p:nvSpPr>
          <p:spPr>
            <a:xfrm>
              <a:off x="6836959" y="516292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693EC2DF-F4C3-43AF-945D-4DF5D80F1CE6}"/>
                </a:ext>
              </a:extLst>
            </p:cNvPr>
            <p:cNvCxnSpPr>
              <a:cxnSpLocks/>
              <a:stCxn id="147" idx="3"/>
            </p:cNvCxnSpPr>
            <p:nvPr/>
          </p:nvCxnSpPr>
          <p:spPr>
            <a:xfrm flipV="1">
              <a:off x="5817750" y="5360560"/>
              <a:ext cx="267914" cy="37269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30266B93-0B8F-411D-BC07-CBB859B6F81D}"/>
                </a:ext>
              </a:extLst>
            </p:cNvPr>
            <p:cNvSpPr/>
            <p:nvPr/>
          </p:nvSpPr>
          <p:spPr>
            <a:xfrm>
              <a:off x="6073156" y="5321521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FC216085-4E27-4F33-B1A0-8CE95C3FE2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3880" y="4887962"/>
              <a:ext cx="868470" cy="1487700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88DBC02E-0947-4163-9327-26DC7BF8BCD0}"/>
                </a:ext>
              </a:extLst>
            </p:cNvPr>
            <p:cNvCxnSpPr>
              <a:cxnSpLocks/>
              <a:stCxn id="146" idx="3"/>
            </p:cNvCxnSpPr>
            <p:nvPr/>
          </p:nvCxnSpPr>
          <p:spPr>
            <a:xfrm flipV="1">
              <a:off x="5646796" y="5592701"/>
              <a:ext cx="810478" cy="55100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id="{31329079-BC67-413D-8E80-6B50FFD0A3B9}"/>
                </a:ext>
              </a:extLst>
            </p:cNvPr>
            <p:cNvSpPr/>
            <p:nvPr/>
          </p:nvSpPr>
          <p:spPr>
            <a:xfrm>
              <a:off x="6445337" y="555507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E28BA8F0-BBD5-4A2B-A656-282C9AFE75E0}"/>
                </a:ext>
              </a:extLst>
            </p:cNvPr>
            <p:cNvSpPr/>
            <p:nvPr/>
          </p:nvSpPr>
          <p:spPr>
            <a:xfrm>
              <a:off x="6465591" y="4841807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902D22CE-2025-42EB-BE70-742AE2476833}"/>
                </a:ext>
              </a:extLst>
            </p:cNvPr>
            <p:cNvSpPr/>
            <p:nvPr/>
          </p:nvSpPr>
          <p:spPr>
            <a:xfrm>
              <a:off x="5841508" y="4224539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9" name="Elipse 128">
              <a:extLst>
                <a:ext uri="{FF2B5EF4-FFF2-40B4-BE49-F238E27FC236}">
                  <a16:creationId xmlns:a16="http://schemas.microsoft.com/office/drawing/2014/main" id="{AE160BB4-AAD0-48C9-9CA1-54F432888971}"/>
                </a:ext>
              </a:extLst>
            </p:cNvPr>
            <p:cNvSpPr/>
            <p:nvPr/>
          </p:nvSpPr>
          <p:spPr>
            <a:xfrm>
              <a:off x="6773555" y="4387217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30" name="Conector recto 129">
              <a:extLst>
                <a:ext uri="{FF2B5EF4-FFF2-40B4-BE49-F238E27FC236}">
                  <a16:creationId xmlns:a16="http://schemas.microsoft.com/office/drawing/2014/main" id="{0AD22D9A-D292-4A24-9A30-C680D5586CF3}"/>
                </a:ext>
              </a:extLst>
            </p:cNvPr>
            <p:cNvCxnSpPr>
              <a:cxnSpLocks/>
              <a:endCxn id="129" idx="7"/>
            </p:cNvCxnSpPr>
            <p:nvPr/>
          </p:nvCxnSpPr>
          <p:spPr>
            <a:xfrm flipH="1">
              <a:off x="6816362" y="3202666"/>
              <a:ext cx="1032819" cy="119285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ángulo: esquinas redondeadas 130">
              <a:extLst>
                <a:ext uri="{FF2B5EF4-FFF2-40B4-BE49-F238E27FC236}">
                  <a16:creationId xmlns:a16="http://schemas.microsoft.com/office/drawing/2014/main" id="{D0E553F7-1F05-42AE-8049-FC16FF0DF124}"/>
                </a:ext>
              </a:extLst>
            </p:cNvPr>
            <p:cNvSpPr/>
            <p:nvPr/>
          </p:nvSpPr>
          <p:spPr>
            <a:xfrm>
              <a:off x="7833571" y="3265529"/>
              <a:ext cx="987709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64    26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Querétaro</a:t>
              </a:r>
            </a:p>
          </p:txBody>
        </p:sp>
        <p:sp>
          <p:nvSpPr>
            <p:cNvPr id="132" name="Rectángulo: esquinas redondeadas 131">
              <a:extLst>
                <a:ext uri="{FF2B5EF4-FFF2-40B4-BE49-F238E27FC236}">
                  <a16:creationId xmlns:a16="http://schemas.microsoft.com/office/drawing/2014/main" id="{DD5060F0-0F9F-4005-9018-DB88279FDDC1}"/>
                </a:ext>
              </a:extLst>
            </p:cNvPr>
            <p:cNvSpPr/>
            <p:nvPr/>
          </p:nvSpPr>
          <p:spPr>
            <a:xfrm>
              <a:off x="8802129" y="3969426"/>
              <a:ext cx="850373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86    56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Veracruz</a:t>
              </a:r>
            </a:p>
          </p:txBody>
        </p:sp>
        <p:sp>
          <p:nvSpPr>
            <p:cNvPr id="133" name="Rectángulo: esquinas redondeadas 132">
              <a:extLst>
                <a:ext uri="{FF2B5EF4-FFF2-40B4-BE49-F238E27FC236}">
                  <a16:creationId xmlns:a16="http://schemas.microsoft.com/office/drawing/2014/main" id="{A8676AC4-1DBF-4C51-AACE-EECA5F89C0E2}"/>
                </a:ext>
              </a:extLst>
            </p:cNvPr>
            <p:cNvSpPr/>
            <p:nvPr/>
          </p:nvSpPr>
          <p:spPr>
            <a:xfrm>
              <a:off x="7711056" y="3694040"/>
              <a:ext cx="877125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329    233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Hidalgo</a:t>
              </a:r>
            </a:p>
          </p:txBody>
        </p: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id="{9F46C9C8-910F-49B1-9E60-8D868DCEE09B}"/>
                </a:ext>
              </a:extLst>
            </p:cNvPr>
            <p:cNvCxnSpPr>
              <a:cxnSpLocks/>
              <a:stCxn id="60" idx="2"/>
              <a:endCxn id="109" idx="1"/>
            </p:cNvCxnSpPr>
            <p:nvPr/>
          </p:nvCxnSpPr>
          <p:spPr>
            <a:xfrm>
              <a:off x="3399874" y="1393908"/>
              <a:ext cx="159394" cy="48263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134">
              <a:extLst>
                <a:ext uri="{FF2B5EF4-FFF2-40B4-BE49-F238E27FC236}">
                  <a16:creationId xmlns:a16="http://schemas.microsoft.com/office/drawing/2014/main" id="{77DD428F-1887-401C-8490-913CEA93C68A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4338093" y="1407401"/>
              <a:ext cx="557779" cy="747868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cto 135">
              <a:extLst>
                <a:ext uri="{FF2B5EF4-FFF2-40B4-BE49-F238E27FC236}">
                  <a16:creationId xmlns:a16="http://schemas.microsoft.com/office/drawing/2014/main" id="{A70DEED1-3F68-41EF-92D8-721A599A6FE0}"/>
                </a:ext>
              </a:extLst>
            </p:cNvPr>
            <p:cNvCxnSpPr>
              <a:cxnSpLocks/>
              <a:endCxn id="105" idx="0"/>
            </p:cNvCxnSpPr>
            <p:nvPr/>
          </p:nvCxnSpPr>
          <p:spPr>
            <a:xfrm>
              <a:off x="5354973" y="1422252"/>
              <a:ext cx="28034" cy="207474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cto 136">
              <a:extLst>
                <a:ext uri="{FF2B5EF4-FFF2-40B4-BE49-F238E27FC236}">
                  <a16:creationId xmlns:a16="http://schemas.microsoft.com/office/drawing/2014/main" id="{86118934-7040-4BF6-B5AE-4C862C9E89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4265" y="1876539"/>
              <a:ext cx="2751" cy="75100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2875F69E-F070-4A81-A918-47FD30CA282E}"/>
                </a:ext>
              </a:extLst>
            </p:cNvPr>
            <p:cNvCxnSpPr>
              <a:cxnSpLocks/>
              <a:stCxn id="58" idx="2"/>
              <a:endCxn id="106" idx="0"/>
            </p:cNvCxnSpPr>
            <p:nvPr/>
          </p:nvCxnSpPr>
          <p:spPr>
            <a:xfrm flipH="1">
              <a:off x="6756558" y="2317345"/>
              <a:ext cx="137740" cy="76417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D0358D86-FF00-40D2-96CA-8A60F10E61E1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 flipH="1">
              <a:off x="7343073" y="2747144"/>
              <a:ext cx="148974" cy="80217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A798D42B-5B8F-448B-850F-C7305B4AD7A4}"/>
                </a:ext>
              </a:extLst>
            </p:cNvPr>
            <p:cNvCxnSpPr>
              <a:cxnSpLocks/>
              <a:endCxn id="142" idx="2"/>
            </p:cNvCxnSpPr>
            <p:nvPr/>
          </p:nvCxnSpPr>
          <p:spPr>
            <a:xfrm flipV="1">
              <a:off x="7496813" y="4518270"/>
              <a:ext cx="748531" cy="516780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Elipse 140">
              <a:extLst>
                <a:ext uri="{FF2B5EF4-FFF2-40B4-BE49-F238E27FC236}">
                  <a16:creationId xmlns:a16="http://schemas.microsoft.com/office/drawing/2014/main" id="{FBD96F33-0E22-42D6-8EC6-3AE283E8B0B8}"/>
                </a:ext>
              </a:extLst>
            </p:cNvPr>
            <p:cNvSpPr/>
            <p:nvPr/>
          </p:nvSpPr>
          <p:spPr>
            <a:xfrm>
              <a:off x="7462246" y="5012483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2" name="Rectángulo: esquinas redondeadas 141">
              <a:extLst>
                <a:ext uri="{FF2B5EF4-FFF2-40B4-BE49-F238E27FC236}">
                  <a16:creationId xmlns:a16="http://schemas.microsoft.com/office/drawing/2014/main" id="{8F180B9B-1F6C-48D5-B278-E2A59DA0F601}"/>
                </a:ext>
              </a:extLst>
            </p:cNvPr>
            <p:cNvSpPr/>
            <p:nvPr/>
          </p:nvSpPr>
          <p:spPr>
            <a:xfrm>
              <a:off x="7806781" y="4129223"/>
              <a:ext cx="877125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44    124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Puebla</a:t>
              </a:r>
            </a:p>
          </p:txBody>
        </p:sp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7686EAD8-C97E-4096-B93F-3A4D52E9EA4F}"/>
                </a:ext>
              </a:extLst>
            </p:cNvPr>
            <p:cNvSpPr/>
            <p:nvPr/>
          </p:nvSpPr>
          <p:spPr>
            <a:xfrm>
              <a:off x="4895823" y="1041962"/>
              <a:ext cx="1011639" cy="389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1,004    92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Durango</a:t>
              </a:r>
            </a:p>
          </p:txBody>
        </p:sp>
        <p:sp>
          <p:nvSpPr>
            <p:cNvPr id="144" name="Elipse 143">
              <a:extLst>
                <a:ext uri="{FF2B5EF4-FFF2-40B4-BE49-F238E27FC236}">
                  <a16:creationId xmlns:a16="http://schemas.microsoft.com/office/drawing/2014/main" id="{B6795D56-C383-43C8-98B8-58CD15185AE5}"/>
                </a:ext>
              </a:extLst>
            </p:cNvPr>
            <p:cNvSpPr/>
            <p:nvPr/>
          </p:nvSpPr>
          <p:spPr>
            <a:xfrm>
              <a:off x="6044971" y="2630335"/>
              <a:ext cx="50152" cy="5667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5" name="Rectángulo: esquinas redondeadas 144">
              <a:extLst>
                <a:ext uri="{FF2B5EF4-FFF2-40B4-BE49-F238E27FC236}">
                  <a16:creationId xmlns:a16="http://schemas.microsoft.com/office/drawing/2014/main" id="{2E2D3C3A-E11C-4B7B-B506-DDC8FA4482BD}"/>
                </a:ext>
              </a:extLst>
            </p:cNvPr>
            <p:cNvSpPr/>
            <p:nvPr/>
          </p:nvSpPr>
          <p:spPr>
            <a:xfrm>
              <a:off x="4677279" y="6375663"/>
              <a:ext cx="1055187" cy="389047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313    104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Guanajuato</a:t>
              </a:r>
            </a:p>
          </p:txBody>
        </p:sp>
        <p:sp>
          <p:nvSpPr>
            <p:cNvPr id="146" name="Rectángulo: esquinas redondeadas 145">
              <a:extLst>
                <a:ext uri="{FF2B5EF4-FFF2-40B4-BE49-F238E27FC236}">
                  <a16:creationId xmlns:a16="http://schemas.microsoft.com/office/drawing/2014/main" id="{D52F4547-8ABF-4863-9DB3-C13E13742723}"/>
                </a:ext>
              </a:extLst>
            </p:cNvPr>
            <p:cNvSpPr/>
            <p:nvPr/>
          </p:nvSpPr>
          <p:spPr>
            <a:xfrm>
              <a:off x="4780497" y="5955876"/>
              <a:ext cx="866299" cy="375661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7    4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Guerrero</a:t>
              </a:r>
            </a:p>
          </p:txBody>
        </p:sp>
        <p:sp>
          <p:nvSpPr>
            <p:cNvPr id="147" name="Rectángulo: esquinas redondeadas 146">
              <a:extLst>
                <a:ext uri="{FF2B5EF4-FFF2-40B4-BE49-F238E27FC236}">
                  <a16:creationId xmlns:a16="http://schemas.microsoft.com/office/drawing/2014/main" id="{B0488DD1-25B4-46EF-8BA8-6419C95AB8C2}"/>
                </a:ext>
              </a:extLst>
            </p:cNvPr>
            <p:cNvSpPr/>
            <p:nvPr/>
          </p:nvSpPr>
          <p:spPr>
            <a:xfrm>
              <a:off x="4800125" y="5545421"/>
              <a:ext cx="1017625" cy="375661"/>
            </a:xfrm>
            <a:prstGeom prst="roundRect">
              <a:avLst/>
            </a:prstGeom>
            <a:gradFill flip="none" rotWithShape="1">
              <a:gsLst>
                <a:gs pos="42000">
                  <a:srgbClr val="681930"/>
                </a:gs>
                <a:gs pos="74000">
                  <a:srgbClr val="681930"/>
                </a:gs>
              </a:gsLst>
              <a:lin ang="0" scaled="1"/>
              <a:tileRect/>
            </a:gra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78     67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Michoacán</a:t>
              </a:r>
            </a:p>
          </p:txBody>
        </p:sp>
      </p:grp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69FED8B2-E93F-460E-82E1-56D01ED41769}"/>
              </a:ext>
            </a:extLst>
          </p:cNvPr>
          <p:cNvSpPr txBox="1"/>
          <p:nvPr/>
        </p:nvSpPr>
        <p:spPr>
          <a:xfrm>
            <a:off x="994497" y="86932"/>
            <a:ext cx="3788217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100000"/>
              </a:lnSpc>
            </a:pPr>
            <a:r>
              <a:rPr lang="es-MX" dirty="0"/>
              <a:t>Cobertura y </a:t>
            </a:r>
          </a:p>
          <a:p>
            <a:pPr>
              <a:lnSpc>
                <a:spcPct val="100000"/>
              </a:lnSpc>
            </a:pPr>
            <a:r>
              <a:rPr lang="es-MX" dirty="0"/>
              <a:t>participación en Foros</a:t>
            </a:r>
          </a:p>
        </p:txBody>
      </p:sp>
      <p:graphicFrame>
        <p:nvGraphicFramePr>
          <p:cNvPr id="152" name="Tabla 52">
            <a:extLst>
              <a:ext uri="{FF2B5EF4-FFF2-40B4-BE49-F238E27FC236}">
                <a16:creationId xmlns:a16="http://schemas.microsoft.com/office/drawing/2014/main" id="{6A363ED7-6AD6-43AD-AEE1-317893048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194396"/>
              </p:ext>
            </p:extLst>
          </p:nvPr>
        </p:nvGraphicFramePr>
        <p:xfrm>
          <a:off x="8076177" y="1163982"/>
          <a:ext cx="3872342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21">
                  <a:extLst>
                    <a:ext uri="{9D8B030D-6E8A-4147-A177-3AD203B41FA5}">
                      <a16:colId xmlns:a16="http://schemas.microsoft.com/office/drawing/2014/main" val="3187374580"/>
                    </a:ext>
                  </a:extLst>
                </a:gridCol>
                <a:gridCol w="2027421">
                  <a:extLst>
                    <a:ext uri="{9D8B030D-6E8A-4147-A177-3AD203B41FA5}">
                      <a16:colId xmlns:a16="http://schemas.microsoft.com/office/drawing/2014/main" val="1602918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Cobertura Reportada 2021</a:t>
                      </a:r>
                    </a:p>
                  </a:txBody>
                  <a:tcPr anchor="ctr">
                    <a:solidFill>
                      <a:srgbClr val="6819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Participación en Foros Nov 2020</a:t>
                      </a:r>
                      <a:r>
                        <a:rPr lang="es-MX" sz="1600" baseline="0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 a Nov 2021</a:t>
                      </a:r>
                      <a:endParaRPr lang="es-MX" sz="1600" dirty="0">
                        <a:solidFill>
                          <a:schemeClr val="bg1"/>
                        </a:solidFill>
                        <a:latin typeface="Montserrat SemiBold" panose="00000700000000000000" pitchFamily="2" charset="0"/>
                      </a:endParaRPr>
                    </a:p>
                  </a:txBody>
                  <a:tcPr anchor="ctr">
                    <a:solidFill>
                      <a:srgbClr val="681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4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6,183</a:t>
                      </a:r>
                    </a:p>
                  </a:txBody>
                  <a:tcPr>
                    <a:solidFill>
                      <a:srgbClr val="6819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Montserrat SemiBold" panose="00000700000000000000" pitchFamily="2" charset="0"/>
                        </a:rPr>
                        <a:t>2,361</a:t>
                      </a:r>
                    </a:p>
                  </a:txBody>
                  <a:tcPr>
                    <a:solidFill>
                      <a:srgbClr val="681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0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99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2"/>
            <a:ext cx="12193200" cy="68582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60730" y="279401"/>
            <a:ext cx="8225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1200" cap="none" spc="0" normalizeH="0" baseline="0" noProof="0" dirty="0">
              <a:ln>
                <a:noFill/>
              </a:ln>
              <a:solidFill>
                <a:srgbClr val="956251">
                  <a:lumMod val="50000"/>
                </a:srgb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47783" y="36960"/>
            <a:ext cx="3084499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100000"/>
              </a:lnSpc>
            </a:pPr>
            <a:r>
              <a:rPr lang="es-MX" dirty="0"/>
              <a:t>Participación en </a:t>
            </a:r>
          </a:p>
          <a:p>
            <a:pPr>
              <a:lnSpc>
                <a:spcPct val="100000"/>
              </a:lnSpc>
            </a:pPr>
            <a:r>
              <a:rPr lang="es-MX" dirty="0"/>
              <a:t>Foros por Estado  </a:t>
            </a:r>
          </a:p>
        </p:txBody>
      </p: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E13ECF87-1997-462C-AEB1-CB80D81F0515}"/>
              </a:ext>
            </a:extLst>
          </p:cNvPr>
          <p:cNvGrpSpPr/>
          <p:nvPr/>
        </p:nvGrpSpPr>
        <p:grpSpPr>
          <a:xfrm>
            <a:off x="968486" y="1199245"/>
            <a:ext cx="11107695" cy="5651613"/>
            <a:chOff x="1236921" y="1000265"/>
            <a:chExt cx="10881217" cy="5838186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6FA41C7-D0CE-4AD4-8AFE-3B706BE5AF3E}"/>
                </a:ext>
              </a:extLst>
            </p:cNvPr>
            <p:cNvGrpSpPr/>
            <p:nvPr/>
          </p:nvGrpSpPr>
          <p:grpSpPr>
            <a:xfrm>
              <a:off x="2471203" y="1362368"/>
              <a:ext cx="8394718" cy="5013516"/>
              <a:chOff x="215617" y="2750044"/>
              <a:chExt cx="3009414" cy="2169875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622F7D57-6A96-480A-9945-8D68C291C746}"/>
                  </a:ext>
                </a:extLst>
              </p:cNvPr>
              <p:cNvSpPr/>
              <p:nvPr/>
            </p:nvSpPr>
            <p:spPr>
              <a:xfrm>
                <a:off x="391248" y="2784371"/>
                <a:ext cx="598509" cy="792267"/>
              </a:xfrm>
              <a:custGeom>
                <a:avLst/>
                <a:gdLst>
                  <a:gd name="connsiteX0" fmla="*/ 42465 w 598509"/>
                  <a:gd name="connsiteY0" fmla="*/ 3995 h 792267"/>
                  <a:gd name="connsiteX1" fmla="*/ 386035 w 598509"/>
                  <a:gd name="connsiteY1" fmla="*/ 185545 h 792267"/>
                  <a:gd name="connsiteX2" fmla="*/ 584009 w 598509"/>
                  <a:gd name="connsiteY2" fmla="*/ 201747 h 792267"/>
                  <a:gd name="connsiteX3" fmla="*/ 586007 w 598509"/>
                  <a:gd name="connsiteY3" fmla="*/ 241845 h 792267"/>
                  <a:gd name="connsiteX4" fmla="*/ 591259 w 598509"/>
                  <a:gd name="connsiteY4" fmla="*/ 245322 h 792267"/>
                  <a:gd name="connsiteX5" fmla="*/ 593257 w 598509"/>
                  <a:gd name="connsiteY5" fmla="*/ 287344 h 792267"/>
                  <a:gd name="connsiteX6" fmla="*/ 596734 w 598509"/>
                  <a:gd name="connsiteY6" fmla="*/ 290821 h 792267"/>
                  <a:gd name="connsiteX7" fmla="*/ 598510 w 598509"/>
                  <a:gd name="connsiteY7" fmla="*/ 358070 h 792267"/>
                  <a:gd name="connsiteX8" fmla="*/ 594810 w 598509"/>
                  <a:gd name="connsiteY8" fmla="*/ 401867 h 792267"/>
                  <a:gd name="connsiteX9" fmla="*/ 593257 w 598509"/>
                  <a:gd name="connsiteY9" fmla="*/ 425319 h 792267"/>
                  <a:gd name="connsiteX10" fmla="*/ 584083 w 598509"/>
                  <a:gd name="connsiteY10" fmla="*/ 429018 h 792267"/>
                  <a:gd name="connsiteX11" fmla="*/ 584083 w 598509"/>
                  <a:gd name="connsiteY11" fmla="*/ 492272 h 792267"/>
                  <a:gd name="connsiteX12" fmla="*/ 586081 w 598509"/>
                  <a:gd name="connsiteY12" fmla="*/ 506921 h 792267"/>
                  <a:gd name="connsiteX13" fmla="*/ 580384 w 598509"/>
                  <a:gd name="connsiteY13" fmla="*/ 521347 h 792267"/>
                  <a:gd name="connsiteX14" fmla="*/ 578609 w 598509"/>
                  <a:gd name="connsiteY14" fmla="*/ 546723 h 792267"/>
                  <a:gd name="connsiteX15" fmla="*/ 578609 w 598509"/>
                  <a:gd name="connsiteY15" fmla="*/ 557672 h 792267"/>
                  <a:gd name="connsiteX16" fmla="*/ 527783 w 598509"/>
                  <a:gd name="connsiteY16" fmla="*/ 554195 h 792267"/>
                  <a:gd name="connsiteX17" fmla="*/ 533036 w 598509"/>
                  <a:gd name="connsiteY17" fmla="*/ 577869 h 792267"/>
                  <a:gd name="connsiteX18" fmla="*/ 536735 w 598509"/>
                  <a:gd name="connsiteY18" fmla="*/ 597770 h 792267"/>
                  <a:gd name="connsiteX19" fmla="*/ 545909 w 598509"/>
                  <a:gd name="connsiteY19" fmla="*/ 615969 h 792267"/>
                  <a:gd name="connsiteX20" fmla="*/ 553159 w 598509"/>
                  <a:gd name="connsiteY20" fmla="*/ 630396 h 792267"/>
                  <a:gd name="connsiteX21" fmla="*/ 564108 w 598509"/>
                  <a:gd name="connsiteY21" fmla="*/ 632393 h 792267"/>
                  <a:gd name="connsiteX22" fmla="*/ 565884 w 598509"/>
                  <a:gd name="connsiteY22" fmla="*/ 641345 h 792267"/>
                  <a:gd name="connsiteX23" fmla="*/ 560409 w 598509"/>
                  <a:gd name="connsiteY23" fmla="*/ 644822 h 792267"/>
                  <a:gd name="connsiteX24" fmla="*/ 565884 w 598509"/>
                  <a:gd name="connsiteY24" fmla="*/ 648521 h 792267"/>
                  <a:gd name="connsiteX25" fmla="*/ 567881 w 598509"/>
                  <a:gd name="connsiteY25" fmla="*/ 651998 h 792267"/>
                  <a:gd name="connsiteX26" fmla="*/ 567881 w 598509"/>
                  <a:gd name="connsiteY26" fmla="*/ 670198 h 792267"/>
                  <a:gd name="connsiteX27" fmla="*/ 567881 w 598509"/>
                  <a:gd name="connsiteY27" fmla="*/ 697571 h 792267"/>
                  <a:gd name="connsiteX28" fmla="*/ 565884 w 598509"/>
                  <a:gd name="connsiteY28" fmla="*/ 705043 h 792267"/>
                  <a:gd name="connsiteX29" fmla="*/ 567881 w 598509"/>
                  <a:gd name="connsiteY29" fmla="*/ 710296 h 792267"/>
                  <a:gd name="connsiteX30" fmla="*/ 580384 w 598509"/>
                  <a:gd name="connsiteY30" fmla="*/ 717546 h 792267"/>
                  <a:gd name="connsiteX31" fmla="*/ 571432 w 598509"/>
                  <a:gd name="connsiteY31" fmla="*/ 741220 h 792267"/>
                  <a:gd name="connsiteX32" fmla="*/ 511433 w 598509"/>
                  <a:gd name="connsiteY32" fmla="*/ 786571 h 792267"/>
                  <a:gd name="connsiteX33" fmla="*/ 505959 w 598509"/>
                  <a:gd name="connsiteY33" fmla="*/ 792267 h 792267"/>
                  <a:gd name="connsiteX34" fmla="*/ 502482 w 598509"/>
                  <a:gd name="connsiteY34" fmla="*/ 781318 h 792267"/>
                  <a:gd name="connsiteX35" fmla="*/ 493308 w 598509"/>
                  <a:gd name="connsiteY35" fmla="*/ 785017 h 792267"/>
                  <a:gd name="connsiteX36" fmla="*/ 493308 w 598509"/>
                  <a:gd name="connsiteY36" fmla="*/ 772070 h 792267"/>
                  <a:gd name="connsiteX37" fmla="*/ 487833 w 598509"/>
                  <a:gd name="connsiteY37" fmla="*/ 759345 h 792267"/>
                  <a:gd name="connsiteX38" fmla="*/ 486058 w 598509"/>
                  <a:gd name="connsiteY38" fmla="*/ 753871 h 792267"/>
                  <a:gd name="connsiteX39" fmla="*/ 478586 w 598509"/>
                  <a:gd name="connsiteY39" fmla="*/ 744919 h 792267"/>
                  <a:gd name="connsiteX40" fmla="*/ 471335 w 598509"/>
                  <a:gd name="connsiteY40" fmla="*/ 742922 h 792267"/>
                  <a:gd name="connsiteX41" fmla="*/ 464085 w 598509"/>
                  <a:gd name="connsiteY41" fmla="*/ 742922 h 792267"/>
                  <a:gd name="connsiteX42" fmla="*/ 444184 w 598509"/>
                  <a:gd name="connsiteY42" fmla="*/ 737669 h 792267"/>
                  <a:gd name="connsiteX43" fmla="*/ 436934 w 598509"/>
                  <a:gd name="connsiteY43" fmla="*/ 726720 h 792267"/>
                  <a:gd name="connsiteX44" fmla="*/ 433235 w 598509"/>
                  <a:gd name="connsiteY44" fmla="*/ 719469 h 792267"/>
                  <a:gd name="connsiteX45" fmla="*/ 436934 w 598509"/>
                  <a:gd name="connsiteY45" fmla="*/ 710296 h 792267"/>
                  <a:gd name="connsiteX46" fmla="*/ 433235 w 598509"/>
                  <a:gd name="connsiteY46" fmla="*/ 703046 h 792267"/>
                  <a:gd name="connsiteX47" fmla="*/ 429758 w 598509"/>
                  <a:gd name="connsiteY47" fmla="*/ 695795 h 792267"/>
                  <a:gd name="connsiteX48" fmla="*/ 424061 w 598509"/>
                  <a:gd name="connsiteY48" fmla="*/ 688323 h 792267"/>
                  <a:gd name="connsiteX49" fmla="*/ 416811 w 598509"/>
                  <a:gd name="connsiteY49" fmla="*/ 692022 h 792267"/>
                  <a:gd name="connsiteX50" fmla="*/ 409561 w 598509"/>
                  <a:gd name="connsiteY50" fmla="*/ 692022 h 792267"/>
                  <a:gd name="connsiteX51" fmla="*/ 402311 w 598509"/>
                  <a:gd name="connsiteY51" fmla="*/ 686770 h 792267"/>
                  <a:gd name="connsiteX52" fmla="*/ 395061 w 598509"/>
                  <a:gd name="connsiteY52" fmla="*/ 679297 h 792267"/>
                  <a:gd name="connsiteX53" fmla="*/ 387589 w 598509"/>
                  <a:gd name="connsiteY53" fmla="*/ 673823 h 792267"/>
                  <a:gd name="connsiteX54" fmla="*/ 382336 w 598509"/>
                  <a:gd name="connsiteY54" fmla="*/ 666573 h 792267"/>
                  <a:gd name="connsiteX55" fmla="*/ 386035 w 598509"/>
                  <a:gd name="connsiteY55" fmla="*/ 659323 h 792267"/>
                  <a:gd name="connsiteX56" fmla="*/ 384037 w 598509"/>
                  <a:gd name="connsiteY56" fmla="*/ 651850 h 792267"/>
                  <a:gd name="connsiteX57" fmla="*/ 380338 w 598509"/>
                  <a:gd name="connsiteY57" fmla="*/ 644600 h 792267"/>
                  <a:gd name="connsiteX58" fmla="*/ 375086 w 598509"/>
                  <a:gd name="connsiteY58" fmla="*/ 637350 h 792267"/>
                  <a:gd name="connsiteX59" fmla="*/ 375086 w 598509"/>
                  <a:gd name="connsiteY59" fmla="*/ 630100 h 792267"/>
                  <a:gd name="connsiteX60" fmla="*/ 371387 w 598509"/>
                  <a:gd name="connsiteY60" fmla="*/ 622850 h 792267"/>
                  <a:gd name="connsiteX61" fmla="*/ 364136 w 598509"/>
                  <a:gd name="connsiteY61" fmla="*/ 619151 h 792267"/>
                  <a:gd name="connsiteX62" fmla="*/ 369389 w 598509"/>
                  <a:gd name="connsiteY62" fmla="*/ 611900 h 792267"/>
                  <a:gd name="connsiteX63" fmla="*/ 376861 w 598509"/>
                  <a:gd name="connsiteY63" fmla="*/ 611900 h 792267"/>
                  <a:gd name="connsiteX64" fmla="*/ 378859 w 598509"/>
                  <a:gd name="connsiteY64" fmla="*/ 604650 h 792267"/>
                  <a:gd name="connsiteX65" fmla="*/ 371387 w 598509"/>
                  <a:gd name="connsiteY65" fmla="*/ 597400 h 792267"/>
                  <a:gd name="connsiteX66" fmla="*/ 364136 w 598509"/>
                  <a:gd name="connsiteY66" fmla="*/ 595625 h 792267"/>
                  <a:gd name="connsiteX67" fmla="*/ 356886 w 598509"/>
                  <a:gd name="connsiteY67" fmla="*/ 593627 h 792267"/>
                  <a:gd name="connsiteX68" fmla="*/ 349636 w 598509"/>
                  <a:gd name="connsiteY68" fmla="*/ 591851 h 792267"/>
                  <a:gd name="connsiteX69" fmla="*/ 342386 w 598509"/>
                  <a:gd name="connsiteY69" fmla="*/ 588374 h 792267"/>
                  <a:gd name="connsiteX70" fmla="*/ 333212 w 598509"/>
                  <a:gd name="connsiteY70" fmla="*/ 584675 h 792267"/>
                  <a:gd name="connsiteX71" fmla="*/ 324260 w 598509"/>
                  <a:gd name="connsiteY71" fmla="*/ 577425 h 792267"/>
                  <a:gd name="connsiteX72" fmla="*/ 316788 w 598509"/>
                  <a:gd name="connsiteY72" fmla="*/ 571728 h 792267"/>
                  <a:gd name="connsiteX73" fmla="*/ 311536 w 598509"/>
                  <a:gd name="connsiteY73" fmla="*/ 564478 h 792267"/>
                  <a:gd name="connsiteX74" fmla="*/ 306061 w 598509"/>
                  <a:gd name="connsiteY74" fmla="*/ 557228 h 792267"/>
                  <a:gd name="connsiteX75" fmla="*/ 302362 w 598509"/>
                  <a:gd name="connsiteY75" fmla="*/ 546279 h 792267"/>
                  <a:gd name="connsiteX76" fmla="*/ 300586 w 598509"/>
                  <a:gd name="connsiteY76" fmla="*/ 539029 h 792267"/>
                  <a:gd name="connsiteX77" fmla="*/ 297109 w 598509"/>
                  <a:gd name="connsiteY77" fmla="*/ 531779 h 792267"/>
                  <a:gd name="connsiteX78" fmla="*/ 289637 w 598509"/>
                  <a:gd name="connsiteY78" fmla="*/ 526526 h 792267"/>
                  <a:gd name="connsiteX79" fmla="*/ 282387 w 598509"/>
                  <a:gd name="connsiteY79" fmla="*/ 524528 h 792267"/>
                  <a:gd name="connsiteX80" fmla="*/ 275137 w 598509"/>
                  <a:gd name="connsiteY80" fmla="*/ 519054 h 792267"/>
                  <a:gd name="connsiteX81" fmla="*/ 269662 w 598509"/>
                  <a:gd name="connsiteY81" fmla="*/ 511804 h 792267"/>
                  <a:gd name="connsiteX82" fmla="*/ 267887 w 598509"/>
                  <a:gd name="connsiteY82" fmla="*/ 504553 h 792267"/>
                  <a:gd name="connsiteX83" fmla="*/ 265889 w 598509"/>
                  <a:gd name="connsiteY83" fmla="*/ 497303 h 792267"/>
                  <a:gd name="connsiteX84" fmla="*/ 262190 w 598509"/>
                  <a:gd name="connsiteY84" fmla="*/ 490053 h 792267"/>
                  <a:gd name="connsiteX85" fmla="*/ 258713 w 598509"/>
                  <a:gd name="connsiteY85" fmla="*/ 482803 h 792267"/>
                  <a:gd name="connsiteX86" fmla="*/ 256937 w 598509"/>
                  <a:gd name="connsiteY86" fmla="*/ 475331 h 792267"/>
                  <a:gd name="connsiteX87" fmla="*/ 254940 w 598509"/>
                  <a:gd name="connsiteY87" fmla="*/ 468081 h 792267"/>
                  <a:gd name="connsiteX88" fmla="*/ 247690 w 598509"/>
                  <a:gd name="connsiteY88" fmla="*/ 460830 h 792267"/>
                  <a:gd name="connsiteX89" fmla="*/ 245692 w 598509"/>
                  <a:gd name="connsiteY89" fmla="*/ 453580 h 792267"/>
                  <a:gd name="connsiteX90" fmla="*/ 243917 w 598509"/>
                  <a:gd name="connsiteY90" fmla="*/ 446330 h 792267"/>
                  <a:gd name="connsiteX91" fmla="*/ 243917 w 598509"/>
                  <a:gd name="connsiteY91" fmla="*/ 438858 h 792267"/>
                  <a:gd name="connsiteX92" fmla="*/ 242363 w 598509"/>
                  <a:gd name="connsiteY92" fmla="*/ 432569 h 792267"/>
                  <a:gd name="connsiteX93" fmla="*/ 240588 w 598509"/>
                  <a:gd name="connsiteY93" fmla="*/ 425319 h 792267"/>
                  <a:gd name="connsiteX94" fmla="*/ 236888 w 598509"/>
                  <a:gd name="connsiteY94" fmla="*/ 418069 h 792267"/>
                  <a:gd name="connsiteX95" fmla="*/ 233411 w 598509"/>
                  <a:gd name="connsiteY95" fmla="*/ 410819 h 792267"/>
                  <a:gd name="connsiteX96" fmla="*/ 227715 w 598509"/>
                  <a:gd name="connsiteY96" fmla="*/ 403569 h 792267"/>
                  <a:gd name="connsiteX97" fmla="*/ 224238 w 598509"/>
                  <a:gd name="connsiteY97" fmla="*/ 396097 h 792267"/>
                  <a:gd name="connsiteX98" fmla="*/ 220539 w 598509"/>
                  <a:gd name="connsiteY98" fmla="*/ 388846 h 792267"/>
                  <a:gd name="connsiteX99" fmla="*/ 215286 w 598509"/>
                  <a:gd name="connsiteY99" fmla="*/ 381596 h 792267"/>
                  <a:gd name="connsiteX100" fmla="*/ 211587 w 598509"/>
                  <a:gd name="connsiteY100" fmla="*/ 374346 h 792267"/>
                  <a:gd name="connsiteX101" fmla="*/ 211587 w 598509"/>
                  <a:gd name="connsiteY101" fmla="*/ 367096 h 792267"/>
                  <a:gd name="connsiteX102" fmla="*/ 209589 w 598509"/>
                  <a:gd name="connsiteY102" fmla="*/ 359846 h 792267"/>
                  <a:gd name="connsiteX103" fmla="*/ 207814 w 598509"/>
                  <a:gd name="connsiteY103" fmla="*/ 352374 h 792267"/>
                  <a:gd name="connsiteX104" fmla="*/ 204337 w 598509"/>
                  <a:gd name="connsiteY104" fmla="*/ 345123 h 792267"/>
                  <a:gd name="connsiteX105" fmla="*/ 198640 w 598509"/>
                  <a:gd name="connsiteY105" fmla="*/ 337873 h 792267"/>
                  <a:gd name="connsiteX106" fmla="*/ 197086 w 598509"/>
                  <a:gd name="connsiteY106" fmla="*/ 330623 h 792267"/>
                  <a:gd name="connsiteX107" fmla="*/ 197086 w 598509"/>
                  <a:gd name="connsiteY107" fmla="*/ 323373 h 792267"/>
                  <a:gd name="connsiteX108" fmla="*/ 195089 w 598509"/>
                  <a:gd name="connsiteY108" fmla="*/ 315901 h 792267"/>
                  <a:gd name="connsiteX109" fmla="*/ 195089 w 598509"/>
                  <a:gd name="connsiteY109" fmla="*/ 308651 h 792267"/>
                  <a:gd name="connsiteX110" fmla="*/ 193313 w 598509"/>
                  <a:gd name="connsiteY110" fmla="*/ 301400 h 792267"/>
                  <a:gd name="connsiteX111" fmla="*/ 191316 w 598509"/>
                  <a:gd name="connsiteY111" fmla="*/ 294150 h 792267"/>
                  <a:gd name="connsiteX112" fmla="*/ 186063 w 598509"/>
                  <a:gd name="connsiteY112" fmla="*/ 286900 h 792267"/>
                  <a:gd name="connsiteX113" fmla="*/ 186063 w 598509"/>
                  <a:gd name="connsiteY113" fmla="*/ 279650 h 792267"/>
                  <a:gd name="connsiteX114" fmla="*/ 186063 w 598509"/>
                  <a:gd name="connsiteY114" fmla="*/ 272178 h 792267"/>
                  <a:gd name="connsiteX115" fmla="*/ 184066 w 598509"/>
                  <a:gd name="connsiteY115" fmla="*/ 264928 h 792267"/>
                  <a:gd name="connsiteX116" fmla="*/ 180367 w 598509"/>
                  <a:gd name="connsiteY116" fmla="*/ 257677 h 792267"/>
                  <a:gd name="connsiteX117" fmla="*/ 175114 w 598509"/>
                  <a:gd name="connsiteY117" fmla="*/ 250427 h 792267"/>
                  <a:gd name="connsiteX118" fmla="*/ 173116 w 598509"/>
                  <a:gd name="connsiteY118" fmla="*/ 243177 h 792267"/>
                  <a:gd name="connsiteX119" fmla="*/ 167864 w 598509"/>
                  <a:gd name="connsiteY119" fmla="*/ 235705 h 792267"/>
                  <a:gd name="connsiteX120" fmla="*/ 167864 w 598509"/>
                  <a:gd name="connsiteY120" fmla="*/ 228455 h 792267"/>
                  <a:gd name="connsiteX121" fmla="*/ 167864 w 598509"/>
                  <a:gd name="connsiteY121" fmla="*/ 221204 h 792267"/>
                  <a:gd name="connsiteX122" fmla="*/ 167864 w 598509"/>
                  <a:gd name="connsiteY122" fmla="*/ 213954 h 792267"/>
                  <a:gd name="connsiteX123" fmla="*/ 167864 w 598509"/>
                  <a:gd name="connsiteY123" fmla="*/ 206704 h 792267"/>
                  <a:gd name="connsiteX124" fmla="*/ 173116 w 598509"/>
                  <a:gd name="connsiteY124" fmla="*/ 199454 h 792267"/>
                  <a:gd name="connsiteX125" fmla="*/ 173116 w 598509"/>
                  <a:gd name="connsiteY125" fmla="*/ 191982 h 792267"/>
                  <a:gd name="connsiteX126" fmla="*/ 175114 w 598509"/>
                  <a:gd name="connsiteY126" fmla="*/ 184732 h 792267"/>
                  <a:gd name="connsiteX127" fmla="*/ 176890 w 598509"/>
                  <a:gd name="connsiteY127" fmla="*/ 177481 h 792267"/>
                  <a:gd name="connsiteX128" fmla="*/ 169639 w 598509"/>
                  <a:gd name="connsiteY128" fmla="*/ 172229 h 792267"/>
                  <a:gd name="connsiteX129" fmla="*/ 162167 w 598509"/>
                  <a:gd name="connsiteY129" fmla="*/ 166532 h 792267"/>
                  <a:gd name="connsiteX130" fmla="*/ 154917 w 598509"/>
                  <a:gd name="connsiteY130" fmla="*/ 163055 h 792267"/>
                  <a:gd name="connsiteX131" fmla="*/ 147667 w 598509"/>
                  <a:gd name="connsiteY131" fmla="*/ 161280 h 792267"/>
                  <a:gd name="connsiteX132" fmla="*/ 140417 w 598509"/>
                  <a:gd name="connsiteY132" fmla="*/ 159282 h 792267"/>
                  <a:gd name="connsiteX133" fmla="*/ 133167 w 598509"/>
                  <a:gd name="connsiteY133" fmla="*/ 157506 h 792267"/>
                  <a:gd name="connsiteX134" fmla="*/ 129467 w 598509"/>
                  <a:gd name="connsiteY134" fmla="*/ 143080 h 792267"/>
                  <a:gd name="connsiteX135" fmla="*/ 125990 w 598509"/>
                  <a:gd name="connsiteY135" fmla="*/ 135608 h 792267"/>
                  <a:gd name="connsiteX136" fmla="*/ 122291 w 598509"/>
                  <a:gd name="connsiteY136" fmla="*/ 128358 h 792267"/>
                  <a:gd name="connsiteX137" fmla="*/ 115041 w 598509"/>
                  <a:gd name="connsiteY137" fmla="*/ 124659 h 792267"/>
                  <a:gd name="connsiteX138" fmla="*/ 107791 w 598509"/>
                  <a:gd name="connsiteY138" fmla="*/ 124659 h 792267"/>
                  <a:gd name="connsiteX139" fmla="*/ 100319 w 598509"/>
                  <a:gd name="connsiteY139" fmla="*/ 124659 h 792267"/>
                  <a:gd name="connsiteX140" fmla="*/ 91367 w 598509"/>
                  <a:gd name="connsiteY140" fmla="*/ 126656 h 792267"/>
                  <a:gd name="connsiteX141" fmla="*/ 84117 w 598509"/>
                  <a:gd name="connsiteY141" fmla="*/ 126656 h 792267"/>
                  <a:gd name="connsiteX142" fmla="*/ 76867 w 598509"/>
                  <a:gd name="connsiteY142" fmla="*/ 122957 h 792267"/>
                  <a:gd name="connsiteX143" fmla="*/ 69617 w 598509"/>
                  <a:gd name="connsiteY143" fmla="*/ 117483 h 792267"/>
                  <a:gd name="connsiteX144" fmla="*/ 62366 w 598509"/>
                  <a:gd name="connsiteY144" fmla="*/ 110232 h 792267"/>
                  <a:gd name="connsiteX145" fmla="*/ 54894 w 598509"/>
                  <a:gd name="connsiteY145" fmla="*/ 102760 h 792267"/>
                  <a:gd name="connsiteX146" fmla="*/ 47644 w 598509"/>
                  <a:gd name="connsiteY146" fmla="*/ 97508 h 792267"/>
                  <a:gd name="connsiteX147" fmla="*/ 42169 w 598509"/>
                  <a:gd name="connsiteY147" fmla="*/ 90257 h 792267"/>
                  <a:gd name="connsiteX148" fmla="*/ 35141 w 598509"/>
                  <a:gd name="connsiteY148" fmla="*/ 84561 h 792267"/>
                  <a:gd name="connsiteX149" fmla="*/ 27891 w 598509"/>
                  <a:gd name="connsiteY149" fmla="*/ 81084 h 792267"/>
                  <a:gd name="connsiteX150" fmla="*/ 22194 w 598509"/>
                  <a:gd name="connsiteY150" fmla="*/ 73833 h 792267"/>
                  <a:gd name="connsiteX151" fmla="*/ 14944 w 598509"/>
                  <a:gd name="connsiteY151" fmla="*/ 66583 h 792267"/>
                  <a:gd name="connsiteX152" fmla="*/ 7694 w 598509"/>
                  <a:gd name="connsiteY152" fmla="*/ 62884 h 792267"/>
                  <a:gd name="connsiteX153" fmla="*/ 0 w 598509"/>
                  <a:gd name="connsiteY153" fmla="*/ 60887 h 792267"/>
                  <a:gd name="connsiteX154" fmla="*/ 3699 w 598509"/>
                  <a:gd name="connsiteY154" fmla="*/ 53637 h 792267"/>
                  <a:gd name="connsiteX155" fmla="*/ 9174 w 598509"/>
                  <a:gd name="connsiteY155" fmla="*/ 46386 h 792267"/>
                  <a:gd name="connsiteX156" fmla="*/ 9174 w 598509"/>
                  <a:gd name="connsiteY156" fmla="*/ 39136 h 792267"/>
                  <a:gd name="connsiteX157" fmla="*/ 10949 w 598509"/>
                  <a:gd name="connsiteY157" fmla="*/ 31664 h 792267"/>
                  <a:gd name="connsiteX158" fmla="*/ 10949 w 598509"/>
                  <a:gd name="connsiteY158" fmla="*/ 25450 h 792267"/>
                  <a:gd name="connsiteX159" fmla="*/ 16646 w 598509"/>
                  <a:gd name="connsiteY159" fmla="*/ 18199 h 792267"/>
                  <a:gd name="connsiteX160" fmla="*/ 25598 w 598509"/>
                  <a:gd name="connsiteY160" fmla="*/ 9026 h 792267"/>
                  <a:gd name="connsiteX161" fmla="*/ 32848 w 598509"/>
                  <a:gd name="connsiteY161" fmla="*/ 7250 h 792267"/>
                  <a:gd name="connsiteX162" fmla="*/ 38100 w 598509"/>
                  <a:gd name="connsiteY162" fmla="*/ 0 h 792267"/>
                  <a:gd name="connsiteX163" fmla="*/ 42465 w 598509"/>
                  <a:gd name="connsiteY163" fmla="*/ 3995 h 79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598509" h="792267">
                    <a:moveTo>
                      <a:pt x="42465" y="3995"/>
                    </a:moveTo>
                    <a:lnTo>
                      <a:pt x="386035" y="185545"/>
                    </a:lnTo>
                    <a:lnTo>
                      <a:pt x="584009" y="201747"/>
                    </a:lnTo>
                    <a:lnTo>
                      <a:pt x="586007" y="241845"/>
                    </a:lnTo>
                    <a:lnTo>
                      <a:pt x="591259" y="245322"/>
                    </a:lnTo>
                    <a:lnTo>
                      <a:pt x="593257" y="287344"/>
                    </a:lnTo>
                    <a:lnTo>
                      <a:pt x="596734" y="290821"/>
                    </a:lnTo>
                    <a:lnTo>
                      <a:pt x="598510" y="358070"/>
                    </a:lnTo>
                    <a:lnTo>
                      <a:pt x="594810" y="401867"/>
                    </a:lnTo>
                    <a:lnTo>
                      <a:pt x="593257" y="425319"/>
                    </a:lnTo>
                    <a:lnTo>
                      <a:pt x="584083" y="429018"/>
                    </a:lnTo>
                    <a:lnTo>
                      <a:pt x="584083" y="492272"/>
                    </a:lnTo>
                    <a:lnTo>
                      <a:pt x="586081" y="506921"/>
                    </a:lnTo>
                    <a:lnTo>
                      <a:pt x="580384" y="521347"/>
                    </a:lnTo>
                    <a:lnTo>
                      <a:pt x="578609" y="546723"/>
                    </a:lnTo>
                    <a:lnTo>
                      <a:pt x="578609" y="557672"/>
                    </a:lnTo>
                    <a:lnTo>
                      <a:pt x="527783" y="554195"/>
                    </a:lnTo>
                    <a:lnTo>
                      <a:pt x="533036" y="577869"/>
                    </a:lnTo>
                    <a:lnTo>
                      <a:pt x="536735" y="597770"/>
                    </a:lnTo>
                    <a:lnTo>
                      <a:pt x="545909" y="615969"/>
                    </a:lnTo>
                    <a:lnTo>
                      <a:pt x="553159" y="630396"/>
                    </a:lnTo>
                    <a:lnTo>
                      <a:pt x="564108" y="632393"/>
                    </a:lnTo>
                    <a:lnTo>
                      <a:pt x="565884" y="641345"/>
                    </a:lnTo>
                    <a:lnTo>
                      <a:pt x="560409" y="644822"/>
                    </a:lnTo>
                    <a:lnTo>
                      <a:pt x="565884" y="648521"/>
                    </a:lnTo>
                    <a:lnTo>
                      <a:pt x="567881" y="651998"/>
                    </a:lnTo>
                    <a:lnTo>
                      <a:pt x="567881" y="670198"/>
                    </a:lnTo>
                    <a:lnTo>
                      <a:pt x="567881" y="697571"/>
                    </a:lnTo>
                    <a:lnTo>
                      <a:pt x="565884" y="705043"/>
                    </a:lnTo>
                    <a:lnTo>
                      <a:pt x="567881" y="710296"/>
                    </a:lnTo>
                    <a:lnTo>
                      <a:pt x="580384" y="717546"/>
                    </a:lnTo>
                    <a:lnTo>
                      <a:pt x="571432" y="741220"/>
                    </a:lnTo>
                    <a:lnTo>
                      <a:pt x="511433" y="786571"/>
                    </a:lnTo>
                    <a:lnTo>
                      <a:pt x="505959" y="792267"/>
                    </a:lnTo>
                    <a:lnTo>
                      <a:pt x="502482" y="781318"/>
                    </a:lnTo>
                    <a:lnTo>
                      <a:pt x="493308" y="785017"/>
                    </a:lnTo>
                    <a:lnTo>
                      <a:pt x="493308" y="772070"/>
                    </a:lnTo>
                    <a:lnTo>
                      <a:pt x="487833" y="759345"/>
                    </a:lnTo>
                    <a:lnTo>
                      <a:pt x="486058" y="753871"/>
                    </a:lnTo>
                    <a:lnTo>
                      <a:pt x="478586" y="744919"/>
                    </a:lnTo>
                    <a:lnTo>
                      <a:pt x="471335" y="742922"/>
                    </a:lnTo>
                    <a:lnTo>
                      <a:pt x="464085" y="742922"/>
                    </a:lnTo>
                    <a:lnTo>
                      <a:pt x="444184" y="737669"/>
                    </a:lnTo>
                    <a:lnTo>
                      <a:pt x="436934" y="726720"/>
                    </a:lnTo>
                    <a:lnTo>
                      <a:pt x="433235" y="719469"/>
                    </a:lnTo>
                    <a:lnTo>
                      <a:pt x="436934" y="710296"/>
                    </a:lnTo>
                    <a:lnTo>
                      <a:pt x="433235" y="703046"/>
                    </a:lnTo>
                    <a:lnTo>
                      <a:pt x="429758" y="695795"/>
                    </a:lnTo>
                    <a:lnTo>
                      <a:pt x="424061" y="688323"/>
                    </a:lnTo>
                    <a:lnTo>
                      <a:pt x="416811" y="692022"/>
                    </a:lnTo>
                    <a:lnTo>
                      <a:pt x="409561" y="692022"/>
                    </a:lnTo>
                    <a:lnTo>
                      <a:pt x="402311" y="686770"/>
                    </a:lnTo>
                    <a:lnTo>
                      <a:pt x="395061" y="679297"/>
                    </a:lnTo>
                    <a:lnTo>
                      <a:pt x="387589" y="673823"/>
                    </a:lnTo>
                    <a:lnTo>
                      <a:pt x="382336" y="666573"/>
                    </a:lnTo>
                    <a:lnTo>
                      <a:pt x="386035" y="659323"/>
                    </a:lnTo>
                    <a:lnTo>
                      <a:pt x="384037" y="651850"/>
                    </a:lnTo>
                    <a:lnTo>
                      <a:pt x="380338" y="644600"/>
                    </a:lnTo>
                    <a:lnTo>
                      <a:pt x="375086" y="637350"/>
                    </a:lnTo>
                    <a:lnTo>
                      <a:pt x="375086" y="630100"/>
                    </a:lnTo>
                    <a:lnTo>
                      <a:pt x="371387" y="622850"/>
                    </a:lnTo>
                    <a:lnTo>
                      <a:pt x="364136" y="619151"/>
                    </a:lnTo>
                    <a:lnTo>
                      <a:pt x="369389" y="611900"/>
                    </a:lnTo>
                    <a:lnTo>
                      <a:pt x="376861" y="611900"/>
                    </a:lnTo>
                    <a:lnTo>
                      <a:pt x="378859" y="604650"/>
                    </a:lnTo>
                    <a:lnTo>
                      <a:pt x="371387" y="597400"/>
                    </a:lnTo>
                    <a:lnTo>
                      <a:pt x="364136" y="595625"/>
                    </a:lnTo>
                    <a:lnTo>
                      <a:pt x="356886" y="593627"/>
                    </a:lnTo>
                    <a:lnTo>
                      <a:pt x="349636" y="591851"/>
                    </a:lnTo>
                    <a:lnTo>
                      <a:pt x="342386" y="588374"/>
                    </a:lnTo>
                    <a:lnTo>
                      <a:pt x="333212" y="584675"/>
                    </a:lnTo>
                    <a:lnTo>
                      <a:pt x="324260" y="577425"/>
                    </a:lnTo>
                    <a:lnTo>
                      <a:pt x="316788" y="571728"/>
                    </a:lnTo>
                    <a:lnTo>
                      <a:pt x="311536" y="564478"/>
                    </a:lnTo>
                    <a:lnTo>
                      <a:pt x="306061" y="557228"/>
                    </a:lnTo>
                    <a:lnTo>
                      <a:pt x="302362" y="546279"/>
                    </a:lnTo>
                    <a:lnTo>
                      <a:pt x="300586" y="539029"/>
                    </a:lnTo>
                    <a:lnTo>
                      <a:pt x="297109" y="531779"/>
                    </a:lnTo>
                    <a:lnTo>
                      <a:pt x="289637" y="526526"/>
                    </a:lnTo>
                    <a:lnTo>
                      <a:pt x="282387" y="524528"/>
                    </a:lnTo>
                    <a:lnTo>
                      <a:pt x="275137" y="519054"/>
                    </a:lnTo>
                    <a:lnTo>
                      <a:pt x="269662" y="511804"/>
                    </a:lnTo>
                    <a:lnTo>
                      <a:pt x="267887" y="504553"/>
                    </a:lnTo>
                    <a:lnTo>
                      <a:pt x="265889" y="497303"/>
                    </a:lnTo>
                    <a:lnTo>
                      <a:pt x="262190" y="490053"/>
                    </a:lnTo>
                    <a:lnTo>
                      <a:pt x="258713" y="482803"/>
                    </a:lnTo>
                    <a:lnTo>
                      <a:pt x="256937" y="475331"/>
                    </a:lnTo>
                    <a:lnTo>
                      <a:pt x="254940" y="468081"/>
                    </a:lnTo>
                    <a:lnTo>
                      <a:pt x="247690" y="460830"/>
                    </a:lnTo>
                    <a:lnTo>
                      <a:pt x="245692" y="453580"/>
                    </a:lnTo>
                    <a:lnTo>
                      <a:pt x="243917" y="446330"/>
                    </a:lnTo>
                    <a:lnTo>
                      <a:pt x="243917" y="438858"/>
                    </a:lnTo>
                    <a:lnTo>
                      <a:pt x="242363" y="432569"/>
                    </a:lnTo>
                    <a:lnTo>
                      <a:pt x="240588" y="425319"/>
                    </a:lnTo>
                    <a:lnTo>
                      <a:pt x="236888" y="418069"/>
                    </a:lnTo>
                    <a:lnTo>
                      <a:pt x="233411" y="410819"/>
                    </a:lnTo>
                    <a:lnTo>
                      <a:pt x="227715" y="403569"/>
                    </a:lnTo>
                    <a:lnTo>
                      <a:pt x="224238" y="396097"/>
                    </a:lnTo>
                    <a:lnTo>
                      <a:pt x="220539" y="388846"/>
                    </a:lnTo>
                    <a:lnTo>
                      <a:pt x="215286" y="381596"/>
                    </a:lnTo>
                    <a:lnTo>
                      <a:pt x="211587" y="374346"/>
                    </a:lnTo>
                    <a:lnTo>
                      <a:pt x="211587" y="367096"/>
                    </a:lnTo>
                    <a:lnTo>
                      <a:pt x="209589" y="359846"/>
                    </a:lnTo>
                    <a:lnTo>
                      <a:pt x="207814" y="352374"/>
                    </a:lnTo>
                    <a:lnTo>
                      <a:pt x="204337" y="345123"/>
                    </a:lnTo>
                    <a:lnTo>
                      <a:pt x="198640" y="337873"/>
                    </a:lnTo>
                    <a:lnTo>
                      <a:pt x="197086" y="330623"/>
                    </a:lnTo>
                    <a:lnTo>
                      <a:pt x="197086" y="323373"/>
                    </a:lnTo>
                    <a:lnTo>
                      <a:pt x="195089" y="315901"/>
                    </a:lnTo>
                    <a:lnTo>
                      <a:pt x="195089" y="308651"/>
                    </a:lnTo>
                    <a:lnTo>
                      <a:pt x="193313" y="301400"/>
                    </a:lnTo>
                    <a:lnTo>
                      <a:pt x="191316" y="294150"/>
                    </a:lnTo>
                    <a:lnTo>
                      <a:pt x="186063" y="286900"/>
                    </a:lnTo>
                    <a:lnTo>
                      <a:pt x="186063" y="279650"/>
                    </a:lnTo>
                    <a:lnTo>
                      <a:pt x="186063" y="272178"/>
                    </a:lnTo>
                    <a:lnTo>
                      <a:pt x="184066" y="264928"/>
                    </a:lnTo>
                    <a:lnTo>
                      <a:pt x="180367" y="257677"/>
                    </a:lnTo>
                    <a:lnTo>
                      <a:pt x="175114" y="250427"/>
                    </a:lnTo>
                    <a:lnTo>
                      <a:pt x="173116" y="243177"/>
                    </a:lnTo>
                    <a:lnTo>
                      <a:pt x="167864" y="235705"/>
                    </a:lnTo>
                    <a:lnTo>
                      <a:pt x="167864" y="228455"/>
                    </a:lnTo>
                    <a:lnTo>
                      <a:pt x="167864" y="221204"/>
                    </a:lnTo>
                    <a:lnTo>
                      <a:pt x="167864" y="213954"/>
                    </a:lnTo>
                    <a:lnTo>
                      <a:pt x="167864" y="206704"/>
                    </a:lnTo>
                    <a:lnTo>
                      <a:pt x="173116" y="199454"/>
                    </a:lnTo>
                    <a:lnTo>
                      <a:pt x="173116" y="191982"/>
                    </a:lnTo>
                    <a:lnTo>
                      <a:pt x="175114" y="184732"/>
                    </a:lnTo>
                    <a:lnTo>
                      <a:pt x="176890" y="177481"/>
                    </a:lnTo>
                    <a:lnTo>
                      <a:pt x="169639" y="172229"/>
                    </a:lnTo>
                    <a:lnTo>
                      <a:pt x="162167" y="166532"/>
                    </a:lnTo>
                    <a:lnTo>
                      <a:pt x="154917" y="163055"/>
                    </a:lnTo>
                    <a:lnTo>
                      <a:pt x="147667" y="161280"/>
                    </a:lnTo>
                    <a:lnTo>
                      <a:pt x="140417" y="159282"/>
                    </a:lnTo>
                    <a:lnTo>
                      <a:pt x="133167" y="157506"/>
                    </a:lnTo>
                    <a:lnTo>
                      <a:pt x="129467" y="143080"/>
                    </a:lnTo>
                    <a:lnTo>
                      <a:pt x="125990" y="135608"/>
                    </a:lnTo>
                    <a:lnTo>
                      <a:pt x="122291" y="128358"/>
                    </a:lnTo>
                    <a:lnTo>
                      <a:pt x="115041" y="124659"/>
                    </a:lnTo>
                    <a:lnTo>
                      <a:pt x="107791" y="124659"/>
                    </a:lnTo>
                    <a:lnTo>
                      <a:pt x="100319" y="124659"/>
                    </a:lnTo>
                    <a:lnTo>
                      <a:pt x="91367" y="126656"/>
                    </a:lnTo>
                    <a:lnTo>
                      <a:pt x="84117" y="126656"/>
                    </a:lnTo>
                    <a:lnTo>
                      <a:pt x="76867" y="122957"/>
                    </a:lnTo>
                    <a:lnTo>
                      <a:pt x="69617" y="117483"/>
                    </a:lnTo>
                    <a:lnTo>
                      <a:pt x="62366" y="110232"/>
                    </a:lnTo>
                    <a:lnTo>
                      <a:pt x="54894" y="102760"/>
                    </a:lnTo>
                    <a:lnTo>
                      <a:pt x="47644" y="97508"/>
                    </a:lnTo>
                    <a:lnTo>
                      <a:pt x="42169" y="90257"/>
                    </a:lnTo>
                    <a:lnTo>
                      <a:pt x="35141" y="84561"/>
                    </a:lnTo>
                    <a:lnTo>
                      <a:pt x="27891" y="81084"/>
                    </a:lnTo>
                    <a:lnTo>
                      <a:pt x="22194" y="73833"/>
                    </a:lnTo>
                    <a:lnTo>
                      <a:pt x="14944" y="66583"/>
                    </a:lnTo>
                    <a:lnTo>
                      <a:pt x="7694" y="62884"/>
                    </a:lnTo>
                    <a:lnTo>
                      <a:pt x="0" y="60887"/>
                    </a:lnTo>
                    <a:lnTo>
                      <a:pt x="3699" y="53637"/>
                    </a:lnTo>
                    <a:lnTo>
                      <a:pt x="9174" y="46386"/>
                    </a:lnTo>
                    <a:lnTo>
                      <a:pt x="9174" y="39136"/>
                    </a:lnTo>
                    <a:lnTo>
                      <a:pt x="10949" y="31664"/>
                    </a:lnTo>
                    <a:lnTo>
                      <a:pt x="10949" y="25450"/>
                    </a:lnTo>
                    <a:lnTo>
                      <a:pt x="16646" y="18199"/>
                    </a:lnTo>
                    <a:lnTo>
                      <a:pt x="25598" y="9026"/>
                    </a:lnTo>
                    <a:lnTo>
                      <a:pt x="32848" y="7250"/>
                    </a:lnTo>
                    <a:lnTo>
                      <a:pt x="38100" y="0"/>
                    </a:lnTo>
                    <a:lnTo>
                      <a:pt x="42465" y="399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45B97DED-5B0F-4E89-B020-D33EEA71E3EB}"/>
                  </a:ext>
                </a:extLst>
              </p:cNvPr>
              <p:cNvSpPr/>
              <p:nvPr/>
            </p:nvSpPr>
            <p:spPr>
              <a:xfrm>
                <a:off x="918958" y="2937438"/>
                <a:ext cx="560261" cy="729604"/>
              </a:xfrm>
              <a:custGeom>
                <a:avLst/>
                <a:gdLst>
                  <a:gd name="connsiteX0" fmla="*/ 52601 w 560261"/>
                  <a:gd name="connsiteY0" fmla="*/ 564552 h 729604"/>
                  <a:gd name="connsiteX1" fmla="*/ 40098 w 560261"/>
                  <a:gd name="connsiteY1" fmla="*/ 557302 h 729604"/>
                  <a:gd name="connsiteX2" fmla="*/ 38100 w 560261"/>
                  <a:gd name="connsiteY2" fmla="*/ 552049 h 729604"/>
                  <a:gd name="connsiteX3" fmla="*/ 40098 w 560261"/>
                  <a:gd name="connsiteY3" fmla="*/ 544577 h 729604"/>
                  <a:gd name="connsiteX4" fmla="*/ 40098 w 560261"/>
                  <a:gd name="connsiteY4" fmla="*/ 517204 h 729604"/>
                  <a:gd name="connsiteX5" fmla="*/ 40098 w 560261"/>
                  <a:gd name="connsiteY5" fmla="*/ 499005 h 729604"/>
                  <a:gd name="connsiteX6" fmla="*/ 38100 w 560261"/>
                  <a:gd name="connsiteY6" fmla="*/ 495528 h 729604"/>
                  <a:gd name="connsiteX7" fmla="*/ 32626 w 560261"/>
                  <a:gd name="connsiteY7" fmla="*/ 491829 h 729604"/>
                  <a:gd name="connsiteX8" fmla="*/ 38100 w 560261"/>
                  <a:gd name="connsiteY8" fmla="*/ 488351 h 729604"/>
                  <a:gd name="connsiteX9" fmla="*/ 36325 w 560261"/>
                  <a:gd name="connsiteY9" fmla="*/ 479400 h 729604"/>
                  <a:gd name="connsiteX10" fmla="*/ 25376 w 560261"/>
                  <a:gd name="connsiteY10" fmla="*/ 477402 h 729604"/>
                  <a:gd name="connsiteX11" fmla="*/ 18125 w 560261"/>
                  <a:gd name="connsiteY11" fmla="*/ 462976 h 729604"/>
                  <a:gd name="connsiteX12" fmla="*/ 8952 w 560261"/>
                  <a:gd name="connsiteY12" fmla="*/ 444776 h 729604"/>
                  <a:gd name="connsiteX13" fmla="*/ 5253 w 560261"/>
                  <a:gd name="connsiteY13" fmla="*/ 424875 h 729604"/>
                  <a:gd name="connsiteX14" fmla="*/ 0 w 560261"/>
                  <a:gd name="connsiteY14" fmla="*/ 401201 h 729604"/>
                  <a:gd name="connsiteX15" fmla="*/ 50825 w 560261"/>
                  <a:gd name="connsiteY15" fmla="*/ 404678 h 729604"/>
                  <a:gd name="connsiteX16" fmla="*/ 50825 w 560261"/>
                  <a:gd name="connsiteY16" fmla="*/ 393729 h 729604"/>
                  <a:gd name="connsiteX17" fmla="*/ 52601 w 560261"/>
                  <a:gd name="connsiteY17" fmla="*/ 368354 h 729604"/>
                  <a:gd name="connsiteX18" fmla="*/ 58297 w 560261"/>
                  <a:gd name="connsiteY18" fmla="*/ 353927 h 729604"/>
                  <a:gd name="connsiteX19" fmla="*/ 56300 w 560261"/>
                  <a:gd name="connsiteY19" fmla="*/ 339279 h 729604"/>
                  <a:gd name="connsiteX20" fmla="*/ 56300 w 560261"/>
                  <a:gd name="connsiteY20" fmla="*/ 276025 h 729604"/>
                  <a:gd name="connsiteX21" fmla="*/ 65474 w 560261"/>
                  <a:gd name="connsiteY21" fmla="*/ 272326 h 729604"/>
                  <a:gd name="connsiteX22" fmla="*/ 67027 w 560261"/>
                  <a:gd name="connsiteY22" fmla="*/ 248874 h 729604"/>
                  <a:gd name="connsiteX23" fmla="*/ 70726 w 560261"/>
                  <a:gd name="connsiteY23" fmla="*/ 205077 h 729604"/>
                  <a:gd name="connsiteX24" fmla="*/ 68951 w 560261"/>
                  <a:gd name="connsiteY24" fmla="*/ 137827 h 729604"/>
                  <a:gd name="connsiteX25" fmla="*/ 65474 w 560261"/>
                  <a:gd name="connsiteY25" fmla="*/ 134350 h 729604"/>
                  <a:gd name="connsiteX26" fmla="*/ 63476 w 560261"/>
                  <a:gd name="connsiteY26" fmla="*/ 92329 h 729604"/>
                  <a:gd name="connsiteX27" fmla="*/ 58223 w 560261"/>
                  <a:gd name="connsiteY27" fmla="*/ 88852 h 729604"/>
                  <a:gd name="connsiteX28" fmla="*/ 56226 w 560261"/>
                  <a:gd name="connsiteY28" fmla="*/ 48754 h 729604"/>
                  <a:gd name="connsiteX29" fmla="*/ 65400 w 560261"/>
                  <a:gd name="connsiteY29" fmla="*/ 50751 h 729604"/>
                  <a:gd name="connsiteX30" fmla="*/ 121477 w 560261"/>
                  <a:gd name="connsiteY30" fmla="*/ 52527 h 729604"/>
                  <a:gd name="connsiteX31" fmla="*/ 123475 w 560261"/>
                  <a:gd name="connsiteY31" fmla="*/ 0 h 729604"/>
                  <a:gd name="connsiteX32" fmla="*/ 257899 w 560261"/>
                  <a:gd name="connsiteY32" fmla="*/ 3699 h 729604"/>
                  <a:gd name="connsiteX33" fmla="*/ 265371 w 560261"/>
                  <a:gd name="connsiteY33" fmla="*/ 12429 h 729604"/>
                  <a:gd name="connsiteX34" fmla="*/ 272621 w 560261"/>
                  <a:gd name="connsiteY34" fmla="*/ 19901 h 729604"/>
                  <a:gd name="connsiteX35" fmla="*/ 278096 w 560261"/>
                  <a:gd name="connsiteY35" fmla="*/ 27151 h 729604"/>
                  <a:gd name="connsiteX36" fmla="*/ 283349 w 560261"/>
                  <a:gd name="connsiteY36" fmla="*/ 34401 h 729604"/>
                  <a:gd name="connsiteX37" fmla="*/ 289045 w 560261"/>
                  <a:gd name="connsiteY37" fmla="*/ 41652 h 729604"/>
                  <a:gd name="connsiteX38" fmla="*/ 296295 w 560261"/>
                  <a:gd name="connsiteY38" fmla="*/ 47348 h 729604"/>
                  <a:gd name="connsiteX39" fmla="*/ 298071 w 560261"/>
                  <a:gd name="connsiteY39" fmla="*/ 54598 h 729604"/>
                  <a:gd name="connsiteX40" fmla="*/ 303546 w 560261"/>
                  <a:gd name="connsiteY40" fmla="*/ 61848 h 729604"/>
                  <a:gd name="connsiteX41" fmla="*/ 311018 w 560261"/>
                  <a:gd name="connsiteY41" fmla="*/ 67101 h 729604"/>
                  <a:gd name="connsiteX42" fmla="*/ 318268 w 560261"/>
                  <a:gd name="connsiteY42" fmla="*/ 74351 h 729604"/>
                  <a:gd name="connsiteX43" fmla="*/ 325518 w 560261"/>
                  <a:gd name="connsiteY43" fmla="*/ 80048 h 729604"/>
                  <a:gd name="connsiteX44" fmla="*/ 329217 w 560261"/>
                  <a:gd name="connsiteY44" fmla="*/ 89000 h 729604"/>
                  <a:gd name="connsiteX45" fmla="*/ 336467 w 560261"/>
                  <a:gd name="connsiteY45" fmla="*/ 96250 h 729604"/>
                  <a:gd name="connsiteX46" fmla="*/ 341720 w 560261"/>
                  <a:gd name="connsiteY46" fmla="*/ 103500 h 729604"/>
                  <a:gd name="connsiteX47" fmla="*/ 345419 w 560261"/>
                  <a:gd name="connsiteY47" fmla="*/ 110750 h 729604"/>
                  <a:gd name="connsiteX48" fmla="*/ 352669 w 560261"/>
                  <a:gd name="connsiteY48" fmla="*/ 118222 h 729604"/>
                  <a:gd name="connsiteX49" fmla="*/ 359920 w 560261"/>
                  <a:gd name="connsiteY49" fmla="*/ 123475 h 729604"/>
                  <a:gd name="connsiteX50" fmla="*/ 367170 w 560261"/>
                  <a:gd name="connsiteY50" fmla="*/ 128950 h 729604"/>
                  <a:gd name="connsiteX51" fmla="*/ 374420 w 560261"/>
                  <a:gd name="connsiteY51" fmla="*/ 134424 h 729604"/>
                  <a:gd name="connsiteX52" fmla="*/ 381892 w 560261"/>
                  <a:gd name="connsiteY52" fmla="*/ 137901 h 729604"/>
                  <a:gd name="connsiteX53" fmla="*/ 389142 w 560261"/>
                  <a:gd name="connsiteY53" fmla="*/ 143598 h 729604"/>
                  <a:gd name="connsiteX54" fmla="*/ 396392 w 560261"/>
                  <a:gd name="connsiteY54" fmla="*/ 150848 h 729604"/>
                  <a:gd name="connsiteX55" fmla="*/ 398168 w 560261"/>
                  <a:gd name="connsiteY55" fmla="*/ 158098 h 729604"/>
                  <a:gd name="connsiteX56" fmla="*/ 401645 w 560261"/>
                  <a:gd name="connsiteY56" fmla="*/ 165348 h 729604"/>
                  <a:gd name="connsiteX57" fmla="*/ 401645 w 560261"/>
                  <a:gd name="connsiteY57" fmla="*/ 172599 h 729604"/>
                  <a:gd name="connsiteX58" fmla="*/ 403643 w 560261"/>
                  <a:gd name="connsiteY58" fmla="*/ 180071 h 729604"/>
                  <a:gd name="connsiteX59" fmla="*/ 407342 w 560261"/>
                  <a:gd name="connsiteY59" fmla="*/ 187321 h 729604"/>
                  <a:gd name="connsiteX60" fmla="*/ 409117 w 560261"/>
                  <a:gd name="connsiteY60" fmla="*/ 194571 h 729604"/>
                  <a:gd name="connsiteX61" fmla="*/ 414592 w 560261"/>
                  <a:gd name="connsiteY61" fmla="*/ 201821 h 729604"/>
                  <a:gd name="connsiteX62" fmla="*/ 418291 w 560261"/>
                  <a:gd name="connsiteY62" fmla="*/ 209072 h 729604"/>
                  <a:gd name="connsiteX63" fmla="*/ 419845 w 560261"/>
                  <a:gd name="connsiteY63" fmla="*/ 216322 h 729604"/>
                  <a:gd name="connsiteX64" fmla="*/ 418291 w 560261"/>
                  <a:gd name="connsiteY64" fmla="*/ 223794 h 729604"/>
                  <a:gd name="connsiteX65" fmla="*/ 419845 w 560261"/>
                  <a:gd name="connsiteY65" fmla="*/ 231044 h 729604"/>
                  <a:gd name="connsiteX66" fmla="*/ 421842 w 560261"/>
                  <a:gd name="connsiteY66" fmla="*/ 238294 h 729604"/>
                  <a:gd name="connsiteX67" fmla="*/ 423618 w 560261"/>
                  <a:gd name="connsiteY67" fmla="*/ 245544 h 729604"/>
                  <a:gd name="connsiteX68" fmla="*/ 425615 w 560261"/>
                  <a:gd name="connsiteY68" fmla="*/ 252795 h 729604"/>
                  <a:gd name="connsiteX69" fmla="*/ 429092 w 560261"/>
                  <a:gd name="connsiteY69" fmla="*/ 260267 h 729604"/>
                  <a:gd name="connsiteX70" fmla="*/ 432791 w 560261"/>
                  <a:gd name="connsiteY70" fmla="*/ 267517 h 729604"/>
                  <a:gd name="connsiteX71" fmla="*/ 438044 w 560261"/>
                  <a:gd name="connsiteY71" fmla="*/ 274767 h 729604"/>
                  <a:gd name="connsiteX72" fmla="*/ 447218 w 560261"/>
                  <a:gd name="connsiteY72" fmla="*/ 282017 h 729604"/>
                  <a:gd name="connsiteX73" fmla="*/ 454690 w 560261"/>
                  <a:gd name="connsiteY73" fmla="*/ 280242 h 729604"/>
                  <a:gd name="connsiteX74" fmla="*/ 459942 w 560261"/>
                  <a:gd name="connsiteY74" fmla="*/ 287492 h 729604"/>
                  <a:gd name="connsiteX75" fmla="*/ 467193 w 560261"/>
                  <a:gd name="connsiteY75" fmla="*/ 292966 h 729604"/>
                  <a:gd name="connsiteX76" fmla="*/ 474443 w 560261"/>
                  <a:gd name="connsiteY76" fmla="*/ 300217 h 729604"/>
                  <a:gd name="connsiteX77" fmla="*/ 481693 w 560261"/>
                  <a:gd name="connsiteY77" fmla="*/ 303916 h 729604"/>
                  <a:gd name="connsiteX78" fmla="*/ 489165 w 560261"/>
                  <a:gd name="connsiteY78" fmla="*/ 305691 h 729604"/>
                  <a:gd name="connsiteX79" fmla="*/ 498339 w 560261"/>
                  <a:gd name="connsiteY79" fmla="*/ 309390 h 729604"/>
                  <a:gd name="connsiteX80" fmla="*/ 501816 w 560261"/>
                  <a:gd name="connsiteY80" fmla="*/ 316641 h 729604"/>
                  <a:gd name="connsiteX81" fmla="*/ 509066 w 560261"/>
                  <a:gd name="connsiteY81" fmla="*/ 320340 h 729604"/>
                  <a:gd name="connsiteX82" fmla="*/ 516538 w 560261"/>
                  <a:gd name="connsiteY82" fmla="*/ 322115 h 729604"/>
                  <a:gd name="connsiteX83" fmla="*/ 523788 w 560261"/>
                  <a:gd name="connsiteY83" fmla="*/ 327590 h 729604"/>
                  <a:gd name="connsiteX84" fmla="*/ 529041 w 560261"/>
                  <a:gd name="connsiteY84" fmla="*/ 334840 h 729604"/>
                  <a:gd name="connsiteX85" fmla="*/ 536291 w 560261"/>
                  <a:gd name="connsiteY85" fmla="*/ 338539 h 729604"/>
                  <a:gd name="connsiteX86" fmla="*/ 543763 w 560261"/>
                  <a:gd name="connsiteY86" fmla="*/ 340093 h 729604"/>
                  <a:gd name="connsiteX87" fmla="*/ 551014 w 560261"/>
                  <a:gd name="connsiteY87" fmla="*/ 342090 h 729604"/>
                  <a:gd name="connsiteX88" fmla="*/ 558264 w 560261"/>
                  <a:gd name="connsiteY88" fmla="*/ 343866 h 729604"/>
                  <a:gd name="connsiteX89" fmla="*/ 560261 w 560261"/>
                  <a:gd name="connsiteY89" fmla="*/ 349562 h 729604"/>
                  <a:gd name="connsiteX90" fmla="*/ 481841 w 560261"/>
                  <a:gd name="connsiteY90" fmla="*/ 474591 h 729604"/>
                  <a:gd name="connsiteX91" fmla="*/ 501964 w 560261"/>
                  <a:gd name="connsiteY91" fmla="*/ 618041 h 729604"/>
                  <a:gd name="connsiteX92" fmla="*/ 494714 w 560261"/>
                  <a:gd name="connsiteY92" fmla="*/ 614342 h 729604"/>
                  <a:gd name="connsiteX93" fmla="*/ 487463 w 560261"/>
                  <a:gd name="connsiteY93" fmla="*/ 612788 h 729604"/>
                  <a:gd name="connsiteX94" fmla="*/ 480213 w 560261"/>
                  <a:gd name="connsiteY94" fmla="*/ 605538 h 729604"/>
                  <a:gd name="connsiteX95" fmla="*/ 472963 w 560261"/>
                  <a:gd name="connsiteY95" fmla="*/ 599841 h 729604"/>
                  <a:gd name="connsiteX96" fmla="*/ 465491 w 560261"/>
                  <a:gd name="connsiteY96" fmla="*/ 599841 h 729604"/>
                  <a:gd name="connsiteX97" fmla="*/ 458241 w 560261"/>
                  <a:gd name="connsiteY97" fmla="*/ 598066 h 729604"/>
                  <a:gd name="connsiteX98" fmla="*/ 450991 w 560261"/>
                  <a:gd name="connsiteY98" fmla="*/ 599841 h 729604"/>
                  <a:gd name="connsiteX99" fmla="*/ 443740 w 560261"/>
                  <a:gd name="connsiteY99" fmla="*/ 603541 h 729604"/>
                  <a:gd name="connsiteX100" fmla="*/ 440041 w 560261"/>
                  <a:gd name="connsiteY100" fmla="*/ 610791 h 729604"/>
                  <a:gd name="connsiteX101" fmla="*/ 438044 w 560261"/>
                  <a:gd name="connsiteY101" fmla="*/ 618041 h 729604"/>
                  <a:gd name="connsiteX102" fmla="*/ 432791 w 560261"/>
                  <a:gd name="connsiteY102" fmla="*/ 625291 h 729604"/>
                  <a:gd name="connsiteX103" fmla="*/ 430794 w 560261"/>
                  <a:gd name="connsiteY103" fmla="*/ 632541 h 729604"/>
                  <a:gd name="connsiteX104" fmla="*/ 427095 w 560261"/>
                  <a:gd name="connsiteY104" fmla="*/ 640013 h 729604"/>
                  <a:gd name="connsiteX105" fmla="*/ 421842 w 560261"/>
                  <a:gd name="connsiteY105" fmla="*/ 647264 h 729604"/>
                  <a:gd name="connsiteX106" fmla="*/ 416367 w 560261"/>
                  <a:gd name="connsiteY106" fmla="*/ 654514 h 729604"/>
                  <a:gd name="connsiteX107" fmla="*/ 409117 w 560261"/>
                  <a:gd name="connsiteY107" fmla="*/ 654514 h 729604"/>
                  <a:gd name="connsiteX108" fmla="*/ 401645 w 560261"/>
                  <a:gd name="connsiteY108" fmla="*/ 649261 h 729604"/>
                  <a:gd name="connsiteX109" fmla="*/ 396392 w 560261"/>
                  <a:gd name="connsiteY109" fmla="*/ 641789 h 729604"/>
                  <a:gd name="connsiteX110" fmla="*/ 389142 w 560261"/>
                  <a:gd name="connsiteY110" fmla="*/ 638312 h 729604"/>
                  <a:gd name="connsiteX111" fmla="*/ 381892 w 560261"/>
                  <a:gd name="connsiteY111" fmla="*/ 638312 h 729604"/>
                  <a:gd name="connsiteX112" fmla="*/ 372940 w 560261"/>
                  <a:gd name="connsiteY112" fmla="*/ 640087 h 729604"/>
                  <a:gd name="connsiteX113" fmla="*/ 365468 w 560261"/>
                  <a:gd name="connsiteY113" fmla="*/ 636388 h 729604"/>
                  <a:gd name="connsiteX114" fmla="*/ 358218 w 560261"/>
                  <a:gd name="connsiteY114" fmla="*/ 634613 h 729604"/>
                  <a:gd name="connsiteX115" fmla="*/ 350968 w 560261"/>
                  <a:gd name="connsiteY115" fmla="*/ 636388 h 729604"/>
                  <a:gd name="connsiteX116" fmla="*/ 343718 w 560261"/>
                  <a:gd name="connsiteY116" fmla="*/ 636388 h 729604"/>
                  <a:gd name="connsiteX117" fmla="*/ 336467 w 560261"/>
                  <a:gd name="connsiteY117" fmla="*/ 638386 h 729604"/>
                  <a:gd name="connsiteX118" fmla="*/ 329217 w 560261"/>
                  <a:gd name="connsiteY118" fmla="*/ 636388 h 729604"/>
                  <a:gd name="connsiteX119" fmla="*/ 321745 w 560261"/>
                  <a:gd name="connsiteY119" fmla="*/ 632689 h 729604"/>
                  <a:gd name="connsiteX120" fmla="*/ 314495 w 560261"/>
                  <a:gd name="connsiteY120" fmla="*/ 623737 h 729604"/>
                  <a:gd name="connsiteX121" fmla="*/ 309020 w 560261"/>
                  <a:gd name="connsiteY121" fmla="*/ 616487 h 729604"/>
                  <a:gd name="connsiteX122" fmla="*/ 301548 w 560261"/>
                  <a:gd name="connsiteY122" fmla="*/ 613010 h 729604"/>
                  <a:gd name="connsiteX123" fmla="*/ 294298 w 560261"/>
                  <a:gd name="connsiteY123" fmla="*/ 611013 h 729604"/>
                  <a:gd name="connsiteX124" fmla="*/ 287048 w 560261"/>
                  <a:gd name="connsiteY124" fmla="*/ 609237 h 729604"/>
                  <a:gd name="connsiteX125" fmla="*/ 279798 w 560261"/>
                  <a:gd name="connsiteY125" fmla="*/ 601987 h 729604"/>
                  <a:gd name="connsiteX126" fmla="*/ 272548 w 560261"/>
                  <a:gd name="connsiteY126" fmla="*/ 596512 h 729604"/>
                  <a:gd name="connsiteX127" fmla="*/ 265297 w 560261"/>
                  <a:gd name="connsiteY127" fmla="*/ 596512 h 729604"/>
                  <a:gd name="connsiteX128" fmla="*/ 257825 w 560261"/>
                  <a:gd name="connsiteY128" fmla="*/ 598288 h 729604"/>
                  <a:gd name="connsiteX129" fmla="*/ 250575 w 560261"/>
                  <a:gd name="connsiteY129" fmla="*/ 600063 h 729604"/>
                  <a:gd name="connsiteX130" fmla="*/ 247098 w 560261"/>
                  <a:gd name="connsiteY130" fmla="*/ 607314 h 729604"/>
                  <a:gd name="connsiteX131" fmla="*/ 247098 w 560261"/>
                  <a:gd name="connsiteY131" fmla="*/ 614564 h 729604"/>
                  <a:gd name="connsiteX132" fmla="*/ 247098 w 560261"/>
                  <a:gd name="connsiteY132" fmla="*/ 622036 h 729604"/>
                  <a:gd name="connsiteX133" fmla="*/ 247098 w 560261"/>
                  <a:gd name="connsiteY133" fmla="*/ 629286 h 729604"/>
                  <a:gd name="connsiteX134" fmla="*/ 241623 w 560261"/>
                  <a:gd name="connsiteY134" fmla="*/ 636536 h 729604"/>
                  <a:gd name="connsiteX135" fmla="*/ 234373 w 560261"/>
                  <a:gd name="connsiteY135" fmla="*/ 638534 h 729604"/>
                  <a:gd name="connsiteX136" fmla="*/ 227123 w 560261"/>
                  <a:gd name="connsiteY136" fmla="*/ 642011 h 729604"/>
                  <a:gd name="connsiteX137" fmla="*/ 221426 w 560261"/>
                  <a:gd name="connsiteY137" fmla="*/ 649483 h 729604"/>
                  <a:gd name="connsiteX138" fmla="*/ 221426 w 560261"/>
                  <a:gd name="connsiteY138" fmla="*/ 656733 h 729604"/>
                  <a:gd name="connsiteX139" fmla="*/ 223424 w 560261"/>
                  <a:gd name="connsiteY139" fmla="*/ 663983 h 729604"/>
                  <a:gd name="connsiteX140" fmla="*/ 223424 w 560261"/>
                  <a:gd name="connsiteY140" fmla="*/ 671234 h 729604"/>
                  <a:gd name="connsiteX141" fmla="*/ 217949 w 560261"/>
                  <a:gd name="connsiteY141" fmla="*/ 678484 h 729604"/>
                  <a:gd name="connsiteX142" fmla="*/ 212253 w 560261"/>
                  <a:gd name="connsiteY142" fmla="*/ 685956 h 729604"/>
                  <a:gd name="connsiteX143" fmla="*/ 212253 w 560261"/>
                  <a:gd name="connsiteY143" fmla="*/ 693206 h 729604"/>
                  <a:gd name="connsiteX144" fmla="*/ 214250 w 560261"/>
                  <a:gd name="connsiteY144" fmla="*/ 702158 h 729604"/>
                  <a:gd name="connsiteX145" fmla="*/ 214250 w 560261"/>
                  <a:gd name="connsiteY145" fmla="*/ 709408 h 729604"/>
                  <a:gd name="connsiteX146" fmla="*/ 210773 w 560261"/>
                  <a:gd name="connsiteY146" fmla="*/ 716658 h 729604"/>
                  <a:gd name="connsiteX147" fmla="*/ 207074 w 560261"/>
                  <a:gd name="connsiteY147" fmla="*/ 723908 h 729604"/>
                  <a:gd name="connsiteX148" fmla="*/ 199824 w 560261"/>
                  <a:gd name="connsiteY148" fmla="*/ 727607 h 729604"/>
                  <a:gd name="connsiteX149" fmla="*/ 190650 w 560261"/>
                  <a:gd name="connsiteY149" fmla="*/ 729605 h 729604"/>
                  <a:gd name="connsiteX150" fmla="*/ 183400 w 560261"/>
                  <a:gd name="connsiteY150" fmla="*/ 727607 h 729604"/>
                  <a:gd name="connsiteX151" fmla="*/ 174448 w 560261"/>
                  <a:gd name="connsiteY151" fmla="*/ 725832 h 729604"/>
                  <a:gd name="connsiteX152" fmla="*/ 166976 w 560261"/>
                  <a:gd name="connsiteY152" fmla="*/ 725832 h 729604"/>
                  <a:gd name="connsiteX153" fmla="*/ 159726 w 560261"/>
                  <a:gd name="connsiteY153" fmla="*/ 725832 h 729604"/>
                  <a:gd name="connsiteX154" fmla="*/ 156249 w 560261"/>
                  <a:gd name="connsiteY154" fmla="*/ 718582 h 729604"/>
                  <a:gd name="connsiteX155" fmla="*/ 156249 w 560261"/>
                  <a:gd name="connsiteY155" fmla="*/ 711331 h 729604"/>
                  <a:gd name="connsiteX156" fmla="*/ 156249 w 560261"/>
                  <a:gd name="connsiteY156" fmla="*/ 703859 h 729604"/>
                  <a:gd name="connsiteX157" fmla="*/ 148777 w 560261"/>
                  <a:gd name="connsiteY157" fmla="*/ 698385 h 729604"/>
                  <a:gd name="connsiteX158" fmla="*/ 141526 w 560261"/>
                  <a:gd name="connsiteY158" fmla="*/ 693132 h 729604"/>
                  <a:gd name="connsiteX159" fmla="*/ 141526 w 560261"/>
                  <a:gd name="connsiteY159" fmla="*/ 683958 h 729604"/>
                  <a:gd name="connsiteX160" fmla="*/ 145225 w 560261"/>
                  <a:gd name="connsiteY160" fmla="*/ 676486 h 729604"/>
                  <a:gd name="connsiteX161" fmla="*/ 137975 w 560261"/>
                  <a:gd name="connsiteY161" fmla="*/ 671234 h 729604"/>
                  <a:gd name="connsiteX162" fmla="*/ 130503 w 560261"/>
                  <a:gd name="connsiteY162" fmla="*/ 667756 h 729604"/>
                  <a:gd name="connsiteX163" fmla="*/ 123253 w 560261"/>
                  <a:gd name="connsiteY163" fmla="*/ 667756 h 729604"/>
                  <a:gd name="connsiteX164" fmla="*/ 116003 w 560261"/>
                  <a:gd name="connsiteY164" fmla="*/ 665759 h 729604"/>
                  <a:gd name="connsiteX165" fmla="*/ 112304 w 560261"/>
                  <a:gd name="connsiteY165" fmla="*/ 658509 h 729604"/>
                  <a:gd name="connsiteX166" fmla="*/ 112304 w 560261"/>
                  <a:gd name="connsiteY166" fmla="*/ 651037 h 729604"/>
                  <a:gd name="connsiteX167" fmla="*/ 112304 w 560261"/>
                  <a:gd name="connsiteY167" fmla="*/ 643786 h 729604"/>
                  <a:gd name="connsiteX168" fmla="*/ 110528 w 560261"/>
                  <a:gd name="connsiteY168" fmla="*/ 636536 h 729604"/>
                  <a:gd name="connsiteX169" fmla="*/ 110528 w 560261"/>
                  <a:gd name="connsiteY169" fmla="*/ 629286 h 729604"/>
                  <a:gd name="connsiteX170" fmla="*/ 112304 w 560261"/>
                  <a:gd name="connsiteY170" fmla="*/ 622036 h 729604"/>
                  <a:gd name="connsiteX171" fmla="*/ 112304 w 560261"/>
                  <a:gd name="connsiteY171" fmla="*/ 614564 h 729604"/>
                  <a:gd name="connsiteX172" fmla="*/ 108827 w 560261"/>
                  <a:gd name="connsiteY172" fmla="*/ 607314 h 729604"/>
                  <a:gd name="connsiteX173" fmla="*/ 105128 w 560261"/>
                  <a:gd name="connsiteY173" fmla="*/ 600063 h 729604"/>
                  <a:gd name="connsiteX174" fmla="*/ 103130 w 560261"/>
                  <a:gd name="connsiteY174" fmla="*/ 592813 h 729604"/>
                  <a:gd name="connsiteX175" fmla="*/ 97877 w 560261"/>
                  <a:gd name="connsiteY175" fmla="*/ 585563 h 729604"/>
                  <a:gd name="connsiteX176" fmla="*/ 94178 w 560261"/>
                  <a:gd name="connsiteY176" fmla="*/ 578313 h 729604"/>
                  <a:gd name="connsiteX177" fmla="*/ 86928 w 560261"/>
                  <a:gd name="connsiteY177" fmla="*/ 572838 h 729604"/>
                  <a:gd name="connsiteX178" fmla="*/ 79678 w 560261"/>
                  <a:gd name="connsiteY178" fmla="*/ 572838 h 729604"/>
                  <a:gd name="connsiteX179" fmla="*/ 72428 w 560261"/>
                  <a:gd name="connsiteY179" fmla="*/ 572838 h 729604"/>
                  <a:gd name="connsiteX180" fmla="*/ 65178 w 560261"/>
                  <a:gd name="connsiteY180" fmla="*/ 572838 h 729604"/>
                  <a:gd name="connsiteX181" fmla="*/ 57927 w 560261"/>
                  <a:gd name="connsiteY181" fmla="*/ 567364 h 729604"/>
                  <a:gd name="connsiteX182" fmla="*/ 52601 w 560261"/>
                  <a:gd name="connsiteY182" fmla="*/ 564552 h 72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560261" h="729604">
                    <a:moveTo>
                      <a:pt x="52601" y="564552"/>
                    </a:moveTo>
                    <a:lnTo>
                      <a:pt x="40098" y="557302"/>
                    </a:lnTo>
                    <a:lnTo>
                      <a:pt x="38100" y="552049"/>
                    </a:lnTo>
                    <a:lnTo>
                      <a:pt x="40098" y="544577"/>
                    </a:lnTo>
                    <a:lnTo>
                      <a:pt x="40098" y="517204"/>
                    </a:lnTo>
                    <a:lnTo>
                      <a:pt x="40098" y="499005"/>
                    </a:lnTo>
                    <a:lnTo>
                      <a:pt x="38100" y="495528"/>
                    </a:lnTo>
                    <a:lnTo>
                      <a:pt x="32626" y="491829"/>
                    </a:lnTo>
                    <a:lnTo>
                      <a:pt x="38100" y="488351"/>
                    </a:lnTo>
                    <a:lnTo>
                      <a:pt x="36325" y="479400"/>
                    </a:lnTo>
                    <a:lnTo>
                      <a:pt x="25376" y="477402"/>
                    </a:lnTo>
                    <a:lnTo>
                      <a:pt x="18125" y="462976"/>
                    </a:lnTo>
                    <a:lnTo>
                      <a:pt x="8952" y="444776"/>
                    </a:lnTo>
                    <a:lnTo>
                      <a:pt x="5253" y="424875"/>
                    </a:lnTo>
                    <a:lnTo>
                      <a:pt x="0" y="401201"/>
                    </a:lnTo>
                    <a:lnTo>
                      <a:pt x="50825" y="404678"/>
                    </a:lnTo>
                    <a:lnTo>
                      <a:pt x="50825" y="393729"/>
                    </a:lnTo>
                    <a:lnTo>
                      <a:pt x="52601" y="368354"/>
                    </a:lnTo>
                    <a:lnTo>
                      <a:pt x="58297" y="353927"/>
                    </a:lnTo>
                    <a:lnTo>
                      <a:pt x="56300" y="339279"/>
                    </a:lnTo>
                    <a:lnTo>
                      <a:pt x="56300" y="276025"/>
                    </a:lnTo>
                    <a:lnTo>
                      <a:pt x="65474" y="272326"/>
                    </a:lnTo>
                    <a:lnTo>
                      <a:pt x="67027" y="248874"/>
                    </a:lnTo>
                    <a:lnTo>
                      <a:pt x="70726" y="205077"/>
                    </a:lnTo>
                    <a:lnTo>
                      <a:pt x="68951" y="137827"/>
                    </a:lnTo>
                    <a:lnTo>
                      <a:pt x="65474" y="134350"/>
                    </a:lnTo>
                    <a:lnTo>
                      <a:pt x="63476" y="92329"/>
                    </a:lnTo>
                    <a:lnTo>
                      <a:pt x="58223" y="88852"/>
                    </a:lnTo>
                    <a:lnTo>
                      <a:pt x="56226" y="48754"/>
                    </a:lnTo>
                    <a:lnTo>
                      <a:pt x="65400" y="50751"/>
                    </a:lnTo>
                    <a:lnTo>
                      <a:pt x="121477" y="52527"/>
                    </a:lnTo>
                    <a:lnTo>
                      <a:pt x="123475" y="0"/>
                    </a:lnTo>
                    <a:lnTo>
                      <a:pt x="257899" y="3699"/>
                    </a:lnTo>
                    <a:lnTo>
                      <a:pt x="265371" y="12429"/>
                    </a:lnTo>
                    <a:lnTo>
                      <a:pt x="272621" y="19901"/>
                    </a:lnTo>
                    <a:lnTo>
                      <a:pt x="278096" y="27151"/>
                    </a:lnTo>
                    <a:lnTo>
                      <a:pt x="283349" y="34401"/>
                    </a:lnTo>
                    <a:lnTo>
                      <a:pt x="289045" y="41652"/>
                    </a:lnTo>
                    <a:lnTo>
                      <a:pt x="296295" y="47348"/>
                    </a:lnTo>
                    <a:lnTo>
                      <a:pt x="298071" y="54598"/>
                    </a:lnTo>
                    <a:lnTo>
                      <a:pt x="303546" y="61848"/>
                    </a:lnTo>
                    <a:lnTo>
                      <a:pt x="311018" y="67101"/>
                    </a:lnTo>
                    <a:lnTo>
                      <a:pt x="318268" y="74351"/>
                    </a:lnTo>
                    <a:lnTo>
                      <a:pt x="325518" y="80048"/>
                    </a:lnTo>
                    <a:lnTo>
                      <a:pt x="329217" y="89000"/>
                    </a:lnTo>
                    <a:lnTo>
                      <a:pt x="336467" y="96250"/>
                    </a:lnTo>
                    <a:lnTo>
                      <a:pt x="341720" y="103500"/>
                    </a:lnTo>
                    <a:lnTo>
                      <a:pt x="345419" y="110750"/>
                    </a:lnTo>
                    <a:lnTo>
                      <a:pt x="352669" y="118222"/>
                    </a:lnTo>
                    <a:lnTo>
                      <a:pt x="359920" y="123475"/>
                    </a:lnTo>
                    <a:lnTo>
                      <a:pt x="367170" y="128950"/>
                    </a:lnTo>
                    <a:lnTo>
                      <a:pt x="374420" y="134424"/>
                    </a:lnTo>
                    <a:lnTo>
                      <a:pt x="381892" y="137901"/>
                    </a:lnTo>
                    <a:lnTo>
                      <a:pt x="389142" y="143598"/>
                    </a:lnTo>
                    <a:lnTo>
                      <a:pt x="396392" y="150848"/>
                    </a:lnTo>
                    <a:lnTo>
                      <a:pt x="398168" y="158098"/>
                    </a:lnTo>
                    <a:lnTo>
                      <a:pt x="401645" y="165348"/>
                    </a:lnTo>
                    <a:lnTo>
                      <a:pt x="401645" y="172599"/>
                    </a:lnTo>
                    <a:lnTo>
                      <a:pt x="403643" y="180071"/>
                    </a:lnTo>
                    <a:lnTo>
                      <a:pt x="407342" y="187321"/>
                    </a:lnTo>
                    <a:lnTo>
                      <a:pt x="409117" y="194571"/>
                    </a:lnTo>
                    <a:lnTo>
                      <a:pt x="414592" y="201821"/>
                    </a:lnTo>
                    <a:lnTo>
                      <a:pt x="418291" y="209072"/>
                    </a:lnTo>
                    <a:lnTo>
                      <a:pt x="419845" y="216322"/>
                    </a:lnTo>
                    <a:lnTo>
                      <a:pt x="418291" y="223794"/>
                    </a:lnTo>
                    <a:lnTo>
                      <a:pt x="419845" y="231044"/>
                    </a:lnTo>
                    <a:lnTo>
                      <a:pt x="421842" y="238294"/>
                    </a:lnTo>
                    <a:lnTo>
                      <a:pt x="423618" y="245544"/>
                    </a:lnTo>
                    <a:lnTo>
                      <a:pt x="425615" y="252795"/>
                    </a:lnTo>
                    <a:lnTo>
                      <a:pt x="429092" y="260267"/>
                    </a:lnTo>
                    <a:lnTo>
                      <a:pt x="432791" y="267517"/>
                    </a:lnTo>
                    <a:lnTo>
                      <a:pt x="438044" y="274767"/>
                    </a:lnTo>
                    <a:lnTo>
                      <a:pt x="447218" y="282017"/>
                    </a:lnTo>
                    <a:lnTo>
                      <a:pt x="454690" y="280242"/>
                    </a:lnTo>
                    <a:lnTo>
                      <a:pt x="459942" y="287492"/>
                    </a:lnTo>
                    <a:lnTo>
                      <a:pt x="467193" y="292966"/>
                    </a:lnTo>
                    <a:lnTo>
                      <a:pt x="474443" y="300217"/>
                    </a:lnTo>
                    <a:lnTo>
                      <a:pt x="481693" y="303916"/>
                    </a:lnTo>
                    <a:lnTo>
                      <a:pt x="489165" y="305691"/>
                    </a:lnTo>
                    <a:lnTo>
                      <a:pt x="498339" y="309390"/>
                    </a:lnTo>
                    <a:lnTo>
                      <a:pt x="501816" y="316641"/>
                    </a:lnTo>
                    <a:lnTo>
                      <a:pt x="509066" y="320340"/>
                    </a:lnTo>
                    <a:lnTo>
                      <a:pt x="516538" y="322115"/>
                    </a:lnTo>
                    <a:lnTo>
                      <a:pt x="523788" y="327590"/>
                    </a:lnTo>
                    <a:lnTo>
                      <a:pt x="529041" y="334840"/>
                    </a:lnTo>
                    <a:lnTo>
                      <a:pt x="536291" y="338539"/>
                    </a:lnTo>
                    <a:lnTo>
                      <a:pt x="543763" y="340093"/>
                    </a:lnTo>
                    <a:lnTo>
                      <a:pt x="551014" y="342090"/>
                    </a:lnTo>
                    <a:lnTo>
                      <a:pt x="558264" y="343866"/>
                    </a:lnTo>
                    <a:lnTo>
                      <a:pt x="560261" y="349562"/>
                    </a:lnTo>
                    <a:lnTo>
                      <a:pt x="481841" y="474591"/>
                    </a:lnTo>
                    <a:lnTo>
                      <a:pt x="501964" y="618041"/>
                    </a:lnTo>
                    <a:lnTo>
                      <a:pt x="494714" y="614342"/>
                    </a:lnTo>
                    <a:lnTo>
                      <a:pt x="487463" y="612788"/>
                    </a:lnTo>
                    <a:lnTo>
                      <a:pt x="480213" y="605538"/>
                    </a:lnTo>
                    <a:lnTo>
                      <a:pt x="472963" y="599841"/>
                    </a:lnTo>
                    <a:lnTo>
                      <a:pt x="465491" y="599841"/>
                    </a:lnTo>
                    <a:lnTo>
                      <a:pt x="458241" y="598066"/>
                    </a:lnTo>
                    <a:lnTo>
                      <a:pt x="450991" y="599841"/>
                    </a:lnTo>
                    <a:lnTo>
                      <a:pt x="443740" y="603541"/>
                    </a:lnTo>
                    <a:lnTo>
                      <a:pt x="440041" y="610791"/>
                    </a:lnTo>
                    <a:lnTo>
                      <a:pt x="438044" y="618041"/>
                    </a:lnTo>
                    <a:lnTo>
                      <a:pt x="432791" y="625291"/>
                    </a:lnTo>
                    <a:lnTo>
                      <a:pt x="430794" y="632541"/>
                    </a:lnTo>
                    <a:lnTo>
                      <a:pt x="427095" y="640013"/>
                    </a:lnTo>
                    <a:lnTo>
                      <a:pt x="421842" y="647264"/>
                    </a:lnTo>
                    <a:lnTo>
                      <a:pt x="416367" y="654514"/>
                    </a:lnTo>
                    <a:lnTo>
                      <a:pt x="409117" y="654514"/>
                    </a:lnTo>
                    <a:lnTo>
                      <a:pt x="401645" y="649261"/>
                    </a:lnTo>
                    <a:lnTo>
                      <a:pt x="396392" y="641789"/>
                    </a:lnTo>
                    <a:lnTo>
                      <a:pt x="389142" y="638312"/>
                    </a:lnTo>
                    <a:lnTo>
                      <a:pt x="381892" y="638312"/>
                    </a:lnTo>
                    <a:lnTo>
                      <a:pt x="372940" y="640087"/>
                    </a:lnTo>
                    <a:lnTo>
                      <a:pt x="365468" y="636388"/>
                    </a:lnTo>
                    <a:lnTo>
                      <a:pt x="358218" y="634613"/>
                    </a:lnTo>
                    <a:lnTo>
                      <a:pt x="350968" y="636388"/>
                    </a:lnTo>
                    <a:lnTo>
                      <a:pt x="343718" y="636388"/>
                    </a:lnTo>
                    <a:lnTo>
                      <a:pt x="336467" y="638386"/>
                    </a:lnTo>
                    <a:lnTo>
                      <a:pt x="329217" y="636388"/>
                    </a:lnTo>
                    <a:lnTo>
                      <a:pt x="321745" y="632689"/>
                    </a:lnTo>
                    <a:lnTo>
                      <a:pt x="314495" y="623737"/>
                    </a:lnTo>
                    <a:lnTo>
                      <a:pt x="309020" y="616487"/>
                    </a:lnTo>
                    <a:lnTo>
                      <a:pt x="301548" y="613010"/>
                    </a:lnTo>
                    <a:lnTo>
                      <a:pt x="294298" y="611013"/>
                    </a:lnTo>
                    <a:lnTo>
                      <a:pt x="287048" y="609237"/>
                    </a:lnTo>
                    <a:lnTo>
                      <a:pt x="279798" y="601987"/>
                    </a:lnTo>
                    <a:lnTo>
                      <a:pt x="272548" y="596512"/>
                    </a:lnTo>
                    <a:lnTo>
                      <a:pt x="265297" y="596512"/>
                    </a:lnTo>
                    <a:lnTo>
                      <a:pt x="257825" y="598288"/>
                    </a:lnTo>
                    <a:lnTo>
                      <a:pt x="250575" y="600063"/>
                    </a:lnTo>
                    <a:lnTo>
                      <a:pt x="247098" y="607314"/>
                    </a:lnTo>
                    <a:lnTo>
                      <a:pt x="247098" y="614564"/>
                    </a:lnTo>
                    <a:lnTo>
                      <a:pt x="247098" y="622036"/>
                    </a:lnTo>
                    <a:lnTo>
                      <a:pt x="247098" y="629286"/>
                    </a:lnTo>
                    <a:lnTo>
                      <a:pt x="241623" y="636536"/>
                    </a:lnTo>
                    <a:lnTo>
                      <a:pt x="234373" y="638534"/>
                    </a:lnTo>
                    <a:lnTo>
                      <a:pt x="227123" y="642011"/>
                    </a:lnTo>
                    <a:lnTo>
                      <a:pt x="221426" y="649483"/>
                    </a:lnTo>
                    <a:lnTo>
                      <a:pt x="221426" y="656733"/>
                    </a:lnTo>
                    <a:lnTo>
                      <a:pt x="223424" y="663983"/>
                    </a:lnTo>
                    <a:lnTo>
                      <a:pt x="223424" y="671234"/>
                    </a:lnTo>
                    <a:lnTo>
                      <a:pt x="217949" y="678484"/>
                    </a:lnTo>
                    <a:lnTo>
                      <a:pt x="212253" y="685956"/>
                    </a:lnTo>
                    <a:lnTo>
                      <a:pt x="212253" y="693206"/>
                    </a:lnTo>
                    <a:lnTo>
                      <a:pt x="214250" y="702158"/>
                    </a:lnTo>
                    <a:lnTo>
                      <a:pt x="214250" y="709408"/>
                    </a:lnTo>
                    <a:lnTo>
                      <a:pt x="210773" y="716658"/>
                    </a:lnTo>
                    <a:lnTo>
                      <a:pt x="207074" y="723908"/>
                    </a:lnTo>
                    <a:lnTo>
                      <a:pt x="199824" y="727607"/>
                    </a:lnTo>
                    <a:lnTo>
                      <a:pt x="190650" y="729605"/>
                    </a:lnTo>
                    <a:lnTo>
                      <a:pt x="183400" y="727607"/>
                    </a:lnTo>
                    <a:lnTo>
                      <a:pt x="174448" y="725832"/>
                    </a:lnTo>
                    <a:lnTo>
                      <a:pt x="166976" y="725832"/>
                    </a:lnTo>
                    <a:lnTo>
                      <a:pt x="159726" y="725832"/>
                    </a:lnTo>
                    <a:lnTo>
                      <a:pt x="156249" y="718582"/>
                    </a:lnTo>
                    <a:lnTo>
                      <a:pt x="156249" y="711331"/>
                    </a:lnTo>
                    <a:lnTo>
                      <a:pt x="156249" y="703859"/>
                    </a:lnTo>
                    <a:lnTo>
                      <a:pt x="148777" y="698385"/>
                    </a:lnTo>
                    <a:lnTo>
                      <a:pt x="141526" y="693132"/>
                    </a:lnTo>
                    <a:lnTo>
                      <a:pt x="141526" y="683958"/>
                    </a:lnTo>
                    <a:lnTo>
                      <a:pt x="145225" y="676486"/>
                    </a:lnTo>
                    <a:lnTo>
                      <a:pt x="137975" y="671234"/>
                    </a:lnTo>
                    <a:lnTo>
                      <a:pt x="130503" y="667756"/>
                    </a:lnTo>
                    <a:lnTo>
                      <a:pt x="123253" y="667756"/>
                    </a:lnTo>
                    <a:lnTo>
                      <a:pt x="116003" y="665759"/>
                    </a:lnTo>
                    <a:lnTo>
                      <a:pt x="112304" y="658509"/>
                    </a:lnTo>
                    <a:lnTo>
                      <a:pt x="112304" y="651037"/>
                    </a:lnTo>
                    <a:lnTo>
                      <a:pt x="112304" y="643786"/>
                    </a:lnTo>
                    <a:lnTo>
                      <a:pt x="110528" y="636536"/>
                    </a:lnTo>
                    <a:lnTo>
                      <a:pt x="110528" y="629286"/>
                    </a:lnTo>
                    <a:lnTo>
                      <a:pt x="112304" y="622036"/>
                    </a:lnTo>
                    <a:lnTo>
                      <a:pt x="112304" y="614564"/>
                    </a:lnTo>
                    <a:lnTo>
                      <a:pt x="108827" y="607314"/>
                    </a:lnTo>
                    <a:lnTo>
                      <a:pt x="105128" y="600063"/>
                    </a:lnTo>
                    <a:lnTo>
                      <a:pt x="103130" y="592813"/>
                    </a:lnTo>
                    <a:lnTo>
                      <a:pt x="97877" y="585563"/>
                    </a:lnTo>
                    <a:lnTo>
                      <a:pt x="94178" y="578313"/>
                    </a:lnTo>
                    <a:lnTo>
                      <a:pt x="86928" y="572838"/>
                    </a:lnTo>
                    <a:lnTo>
                      <a:pt x="79678" y="572838"/>
                    </a:lnTo>
                    <a:lnTo>
                      <a:pt x="72428" y="572838"/>
                    </a:lnTo>
                    <a:lnTo>
                      <a:pt x="65178" y="572838"/>
                    </a:lnTo>
                    <a:lnTo>
                      <a:pt x="57927" y="567364"/>
                    </a:lnTo>
                    <a:lnTo>
                      <a:pt x="52601" y="56455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 dirty="0"/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B204EF48-35AF-4BAA-B805-D785485B214C}"/>
                  </a:ext>
                </a:extLst>
              </p:cNvPr>
              <p:cNvSpPr/>
              <p:nvPr/>
            </p:nvSpPr>
            <p:spPr>
              <a:xfrm>
                <a:off x="1399837" y="3184980"/>
                <a:ext cx="404012" cy="631505"/>
              </a:xfrm>
              <a:custGeom>
                <a:avLst/>
                <a:gdLst>
                  <a:gd name="connsiteX0" fmla="*/ 265815 w 404012"/>
                  <a:gd name="connsiteY0" fmla="*/ 604132 h 631505"/>
                  <a:gd name="connsiteX1" fmla="*/ 287714 w 404012"/>
                  <a:gd name="connsiteY1" fmla="*/ 631505 h 631505"/>
                  <a:gd name="connsiteX2" fmla="*/ 313089 w 404012"/>
                  <a:gd name="connsiteY2" fmla="*/ 631505 h 631505"/>
                  <a:gd name="connsiteX3" fmla="*/ 311314 w 404012"/>
                  <a:gd name="connsiteY3" fmla="*/ 562333 h 631505"/>
                  <a:gd name="connsiteX4" fmla="*/ 320265 w 404012"/>
                  <a:gd name="connsiteY4" fmla="*/ 551606 h 631505"/>
                  <a:gd name="connsiteX5" fmla="*/ 327516 w 404012"/>
                  <a:gd name="connsiteY5" fmla="*/ 547907 h 631505"/>
                  <a:gd name="connsiteX6" fmla="*/ 334766 w 404012"/>
                  <a:gd name="connsiteY6" fmla="*/ 547907 h 631505"/>
                  <a:gd name="connsiteX7" fmla="*/ 342238 w 404012"/>
                  <a:gd name="connsiteY7" fmla="*/ 547907 h 631505"/>
                  <a:gd name="connsiteX8" fmla="*/ 349488 w 404012"/>
                  <a:gd name="connsiteY8" fmla="*/ 547907 h 631505"/>
                  <a:gd name="connsiteX9" fmla="*/ 356738 w 404012"/>
                  <a:gd name="connsiteY9" fmla="*/ 549682 h 631505"/>
                  <a:gd name="connsiteX10" fmla="*/ 365912 w 404012"/>
                  <a:gd name="connsiteY10" fmla="*/ 551680 h 631505"/>
                  <a:gd name="connsiteX11" fmla="*/ 374864 w 404012"/>
                  <a:gd name="connsiteY11" fmla="*/ 553233 h 631505"/>
                  <a:gd name="connsiteX12" fmla="*/ 382114 w 404012"/>
                  <a:gd name="connsiteY12" fmla="*/ 551680 h 631505"/>
                  <a:gd name="connsiteX13" fmla="*/ 380338 w 404012"/>
                  <a:gd name="connsiteY13" fmla="*/ 544207 h 631505"/>
                  <a:gd name="connsiteX14" fmla="*/ 371165 w 404012"/>
                  <a:gd name="connsiteY14" fmla="*/ 540730 h 631505"/>
                  <a:gd name="connsiteX15" fmla="*/ 363914 w 404012"/>
                  <a:gd name="connsiteY15" fmla="*/ 537031 h 631505"/>
                  <a:gd name="connsiteX16" fmla="*/ 356664 w 404012"/>
                  <a:gd name="connsiteY16" fmla="*/ 533554 h 631505"/>
                  <a:gd name="connsiteX17" fmla="*/ 349414 w 404012"/>
                  <a:gd name="connsiteY17" fmla="*/ 529855 h 631505"/>
                  <a:gd name="connsiteX18" fmla="*/ 342164 w 404012"/>
                  <a:gd name="connsiteY18" fmla="*/ 522605 h 631505"/>
                  <a:gd name="connsiteX19" fmla="*/ 334692 w 404012"/>
                  <a:gd name="connsiteY19" fmla="*/ 515355 h 631505"/>
                  <a:gd name="connsiteX20" fmla="*/ 329439 w 404012"/>
                  <a:gd name="connsiteY20" fmla="*/ 508104 h 631505"/>
                  <a:gd name="connsiteX21" fmla="*/ 323965 w 404012"/>
                  <a:gd name="connsiteY21" fmla="*/ 500632 h 631505"/>
                  <a:gd name="connsiteX22" fmla="*/ 320265 w 404012"/>
                  <a:gd name="connsiteY22" fmla="*/ 493382 h 631505"/>
                  <a:gd name="connsiteX23" fmla="*/ 316566 w 404012"/>
                  <a:gd name="connsiteY23" fmla="*/ 485910 h 631505"/>
                  <a:gd name="connsiteX24" fmla="*/ 305839 w 404012"/>
                  <a:gd name="connsiteY24" fmla="*/ 476958 h 631505"/>
                  <a:gd name="connsiteX25" fmla="*/ 304063 w 404012"/>
                  <a:gd name="connsiteY25" fmla="*/ 469708 h 631505"/>
                  <a:gd name="connsiteX26" fmla="*/ 304063 w 404012"/>
                  <a:gd name="connsiteY26" fmla="*/ 462458 h 631505"/>
                  <a:gd name="connsiteX27" fmla="*/ 302066 w 404012"/>
                  <a:gd name="connsiteY27" fmla="*/ 454986 h 631505"/>
                  <a:gd name="connsiteX28" fmla="*/ 298367 w 404012"/>
                  <a:gd name="connsiteY28" fmla="*/ 447736 h 631505"/>
                  <a:gd name="connsiteX29" fmla="*/ 298367 w 404012"/>
                  <a:gd name="connsiteY29" fmla="*/ 440485 h 631505"/>
                  <a:gd name="connsiteX30" fmla="*/ 293114 w 404012"/>
                  <a:gd name="connsiteY30" fmla="*/ 433235 h 631505"/>
                  <a:gd name="connsiteX31" fmla="*/ 285864 w 404012"/>
                  <a:gd name="connsiteY31" fmla="*/ 431238 h 631505"/>
                  <a:gd name="connsiteX32" fmla="*/ 278614 w 404012"/>
                  <a:gd name="connsiteY32" fmla="*/ 429462 h 631505"/>
                  <a:gd name="connsiteX33" fmla="*/ 268774 w 404012"/>
                  <a:gd name="connsiteY33" fmla="*/ 407342 h 631505"/>
                  <a:gd name="connsiteX34" fmla="*/ 280168 w 404012"/>
                  <a:gd name="connsiteY34" fmla="*/ 400535 h 631505"/>
                  <a:gd name="connsiteX35" fmla="*/ 300290 w 404012"/>
                  <a:gd name="connsiteY35" fmla="*/ 378637 h 631505"/>
                  <a:gd name="connsiteX36" fmla="*/ 309242 w 404012"/>
                  <a:gd name="connsiteY36" fmla="*/ 374938 h 631505"/>
                  <a:gd name="connsiteX37" fmla="*/ 316492 w 404012"/>
                  <a:gd name="connsiteY37" fmla="*/ 374938 h 631505"/>
                  <a:gd name="connsiteX38" fmla="*/ 323965 w 404012"/>
                  <a:gd name="connsiteY38" fmla="*/ 373162 h 631505"/>
                  <a:gd name="connsiteX39" fmla="*/ 329439 w 404012"/>
                  <a:gd name="connsiteY39" fmla="*/ 365690 h 631505"/>
                  <a:gd name="connsiteX40" fmla="*/ 336689 w 404012"/>
                  <a:gd name="connsiteY40" fmla="*/ 360438 h 631505"/>
                  <a:gd name="connsiteX41" fmla="*/ 340388 w 404012"/>
                  <a:gd name="connsiteY41" fmla="*/ 353187 h 631505"/>
                  <a:gd name="connsiteX42" fmla="*/ 343866 w 404012"/>
                  <a:gd name="connsiteY42" fmla="*/ 345937 h 631505"/>
                  <a:gd name="connsiteX43" fmla="*/ 334692 w 404012"/>
                  <a:gd name="connsiteY43" fmla="*/ 332990 h 631505"/>
                  <a:gd name="connsiteX44" fmla="*/ 319822 w 404012"/>
                  <a:gd name="connsiteY44" fmla="*/ 319822 h 631505"/>
                  <a:gd name="connsiteX45" fmla="*/ 309316 w 404012"/>
                  <a:gd name="connsiteY45" fmla="*/ 329439 h 631505"/>
                  <a:gd name="connsiteX46" fmla="*/ 307541 w 404012"/>
                  <a:gd name="connsiteY46" fmla="*/ 307541 h 631505"/>
                  <a:gd name="connsiteX47" fmla="*/ 329439 w 404012"/>
                  <a:gd name="connsiteY47" fmla="*/ 289563 h 631505"/>
                  <a:gd name="connsiteX48" fmla="*/ 336689 w 404012"/>
                  <a:gd name="connsiteY48" fmla="*/ 287566 h 631505"/>
                  <a:gd name="connsiteX49" fmla="*/ 343939 w 404012"/>
                  <a:gd name="connsiteY49" fmla="*/ 284089 h 631505"/>
                  <a:gd name="connsiteX50" fmla="*/ 349414 w 404012"/>
                  <a:gd name="connsiteY50" fmla="*/ 276839 h 631505"/>
                  <a:gd name="connsiteX51" fmla="*/ 347639 w 404012"/>
                  <a:gd name="connsiteY51" fmla="*/ 269366 h 631505"/>
                  <a:gd name="connsiteX52" fmla="*/ 351338 w 404012"/>
                  <a:gd name="connsiteY52" fmla="*/ 262116 h 631505"/>
                  <a:gd name="connsiteX53" fmla="*/ 358588 w 404012"/>
                  <a:gd name="connsiteY53" fmla="*/ 254866 h 631505"/>
                  <a:gd name="connsiteX54" fmla="*/ 363840 w 404012"/>
                  <a:gd name="connsiteY54" fmla="*/ 247616 h 631505"/>
                  <a:gd name="connsiteX55" fmla="*/ 371091 w 404012"/>
                  <a:gd name="connsiteY55" fmla="*/ 247616 h 631505"/>
                  <a:gd name="connsiteX56" fmla="*/ 378341 w 404012"/>
                  <a:gd name="connsiteY56" fmla="*/ 251093 h 631505"/>
                  <a:gd name="connsiteX57" fmla="*/ 385813 w 404012"/>
                  <a:gd name="connsiteY57" fmla="*/ 253090 h 631505"/>
                  <a:gd name="connsiteX58" fmla="*/ 393063 w 404012"/>
                  <a:gd name="connsiteY58" fmla="*/ 247616 h 631505"/>
                  <a:gd name="connsiteX59" fmla="*/ 400313 w 404012"/>
                  <a:gd name="connsiteY59" fmla="*/ 242363 h 631505"/>
                  <a:gd name="connsiteX60" fmla="*/ 404012 w 404012"/>
                  <a:gd name="connsiteY60" fmla="*/ 234891 h 631505"/>
                  <a:gd name="connsiteX61" fmla="*/ 404012 w 404012"/>
                  <a:gd name="connsiteY61" fmla="*/ 227641 h 631505"/>
                  <a:gd name="connsiteX62" fmla="*/ 400313 w 404012"/>
                  <a:gd name="connsiteY62" fmla="*/ 220391 h 631505"/>
                  <a:gd name="connsiteX63" fmla="*/ 396614 w 404012"/>
                  <a:gd name="connsiteY63" fmla="*/ 213140 h 631505"/>
                  <a:gd name="connsiteX64" fmla="*/ 393137 w 404012"/>
                  <a:gd name="connsiteY64" fmla="*/ 205890 h 631505"/>
                  <a:gd name="connsiteX65" fmla="*/ 385887 w 404012"/>
                  <a:gd name="connsiteY65" fmla="*/ 198418 h 631505"/>
                  <a:gd name="connsiteX66" fmla="*/ 373162 w 404012"/>
                  <a:gd name="connsiteY66" fmla="*/ 192944 h 631505"/>
                  <a:gd name="connsiteX67" fmla="*/ 367688 w 404012"/>
                  <a:gd name="connsiteY67" fmla="*/ 185693 h 631505"/>
                  <a:gd name="connsiteX68" fmla="*/ 363988 w 404012"/>
                  <a:gd name="connsiteY68" fmla="*/ 178443 h 631505"/>
                  <a:gd name="connsiteX69" fmla="*/ 360289 w 404012"/>
                  <a:gd name="connsiteY69" fmla="*/ 170971 h 631505"/>
                  <a:gd name="connsiteX70" fmla="*/ 356812 w 404012"/>
                  <a:gd name="connsiteY70" fmla="*/ 163721 h 631505"/>
                  <a:gd name="connsiteX71" fmla="*/ 353113 w 404012"/>
                  <a:gd name="connsiteY71" fmla="*/ 156471 h 631505"/>
                  <a:gd name="connsiteX72" fmla="*/ 349636 w 404012"/>
                  <a:gd name="connsiteY72" fmla="*/ 149221 h 631505"/>
                  <a:gd name="connsiteX73" fmla="*/ 342386 w 404012"/>
                  <a:gd name="connsiteY73" fmla="*/ 143968 h 631505"/>
                  <a:gd name="connsiteX74" fmla="*/ 342386 w 404012"/>
                  <a:gd name="connsiteY74" fmla="*/ 136496 h 631505"/>
                  <a:gd name="connsiteX75" fmla="*/ 340610 w 404012"/>
                  <a:gd name="connsiteY75" fmla="*/ 129246 h 631505"/>
                  <a:gd name="connsiteX76" fmla="*/ 334914 w 404012"/>
                  <a:gd name="connsiteY76" fmla="*/ 121995 h 631505"/>
                  <a:gd name="connsiteX77" fmla="*/ 331437 w 404012"/>
                  <a:gd name="connsiteY77" fmla="*/ 114745 h 631505"/>
                  <a:gd name="connsiteX78" fmla="*/ 327738 w 404012"/>
                  <a:gd name="connsiteY78" fmla="*/ 107495 h 631505"/>
                  <a:gd name="connsiteX79" fmla="*/ 325962 w 404012"/>
                  <a:gd name="connsiteY79" fmla="*/ 100245 h 631505"/>
                  <a:gd name="connsiteX80" fmla="*/ 322485 w 404012"/>
                  <a:gd name="connsiteY80" fmla="*/ 92773 h 631505"/>
                  <a:gd name="connsiteX81" fmla="*/ 320487 w 404012"/>
                  <a:gd name="connsiteY81" fmla="*/ 85523 h 631505"/>
                  <a:gd name="connsiteX82" fmla="*/ 318712 w 404012"/>
                  <a:gd name="connsiteY82" fmla="*/ 78272 h 631505"/>
                  <a:gd name="connsiteX83" fmla="*/ 311462 w 404012"/>
                  <a:gd name="connsiteY83" fmla="*/ 71022 h 631505"/>
                  <a:gd name="connsiteX84" fmla="*/ 304211 w 404012"/>
                  <a:gd name="connsiteY84" fmla="*/ 63772 h 631505"/>
                  <a:gd name="connsiteX85" fmla="*/ 298515 w 404012"/>
                  <a:gd name="connsiteY85" fmla="*/ 56300 h 631505"/>
                  <a:gd name="connsiteX86" fmla="*/ 291265 w 404012"/>
                  <a:gd name="connsiteY86" fmla="*/ 49050 h 631505"/>
                  <a:gd name="connsiteX87" fmla="*/ 284015 w 404012"/>
                  <a:gd name="connsiteY87" fmla="*/ 41800 h 631505"/>
                  <a:gd name="connsiteX88" fmla="*/ 276764 w 404012"/>
                  <a:gd name="connsiteY88" fmla="*/ 38100 h 631505"/>
                  <a:gd name="connsiteX89" fmla="*/ 269514 w 404012"/>
                  <a:gd name="connsiteY89" fmla="*/ 36325 h 631505"/>
                  <a:gd name="connsiteX90" fmla="*/ 262042 w 404012"/>
                  <a:gd name="connsiteY90" fmla="*/ 32626 h 631505"/>
                  <a:gd name="connsiteX91" fmla="*/ 258565 w 404012"/>
                  <a:gd name="connsiteY91" fmla="*/ 25376 h 631505"/>
                  <a:gd name="connsiteX92" fmla="*/ 251315 w 404012"/>
                  <a:gd name="connsiteY92" fmla="*/ 20123 h 631505"/>
                  <a:gd name="connsiteX93" fmla="*/ 245840 w 404012"/>
                  <a:gd name="connsiteY93" fmla="*/ 12651 h 631505"/>
                  <a:gd name="connsiteX94" fmla="*/ 238590 w 404012"/>
                  <a:gd name="connsiteY94" fmla="*/ 9174 h 631505"/>
                  <a:gd name="connsiteX95" fmla="*/ 231340 w 404012"/>
                  <a:gd name="connsiteY95" fmla="*/ 9174 h 631505"/>
                  <a:gd name="connsiteX96" fmla="*/ 222166 w 404012"/>
                  <a:gd name="connsiteY96" fmla="*/ 5475 h 631505"/>
                  <a:gd name="connsiteX97" fmla="*/ 214916 w 404012"/>
                  <a:gd name="connsiteY97" fmla="*/ 5475 h 631505"/>
                  <a:gd name="connsiteX98" fmla="*/ 205964 w 404012"/>
                  <a:gd name="connsiteY98" fmla="*/ 5475 h 631505"/>
                  <a:gd name="connsiteX99" fmla="*/ 196790 w 404012"/>
                  <a:gd name="connsiteY99" fmla="*/ 5475 h 631505"/>
                  <a:gd name="connsiteX100" fmla="*/ 189318 w 404012"/>
                  <a:gd name="connsiteY100" fmla="*/ 5475 h 631505"/>
                  <a:gd name="connsiteX101" fmla="*/ 182068 w 404012"/>
                  <a:gd name="connsiteY101" fmla="*/ 5475 h 631505"/>
                  <a:gd name="connsiteX102" fmla="*/ 174818 w 404012"/>
                  <a:gd name="connsiteY102" fmla="*/ 1998 h 631505"/>
                  <a:gd name="connsiteX103" fmla="*/ 167568 w 404012"/>
                  <a:gd name="connsiteY103" fmla="*/ 0 h 631505"/>
                  <a:gd name="connsiteX104" fmla="*/ 160318 w 404012"/>
                  <a:gd name="connsiteY104" fmla="*/ 5475 h 631505"/>
                  <a:gd name="connsiteX105" fmla="*/ 152845 w 404012"/>
                  <a:gd name="connsiteY105" fmla="*/ 9174 h 631505"/>
                  <a:gd name="connsiteX106" fmla="*/ 145595 w 404012"/>
                  <a:gd name="connsiteY106" fmla="*/ 7176 h 631505"/>
                  <a:gd name="connsiteX107" fmla="*/ 138345 w 404012"/>
                  <a:gd name="connsiteY107" fmla="*/ 5401 h 631505"/>
                  <a:gd name="connsiteX108" fmla="*/ 131095 w 404012"/>
                  <a:gd name="connsiteY108" fmla="*/ 7176 h 631505"/>
                  <a:gd name="connsiteX109" fmla="*/ 124067 w 404012"/>
                  <a:gd name="connsiteY109" fmla="*/ 12651 h 631505"/>
                  <a:gd name="connsiteX110" fmla="*/ 118370 w 404012"/>
                  <a:gd name="connsiteY110" fmla="*/ 20123 h 631505"/>
                  <a:gd name="connsiteX111" fmla="*/ 116817 w 404012"/>
                  <a:gd name="connsiteY111" fmla="*/ 27373 h 631505"/>
                  <a:gd name="connsiteX112" fmla="*/ 114819 w 404012"/>
                  <a:gd name="connsiteY112" fmla="*/ 34623 h 631505"/>
                  <a:gd name="connsiteX113" fmla="*/ 114819 w 404012"/>
                  <a:gd name="connsiteY113" fmla="*/ 41874 h 631505"/>
                  <a:gd name="connsiteX114" fmla="*/ 113044 w 404012"/>
                  <a:gd name="connsiteY114" fmla="*/ 49124 h 631505"/>
                  <a:gd name="connsiteX115" fmla="*/ 109344 w 404012"/>
                  <a:gd name="connsiteY115" fmla="*/ 56374 h 631505"/>
                  <a:gd name="connsiteX116" fmla="*/ 107569 w 404012"/>
                  <a:gd name="connsiteY116" fmla="*/ 63846 h 631505"/>
                  <a:gd name="connsiteX117" fmla="*/ 100097 w 404012"/>
                  <a:gd name="connsiteY117" fmla="*/ 71096 h 631505"/>
                  <a:gd name="connsiteX118" fmla="*/ 98543 w 404012"/>
                  <a:gd name="connsiteY118" fmla="*/ 78346 h 631505"/>
                  <a:gd name="connsiteX119" fmla="*/ 94844 w 404012"/>
                  <a:gd name="connsiteY119" fmla="*/ 85597 h 631505"/>
                  <a:gd name="connsiteX120" fmla="*/ 89369 w 404012"/>
                  <a:gd name="connsiteY120" fmla="*/ 92847 h 631505"/>
                  <a:gd name="connsiteX121" fmla="*/ 81897 w 404012"/>
                  <a:gd name="connsiteY121" fmla="*/ 96546 h 631505"/>
                  <a:gd name="connsiteX122" fmla="*/ 78420 w 404012"/>
                  <a:gd name="connsiteY122" fmla="*/ 100245 h 631505"/>
                  <a:gd name="connsiteX123" fmla="*/ 0 w 404012"/>
                  <a:gd name="connsiteY123" fmla="*/ 225273 h 631505"/>
                  <a:gd name="connsiteX124" fmla="*/ 20123 w 404012"/>
                  <a:gd name="connsiteY124" fmla="*/ 368723 h 631505"/>
                  <a:gd name="connsiteX125" fmla="*/ 27373 w 404012"/>
                  <a:gd name="connsiteY125" fmla="*/ 372423 h 631505"/>
                  <a:gd name="connsiteX126" fmla="*/ 33070 w 404012"/>
                  <a:gd name="connsiteY126" fmla="*/ 379673 h 631505"/>
                  <a:gd name="connsiteX127" fmla="*/ 38322 w 404012"/>
                  <a:gd name="connsiteY127" fmla="*/ 386923 h 631505"/>
                  <a:gd name="connsiteX128" fmla="*/ 45572 w 404012"/>
                  <a:gd name="connsiteY128" fmla="*/ 390622 h 631505"/>
                  <a:gd name="connsiteX129" fmla="*/ 51269 w 404012"/>
                  <a:gd name="connsiteY129" fmla="*/ 397872 h 631505"/>
                  <a:gd name="connsiteX130" fmla="*/ 56522 w 404012"/>
                  <a:gd name="connsiteY130" fmla="*/ 405122 h 631505"/>
                  <a:gd name="connsiteX131" fmla="*/ 60221 w 404012"/>
                  <a:gd name="connsiteY131" fmla="*/ 412372 h 631505"/>
                  <a:gd name="connsiteX132" fmla="*/ 60221 w 404012"/>
                  <a:gd name="connsiteY132" fmla="*/ 421546 h 631505"/>
                  <a:gd name="connsiteX133" fmla="*/ 58445 w 404012"/>
                  <a:gd name="connsiteY133" fmla="*/ 428796 h 631505"/>
                  <a:gd name="connsiteX134" fmla="*/ 56448 w 404012"/>
                  <a:gd name="connsiteY134" fmla="*/ 436269 h 631505"/>
                  <a:gd name="connsiteX135" fmla="*/ 54672 w 404012"/>
                  <a:gd name="connsiteY135" fmla="*/ 443519 h 631505"/>
                  <a:gd name="connsiteX136" fmla="*/ 52897 w 404012"/>
                  <a:gd name="connsiteY136" fmla="*/ 450769 h 631505"/>
                  <a:gd name="connsiteX137" fmla="*/ 51121 w 404012"/>
                  <a:gd name="connsiteY137" fmla="*/ 459721 h 631505"/>
                  <a:gd name="connsiteX138" fmla="*/ 52897 w 404012"/>
                  <a:gd name="connsiteY138" fmla="*/ 466971 h 631505"/>
                  <a:gd name="connsiteX139" fmla="*/ 54672 w 404012"/>
                  <a:gd name="connsiteY139" fmla="*/ 476144 h 631505"/>
                  <a:gd name="connsiteX140" fmla="*/ 54672 w 404012"/>
                  <a:gd name="connsiteY140" fmla="*/ 483395 h 631505"/>
                  <a:gd name="connsiteX141" fmla="*/ 51195 w 404012"/>
                  <a:gd name="connsiteY141" fmla="*/ 490645 h 631505"/>
                  <a:gd name="connsiteX142" fmla="*/ 45499 w 404012"/>
                  <a:gd name="connsiteY142" fmla="*/ 498117 h 631505"/>
                  <a:gd name="connsiteX143" fmla="*/ 40246 w 404012"/>
                  <a:gd name="connsiteY143" fmla="*/ 505367 h 631505"/>
                  <a:gd name="connsiteX144" fmla="*/ 38248 w 404012"/>
                  <a:gd name="connsiteY144" fmla="*/ 512617 h 631505"/>
                  <a:gd name="connsiteX145" fmla="*/ 34771 w 404012"/>
                  <a:gd name="connsiteY145" fmla="*/ 519867 h 631505"/>
                  <a:gd name="connsiteX146" fmla="*/ 32996 w 404012"/>
                  <a:gd name="connsiteY146" fmla="*/ 527118 h 631505"/>
                  <a:gd name="connsiteX147" fmla="*/ 32996 w 404012"/>
                  <a:gd name="connsiteY147" fmla="*/ 534368 h 631505"/>
                  <a:gd name="connsiteX148" fmla="*/ 36695 w 404012"/>
                  <a:gd name="connsiteY148" fmla="*/ 541840 h 631505"/>
                  <a:gd name="connsiteX149" fmla="*/ 41947 w 404012"/>
                  <a:gd name="connsiteY149" fmla="*/ 552567 h 631505"/>
                  <a:gd name="connsiteX150" fmla="*/ 49198 w 404012"/>
                  <a:gd name="connsiteY150" fmla="*/ 558264 h 631505"/>
                  <a:gd name="connsiteX151" fmla="*/ 54672 w 404012"/>
                  <a:gd name="connsiteY151" fmla="*/ 565514 h 631505"/>
                  <a:gd name="connsiteX152" fmla="*/ 56448 w 404012"/>
                  <a:gd name="connsiteY152" fmla="*/ 572764 h 631505"/>
                  <a:gd name="connsiteX153" fmla="*/ 63698 w 404012"/>
                  <a:gd name="connsiteY153" fmla="*/ 580014 h 631505"/>
                  <a:gd name="connsiteX154" fmla="*/ 71170 w 404012"/>
                  <a:gd name="connsiteY154" fmla="*/ 583714 h 631505"/>
                  <a:gd name="connsiteX155" fmla="*/ 78420 w 404012"/>
                  <a:gd name="connsiteY155" fmla="*/ 585489 h 631505"/>
                  <a:gd name="connsiteX156" fmla="*/ 85670 w 404012"/>
                  <a:gd name="connsiteY156" fmla="*/ 588966 h 631505"/>
                  <a:gd name="connsiteX157" fmla="*/ 94844 w 404012"/>
                  <a:gd name="connsiteY157" fmla="*/ 592665 h 631505"/>
                  <a:gd name="connsiteX158" fmla="*/ 102094 w 404012"/>
                  <a:gd name="connsiteY158" fmla="*/ 592665 h 631505"/>
                  <a:gd name="connsiteX159" fmla="*/ 109344 w 404012"/>
                  <a:gd name="connsiteY159" fmla="*/ 587413 h 631505"/>
                  <a:gd name="connsiteX160" fmla="*/ 113044 w 404012"/>
                  <a:gd name="connsiteY160" fmla="*/ 579941 h 631505"/>
                  <a:gd name="connsiteX161" fmla="*/ 116743 w 404012"/>
                  <a:gd name="connsiteY161" fmla="*/ 572690 h 631505"/>
                  <a:gd name="connsiteX162" fmla="*/ 116743 w 404012"/>
                  <a:gd name="connsiteY162" fmla="*/ 565440 h 631505"/>
                  <a:gd name="connsiteX163" fmla="*/ 121995 w 404012"/>
                  <a:gd name="connsiteY163" fmla="*/ 558190 h 631505"/>
                  <a:gd name="connsiteX164" fmla="*/ 129245 w 404012"/>
                  <a:gd name="connsiteY164" fmla="*/ 556192 h 631505"/>
                  <a:gd name="connsiteX165" fmla="*/ 136496 w 404012"/>
                  <a:gd name="connsiteY165" fmla="*/ 552493 h 631505"/>
                  <a:gd name="connsiteX166" fmla="*/ 143968 w 404012"/>
                  <a:gd name="connsiteY166" fmla="*/ 550940 h 631505"/>
                  <a:gd name="connsiteX167" fmla="*/ 151218 w 404012"/>
                  <a:gd name="connsiteY167" fmla="*/ 550940 h 631505"/>
                  <a:gd name="connsiteX168" fmla="*/ 158468 w 404012"/>
                  <a:gd name="connsiteY168" fmla="*/ 550940 h 631505"/>
                  <a:gd name="connsiteX169" fmla="*/ 165718 w 404012"/>
                  <a:gd name="connsiteY169" fmla="*/ 550940 h 631505"/>
                  <a:gd name="connsiteX170" fmla="*/ 172968 w 404012"/>
                  <a:gd name="connsiteY170" fmla="*/ 554417 h 631505"/>
                  <a:gd name="connsiteX171" fmla="*/ 180441 w 404012"/>
                  <a:gd name="connsiteY171" fmla="*/ 558116 h 631505"/>
                  <a:gd name="connsiteX172" fmla="*/ 189170 w 404012"/>
                  <a:gd name="connsiteY172" fmla="*/ 559891 h 631505"/>
                  <a:gd name="connsiteX173" fmla="*/ 196642 w 404012"/>
                  <a:gd name="connsiteY173" fmla="*/ 563369 h 631505"/>
                  <a:gd name="connsiteX174" fmla="*/ 203893 w 404012"/>
                  <a:gd name="connsiteY174" fmla="*/ 567068 h 631505"/>
                  <a:gd name="connsiteX175" fmla="*/ 207370 w 404012"/>
                  <a:gd name="connsiteY175" fmla="*/ 574318 h 631505"/>
                  <a:gd name="connsiteX176" fmla="*/ 213066 w 404012"/>
                  <a:gd name="connsiteY176" fmla="*/ 581568 h 631505"/>
                  <a:gd name="connsiteX177" fmla="*/ 220317 w 404012"/>
                  <a:gd name="connsiteY177" fmla="*/ 587265 h 631505"/>
                  <a:gd name="connsiteX178" fmla="*/ 229268 w 404012"/>
                  <a:gd name="connsiteY178" fmla="*/ 590742 h 631505"/>
                  <a:gd name="connsiteX179" fmla="*/ 236518 w 404012"/>
                  <a:gd name="connsiteY179" fmla="*/ 592517 h 631505"/>
                  <a:gd name="connsiteX180" fmla="*/ 238516 w 404012"/>
                  <a:gd name="connsiteY180" fmla="*/ 599767 h 631505"/>
                  <a:gd name="connsiteX181" fmla="*/ 243769 w 404012"/>
                  <a:gd name="connsiteY181" fmla="*/ 607018 h 631505"/>
                  <a:gd name="connsiteX182" fmla="*/ 251241 w 404012"/>
                  <a:gd name="connsiteY182" fmla="*/ 607018 h 631505"/>
                  <a:gd name="connsiteX183" fmla="*/ 258491 w 404012"/>
                  <a:gd name="connsiteY183" fmla="*/ 605242 h 631505"/>
                  <a:gd name="connsiteX184" fmla="*/ 265815 w 404012"/>
                  <a:gd name="connsiteY184" fmla="*/ 604132 h 63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404012" h="631505">
                    <a:moveTo>
                      <a:pt x="265815" y="604132"/>
                    </a:moveTo>
                    <a:lnTo>
                      <a:pt x="287714" y="631505"/>
                    </a:lnTo>
                    <a:lnTo>
                      <a:pt x="313089" y="631505"/>
                    </a:lnTo>
                    <a:lnTo>
                      <a:pt x="311314" y="562333"/>
                    </a:lnTo>
                    <a:lnTo>
                      <a:pt x="320265" y="551606"/>
                    </a:lnTo>
                    <a:lnTo>
                      <a:pt x="327516" y="547907"/>
                    </a:lnTo>
                    <a:lnTo>
                      <a:pt x="334766" y="547907"/>
                    </a:lnTo>
                    <a:lnTo>
                      <a:pt x="342238" y="547907"/>
                    </a:lnTo>
                    <a:lnTo>
                      <a:pt x="349488" y="547907"/>
                    </a:lnTo>
                    <a:lnTo>
                      <a:pt x="356738" y="549682"/>
                    </a:lnTo>
                    <a:lnTo>
                      <a:pt x="365912" y="551680"/>
                    </a:lnTo>
                    <a:lnTo>
                      <a:pt x="374864" y="553233"/>
                    </a:lnTo>
                    <a:lnTo>
                      <a:pt x="382114" y="551680"/>
                    </a:lnTo>
                    <a:lnTo>
                      <a:pt x="380338" y="544207"/>
                    </a:lnTo>
                    <a:lnTo>
                      <a:pt x="371165" y="540730"/>
                    </a:lnTo>
                    <a:lnTo>
                      <a:pt x="363914" y="537031"/>
                    </a:lnTo>
                    <a:lnTo>
                      <a:pt x="356664" y="533554"/>
                    </a:lnTo>
                    <a:lnTo>
                      <a:pt x="349414" y="529855"/>
                    </a:lnTo>
                    <a:lnTo>
                      <a:pt x="342164" y="522605"/>
                    </a:lnTo>
                    <a:lnTo>
                      <a:pt x="334692" y="515355"/>
                    </a:lnTo>
                    <a:lnTo>
                      <a:pt x="329439" y="508104"/>
                    </a:lnTo>
                    <a:lnTo>
                      <a:pt x="323965" y="500632"/>
                    </a:lnTo>
                    <a:lnTo>
                      <a:pt x="320265" y="493382"/>
                    </a:lnTo>
                    <a:lnTo>
                      <a:pt x="316566" y="485910"/>
                    </a:lnTo>
                    <a:lnTo>
                      <a:pt x="305839" y="476958"/>
                    </a:lnTo>
                    <a:lnTo>
                      <a:pt x="304063" y="469708"/>
                    </a:lnTo>
                    <a:lnTo>
                      <a:pt x="304063" y="462458"/>
                    </a:lnTo>
                    <a:lnTo>
                      <a:pt x="302066" y="454986"/>
                    </a:lnTo>
                    <a:lnTo>
                      <a:pt x="298367" y="447736"/>
                    </a:lnTo>
                    <a:lnTo>
                      <a:pt x="298367" y="440485"/>
                    </a:lnTo>
                    <a:lnTo>
                      <a:pt x="293114" y="433235"/>
                    </a:lnTo>
                    <a:lnTo>
                      <a:pt x="285864" y="431238"/>
                    </a:lnTo>
                    <a:lnTo>
                      <a:pt x="278614" y="429462"/>
                    </a:lnTo>
                    <a:lnTo>
                      <a:pt x="268774" y="407342"/>
                    </a:lnTo>
                    <a:lnTo>
                      <a:pt x="280168" y="400535"/>
                    </a:lnTo>
                    <a:lnTo>
                      <a:pt x="300290" y="378637"/>
                    </a:lnTo>
                    <a:lnTo>
                      <a:pt x="309242" y="374938"/>
                    </a:lnTo>
                    <a:lnTo>
                      <a:pt x="316492" y="374938"/>
                    </a:lnTo>
                    <a:lnTo>
                      <a:pt x="323965" y="373162"/>
                    </a:lnTo>
                    <a:lnTo>
                      <a:pt x="329439" y="365690"/>
                    </a:lnTo>
                    <a:lnTo>
                      <a:pt x="336689" y="360438"/>
                    </a:lnTo>
                    <a:lnTo>
                      <a:pt x="340388" y="353187"/>
                    </a:lnTo>
                    <a:lnTo>
                      <a:pt x="343866" y="345937"/>
                    </a:lnTo>
                    <a:lnTo>
                      <a:pt x="334692" y="332990"/>
                    </a:lnTo>
                    <a:lnTo>
                      <a:pt x="319822" y="319822"/>
                    </a:lnTo>
                    <a:lnTo>
                      <a:pt x="309316" y="329439"/>
                    </a:lnTo>
                    <a:lnTo>
                      <a:pt x="307541" y="307541"/>
                    </a:lnTo>
                    <a:lnTo>
                      <a:pt x="329439" y="289563"/>
                    </a:lnTo>
                    <a:lnTo>
                      <a:pt x="336689" y="287566"/>
                    </a:lnTo>
                    <a:lnTo>
                      <a:pt x="343939" y="284089"/>
                    </a:lnTo>
                    <a:lnTo>
                      <a:pt x="349414" y="276839"/>
                    </a:lnTo>
                    <a:lnTo>
                      <a:pt x="347639" y="269366"/>
                    </a:lnTo>
                    <a:lnTo>
                      <a:pt x="351338" y="262116"/>
                    </a:lnTo>
                    <a:lnTo>
                      <a:pt x="358588" y="254866"/>
                    </a:lnTo>
                    <a:lnTo>
                      <a:pt x="363840" y="247616"/>
                    </a:lnTo>
                    <a:lnTo>
                      <a:pt x="371091" y="247616"/>
                    </a:lnTo>
                    <a:lnTo>
                      <a:pt x="378341" y="251093"/>
                    </a:lnTo>
                    <a:lnTo>
                      <a:pt x="385813" y="253090"/>
                    </a:lnTo>
                    <a:lnTo>
                      <a:pt x="393063" y="247616"/>
                    </a:lnTo>
                    <a:lnTo>
                      <a:pt x="400313" y="242363"/>
                    </a:lnTo>
                    <a:lnTo>
                      <a:pt x="404012" y="234891"/>
                    </a:lnTo>
                    <a:lnTo>
                      <a:pt x="404012" y="227641"/>
                    </a:lnTo>
                    <a:lnTo>
                      <a:pt x="400313" y="220391"/>
                    </a:lnTo>
                    <a:lnTo>
                      <a:pt x="396614" y="213140"/>
                    </a:lnTo>
                    <a:lnTo>
                      <a:pt x="393137" y="205890"/>
                    </a:lnTo>
                    <a:lnTo>
                      <a:pt x="385887" y="198418"/>
                    </a:lnTo>
                    <a:lnTo>
                      <a:pt x="373162" y="192944"/>
                    </a:lnTo>
                    <a:lnTo>
                      <a:pt x="367688" y="185693"/>
                    </a:lnTo>
                    <a:lnTo>
                      <a:pt x="363988" y="178443"/>
                    </a:lnTo>
                    <a:lnTo>
                      <a:pt x="360289" y="170971"/>
                    </a:lnTo>
                    <a:lnTo>
                      <a:pt x="356812" y="163721"/>
                    </a:lnTo>
                    <a:lnTo>
                      <a:pt x="353113" y="156471"/>
                    </a:lnTo>
                    <a:lnTo>
                      <a:pt x="349636" y="149221"/>
                    </a:lnTo>
                    <a:lnTo>
                      <a:pt x="342386" y="143968"/>
                    </a:lnTo>
                    <a:lnTo>
                      <a:pt x="342386" y="136496"/>
                    </a:lnTo>
                    <a:lnTo>
                      <a:pt x="340610" y="129246"/>
                    </a:lnTo>
                    <a:lnTo>
                      <a:pt x="334914" y="121995"/>
                    </a:lnTo>
                    <a:lnTo>
                      <a:pt x="331437" y="114745"/>
                    </a:lnTo>
                    <a:lnTo>
                      <a:pt x="327738" y="107495"/>
                    </a:lnTo>
                    <a:lnTo>
                      <a:pt x="325962" y="100245"/>
                    </a:lnTo>
                    <a:lnTo>
                      <a:pt x="322485" y="92773"/>
                    </a:lnTo>
                    <a:lnTo>
                      <a:pt x="320487" y="85523"/>
                    </a:lnTo>
                    <a:lnTo>
                      <a:pt x="318712" y="78272"/>
                    </a:lnTo>
                    <a:lnTo>
                      <a:pt x="311462" y="71022"/>
                    </a:lnTo>
                    <a:lnTo>
                      <a:pt x="304211" y="63772"/>
                    </a:lnTo>
                    <a:lnTo>
                      <a:pt x="298515" y="56300"/>
                    </a:lnTo>
                    <a:lnTo>
                      <a:pt x="291265" y="49050"/>
                    </a:lnTo>
                    <a:lnTo>
                      <a:pt x="284015" y="41800"/>
                    </a:lnTo>
                    <a:lnTo>
                      <a:pt x="276764" y="38100"/>
                    </a:lnTo>
                    <a:lnTo>
                      <a:pt x="269514" y="36325"/>
                    </a:lnTo>
                    <a:lnTo>
                      <a:pt x="262042" y="32626"/>
                    </a:lnTo>
                    <a:lnTo>
                      <a:pt x="258565" y="25376"/>
                    </a:lnTo>
                    <a:lnTo>
                      <a:pt x="251315" y="20123"/>
                    </a:lnTo>
                    <a:lnTo>
                      <a:pt x="245840" y="12651"/>
                    </a:lnTo>
                    <a:lnTo>
                      <a:pt x="238590" y="9174"/>
                    </a:lnTo>
                    <a:lnTo>
                      <a:pt x="231340" y="9174"/>
                    </a:lnTo>
                    <a:lnTo>
                      <a:pt x="222166" y="5475"/>
                    </a:lnTo>
                    <a:lnTo>
                      <a:pt x="214916" y="5475"/>
                    </a:lnTo>
                    <a:lnTo>
                      <a:pt x="205964" y="5475"/>
                    </a:lnTo>
                    <a:lnTo>
                      <a:pt x="196790" y="5475"/>
                    </a:lnTo>
                    <a:lnTo>
                      <a:pt x="189318" y="5475"/>
                    </a:lnTo>
                    <a:lnTo>
                      <a:pt x="182068" y="5475"/>
                    </a:lnTo>
                    <a:lnTo>
                      <a:pt x="174818" y="1998"/>
                    </a:lnTo>
                    <a:lnTo>
                      <a:pt x="167568" y="0"/>
                    </a:lnTo>
                    <a:lnTo>
                      <a:pt x="160318" y="5475"/>
                    </a:lnTo>
                    <a:lnTo>
                      <a:pt x="152845" y="9174"/>
                    </a:lnTo>
                    <a:lnTo>
                      <a:pt x="145595" y="7176"/>
                    </a:lnTo>
                    <a:lnTo>
                      <a:pt x="138345" y="5401"/>
                    </a:lnTo>
                    <a:lnTo>
                      <a:pt x="131095" y="7176"/>
                    </a:lnTo>
                    <a:lnTo>
                      <a:pt x="124067" y="12651"/>
                    </a:lnTo>
                    <a:lnTo>
                      <a:pt x="118370" y="20123"/>
                    </a:lnTo>
                    <a:lnTo>
                      <a:pt x="116817" y="27373"/>
                    </a:lnTo>
                    <a:lnTo>
                      <a:pt x="114819" y="34623"/>
                    </a:lnTo>
                    <a:lnTo>
                      <a:pt x="114819" y="41874"/>
                    </a:lnTo>
                    <a:lnTo>
                      <a:pt x="113044" y="49124"/>
                    </a:lnTo>
                    <a:lnTo>
                      <a:pt x="109344" y="56374"/>
                    </a:lnTo>
                    <a:lnTo>
                      <a:pt x="107569" y="63846"/>
                    </a:lnTo>
                    <a:lnTo>
                      <a:pt x="100097" y="71096"/>
                    </a:lnTo>
                    <a:lnTo>
                      <a:pt x="98543" y="78346"/>
                    </a:lnTo>
                    <a:lnTo>
                      <a:pt x="94844" y="85597"/>
                    </a:lnTo>
                    <a:lnTo>
                      <a:pt x="89369" y="92847"/>
                    </a:lnTo>
                    <a:lnTo>
                      <a:pt x="81897" y="96546"/>
                    </a:lnTo>
                    <a:lnTo>
                      <a:pt x="78420" y="100245"/>
                    </a:lnTo>
                    <a:lnTo>
                      <a:pt x="0" y="225273"/>
                    </a:lnTo>
                    <a:lnTo>
                      <a:pt x="20123" y="368723"/>
                    </a:lnTo>
                    <a:lnTo>
                      <a:pt x="27373" y="372423"/>
                    </a:lnTo>
                    <a:lnTo>
                      <a:pt x="33070" y="379673"/>
                    </a:lnTo>
                    <a:lnTo>
                      <a:pt x="38322" y="386923"/>
                    </a:lnTo>
                    <a:lnTo>
                      <a:pt x="45572" y="390622"/>
                    </a:lnTo>
                    <a:lnTo>
                      <a:pt x="51269" y="397872"/>
                    </a:lnTo>
                    <a:lnTo>
                      <a:pt x="56522" y="405122"/>
                    </a:lnTo>
                    <a:lnTo>
                      <a:pt x="60221" y="412372"/>
                    </a:lnTo>
                    <a:lnTo>
                      <a:pt x="60221" y="421546"/>
                    </a:lnTo>
                    <a:lnTo>
                      <a:pt x="58445" y="428796"/>
                    </a:lnTo>
                    <a:lnTo>
                      <a:pt x="56448" y="436269"/>
                    </a:lnTo>
                    <a:lnTo>
                      <a:pt x="54672" y="443519"/>
                    </a:lnTo>
                    <a:lnTo>
                      <a:pt x="52897" y="450769"/>
                    </a:lnTo>
                    <a:lnTo>
                      <a:pt x="51121" y="459721"/>
                    </a:lnTo>
                    <a:lnTo>
                      <a:pt x="52897" y="466971"/>
                    </a:lnTo>
                    <a:lnTo>
                      <a:pt x="54672" y="476144"/>
                    </a:lnTo>
                    <a:lnTo>
                      <a:pt x="54672" y="483395"/>
                    </a:lnTo>
                    <a:lnTo>
                      <a:pt x="51195" y="490645"/>
                    </a:lnTo>
                    <a:lnTo>
                      <a:pt x="45499" y="498117"/>
                    </a:lnTo>
                    <a:lnTo>
                      <a:pt x="40246" y="505367"/>
                    </a:lnTo>
                    <a:lnTo>
                      <a:pt x="38248" y="512617"/>
                    </a:lnTo>
                    <a:lnTo>
                      <a:pt x="34771" y="519867"/>
                    </a:lnTo>
                    <a:lnTo>
                      <a:pt x="32996" y="527118"/>
                    </a:lnTo>
                    <a:lnTo>
                      <a:pt x="32996" y="534368"/>
                    </a:lnTo>
                    <a:lnTo>
                      <a:pt x="36695" y="541840"/>
                    </a:lnTo>
                    <a:lnTo>
                      <a:pt x="41947" y="552567"/>
                    </a:lnTo>
                    <a:lnTo>
                      <a:pt x="49198" y="558264"/>
                    </a:lnTo>
                    <a:lnTo>
                      <a:pt x="54672" y="565514"/>
                    </a:lnTo>
                    <a:lnTo>
                      <a:pt x="56448" y="572764"/>
                    </a:lnTo>
                    <a:lnTo>
                      <a:pt x="63698" y="580014"/>
                    </a:lnTo>
                    <a:lnTo>
                      <a:pt x="71170" y="583714"/>
                    </a:lnTo>
                    <a:lnTo>
                      <a:pt x="78420" y="585489"/>
                    </a:lnTo>
                    <a:lnTo>
                      <a:pt x="85670" y="588966"/>
                    </a:lnTo>
                    <a:lnTo>
                      <a:pt x="94844" y="592665"/>
                    </a:lnTo>
                    <a:lnTo>
                      <a:pt x="102094" y="592665"/>
                    </a:lnTo>
                    <a:lnTo>
                      <a:pt x="109344" y="587413"/>
                    </a:lnTo>
                    <a:lnTo>
                      <a:pt x="113044" y="579941"/>
                    </a:lnTo>
                    <a:lnTo>
                      <a:pt x="116743" y="572690"/>
                    </a:lnTo>
                    <a:lnTo>
                      <a:pt x="116743" y="565440"/>
                    </a:lnTo>
                    <a:lnTo>
                      <a:pt x="121995" y="558190"/>
                    </a:lnTo>
                    <a:lnTo>
                      <a:pt x="129245" y="556192"/>
                    </a:lnTo>
                    <a:lnTo>
                      <a:pt x="136496" y="552493"/>
                    </a:lnTo>
                    <a:lnTo>
                      <a:pt x="143968" y="550940"/>
                    </a:lnTo>
                    <a:lnTo>
                      <a:pt x="151218" y="550940"/>
                    </a:lnTo>
                    <a:lnTo>
                      <a:pt x="158468" y="550940"/>
                    </a:lnTo>
                    <a:lnTo>
                      <a:pt x="165718" y="550940"/>
                    </a:lnTo>
                    <a:lnTo>
                      <a:pt x="172968" y="554417"/>
                    </a:lnTo>
                    <a:lnTo>
                      <a:pt x="180441" y="558116"/>
                    </a:lnTo>
                    <a:lnTo>
                      <a:pt x="189170" y="559891"/>
                    </a:lnTo>
                    <a:lnTo>
                      <a:pt x="196642" y="563369"/>
                    </a:lnTo>
                    <a:lnTo>
                      <a:pt x="203893" y="567068"/>
                    </a:lnTo>
                    <a:lnTo>
                      <a:pt x="207370" y="574318"/>
                    </a:lnTo>
                    <a:lnTo>
                      <a:pt x="213066" y="581568"/>
                    </a:lnTo>
                    <a:lnTo>
                      <a:pt x="220317" y="587265"/>
                    </a:lnTo>
                    <a:lnTo>
                      <a:pt x="229268" y="590742"/>
                    </a:lnTo>
                    <a:lnTo>
                      <a:pt x="236518" y="592517"/>
                    </a:lnTo>
                    <a:lnTo>
                      <a:pt x="238516" y="599767"/>
                    </a:lnTo>
                    <a:lnTo>
                      <a:pt x="243769" y="607018"/>
                    </a:lnTo>
                    <a:lnTo>
                      <a:pt x="251241" y="607018"/>
                    </a:lnTo>
                    <a:lnTo>
                      <a:pt x="258491" y="605242"/>
                    </a:lnTo>
                    <a:lnTo>
                      <a:pt x="265815" y="60413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78D09429-B7D7-4332-B354-9E7D266F6F92}"/>
                  </a:ext>
                </a:extLst>
              </p:cNvPr>
              <p:cNvSpPr/>
              <p:nvPr/>
            </p:nvSpPr>
            <p:spPr>
              <a:xfrm>
                <a:off x="862510" y="3501621"/>
                <a:ext cx="371460" cy="544207"/>
              </a:xfrm>
              <a:custGeom>
                <a:avLst/>
                <a:gdLst>
                  <a:gd name="connsiteX0" fmla="*/ 216322 w 371460"/>
                  <a:gd name="connsiteY0" fmla="*/ 160244 h 544207"/>
                  <a:gd name="connsiteX1" fmla="*/ 212844 w 371460"/>
                  <a:gd name="connsiteY1" fmla="*/ 152994 h 544207"/>
                  <a:gd name="connsiteX2" fmla="*/ 212844 w 371460"/>
                  <a:gd name="connsiteY2" fmla="*/ 145743 h 544207"/>
                  <a:gd name="connsiteX3" fmla="*/ 212844 w 371460"/>
                  <a:gd name="connsiteY3" fmla="*/ 138271 h 544207"/>
                  <a:gd name="connsiteX4" fmla="*/ 205372 w 371460"/>
                  <a:gd name="connsiteY4" fmla="*/ 132797 h 544207"/>
                  <a:gd name="connsiteX5" fmla="*/ 198122 w 371460"/>
                  <a:gd name="connsiteY5" fmla="*/ 127544 h 544207"/>
                  <a:gd name="connsiteX6" fmla="*/ 198122 w 371460"/>
                  <a:gd name="connsiteY6" fmla="*/ 118370 h 544207"/>
                  <a:gd name="connsiteX7" fmla="*/ 201821 w 371460"/>
                  <a:gd name="connsiteY7" fmla="*/ 110898 h 544207"/>
                  <a:gd name="connsiteX8" fmla="*/ 194571 w 371460"/>
                  <a:gd name="connsiteY8" fmla="*/ 105645 h 544207"/>
                  <a:gd name="connsiteX9" fmla="*/ 187099 w 371460"/>
                  <a:gd name="connsiteY9" fmla="*/ 102168 h 544207"/>
                  <a:gd name="connsiteX10" fmla="*/ 179849 w 371460"/>
                  <a:gd name="connsiteY10" fmla="*/ 102168 h 544207"/>
                  <a:gd name="connsiteX11" fmla="*/ 172599 w 371460"/>
                  <a:gd name="connsiteY11" fmla="*/ 100171 h 544207"/>
                  <a:gd name="connsiteX12" fmla="*/ 168899 w 371460"/>
                  <a:gd name="connsiteY12" fmla="*/ 92921 h 544207"/>
                  <a:gd name="connsiteX13" fmla="*/ 168899 w 371460"/>
                  <a:gd name="connsiteY13" fmla="*/ 85449 h 544207"/>
                  <a:gd name="connsiteX14" fmla="*/ 168899 w 371460"/>
                  <a:gd name="connsiteY14" fmla="*/ 78198 h 544207"/>
                  <a:gd name="connsiteX15" fmla="*/ 167124 w 371460"/>
                  <a:gd name="connsiteY15" fmla="*/ 70948 h 544207"/>
                  <a:gd name="connsiteX16" fmla="*/ 167124 w 371460"/>
                  <a:gd name="connsiteY16" fmla="*/ 63698 h 544207"/>
                  <a:gd name="connsiteX17" fmla="*/ 168899 w 371460"/>
                  <a:gd name="connsiteY17" fmla="*/ 56448 h 544207"/>
                  <a:gd name="connsiteX18" fmla="*/ 168899 w 371460"/>
                  <a:gd name="connsiteY18" fmla="*/ 48976 h 544207"/>
                  <a:gd name="connsiteX19" fmla="*/ 165422 w 371460"/>
                  <a:gd name="connsiteY19" fmla="*/ 41726 h 544207"/>
                  <a:gd name="connsiteX20" fmla="*/ 161723 w 371460"/>
                  <a:gd name="connsiteY20" fmla="*/ 34475 h 544207"/>
                  <a:gd name="connsiteX21" fmla="*/ 159726 w 371460"/>
                  <a:gd name="connsiteY21" fmla="*/ 27225 h 544207"/>
                  <a:gd name="connsiteX22" fmla="*/ 154473 w 371460"/>
                  <a:gd name="connsiteY22" fmla="*/ 19975 h 544207"/>
                  <a:gd name="connsiteX23" fmla="*/ 150774 w 371460"/>
                  <a:gd name="connsiteY23" fmla="*/ 12725 h 544207"/>
                  <a:gd name="connsiteX24" fmla="*/ 143524 w 371460"/>
                  <a:gd name="connsiteY24" fmla="*/ 7250 h 544207"/>
                  <a:gd name="connsiteX25" fmla="*/ 136274 w 371460"/>
                  <a:gd name="connsiteY25" fmla="*/ 7250 h 544207"/>
                  <a:gd name="connsiteX26" fmla="*/ 129024 w 371460"/>
                  <a:gd name="connsiteY26" fmla="*/ 7250 h 544207"/>
                  <a:gd name="connsiteX27" fmla="*/ 121773 w 371460"/>
                  <a:gd name="connsiteY27" fmla="*/ 7250 h 544207"/>
                  <a:gd name="connsiteX28" fmla="*/ 114523 w 371460"/>
                  <a:gd name="connsiteY28" fmla="*/ 1776 h 544207"/>
                  <a:gd name="connsiteX29" fmla="*/ 108827 w 371460"/>
                  <a:gd name="connsiteY29" fmla="*/ 0 h 544207"/>
                  <a:gd name="connsiteX30" fmla="*/ 99875 w 371460"/>
                  <a:gd name="connsiteY30" fmla="*/ 23674 h 544207"/>
                  <a:gd name="connsiteX31" fmla="*/ 39876 w 371460"/>
                  <a:gd name="connsiteY31" fmla="*/ 69025 h 544207"/>
                  <a:gd name="connsiteX32" fmla="*/ 34401 w 371460"/>
                  <a:gd name="connsiteY32" fmla="*/ 74721 h 544207"/>
                  <a:gd name="connsiteX33" fmla="*/ 30924 w 371460"/>
                  <a:gd name="connsiteY33" fmla="*/ 81971 h 544207"/>
                  <a:gd name="connsiteX34" fmla="*/ 23674 w 371460"/>
                  <a:gd name="connsiteY34" fmla="*/ 81971 h 544207"/>
                  <a:gd name="connsiteX35" fmla="*/ 16202 w 371460"/>
                  <a:gd name="connsiteY35" fmla="*/ 81971 h 544207"/>
                  <a:gd name="connsiteX36" fmla="*/ 14648 w 371460"/>
                  <a:gd name="connsiteY36" fmla="*/ 89222 h 544207"/>
                  <a:gd name="connsiteX37" fmla="*/ 12651 w 371460"/>
                  <a:gd name="connsiteY37" fmla="*/ 96472 h 544207"/>
                  <a:gd name="connsiteX38" fmla="*/ 8952 w 371460"/>
                  <a:gd name="connsiteY38" fmla="*/ 103722 h 544207"/>
                  <a:gd name="connsiteX39" fmla="*/ 5475 w 371460"/>
                  <a:gd name="connsiteY39" fmla="*/ 111194 h 544207"/>
                  <a:gd name="connsiteX40" fmla="*/ 0 w 371460"/>
                  <a:gd name="connsiteY40" fmla="*/ 118444 h 544207"/>
                  <a:gd name="connsiteX41" fmla="*/ 1776 w 371460"/>
                  <a:gd name="connsiteY41" fmla="*/ 125694 h 544207"/>
                  <a:gd name="connsiteX42" fmla="*/ 3773 w 371460"/>
                  <a:gd name="connsiteY42" fmla="*/ 132945 h 544207"/>
                  <a:gd name="connsiteX43" fmla="*/ 3773 w 371460"/>
                  <a:gd name="connsiteY43" fmla="*/ 140195 h 544207"/>
                  <a:gd name="connsiteX44" fmla="*/ 3773 w 371460"/>
                  <a:gd name="connsiteY44" fmla="*/ 147445 h 544207"/>
                  <a:gd name="connsiteX45" fmla="*/ 12725 w 371460"/>
                  <a:gd name="connsiteY45" fmla="*/ 151144 h 544207"/>
                  <a:gd name="connsiteX46" fmla="*/ 19975 w 371460"/>
                  <a:gd name="connsiteY46" fmla="*/ 152920 h 544207"/>
                  <a:gd name="connsiteX47" fmla="*/ 27225 w 371460"/>
                  <a:gd name="connsiteY47" fmla="*/ 151144 h 544207"/>
                  <a:gd name="connsiteX48" fmla="*/ 34475 w 371460"/>
                  <a:gd name="connsiteY48" fmla="*/ 151144 h 544207"/>
                  <a:gd name="connsiteX49" fmla="*/ 41947 w 371460"/>
                  <a:gd name="connsiteY49" fmla="*/ 151144 h 544207"/>
                  <a:gd name="connsiteX50" fmla="*/ 49198 w 371460"/>
                  <a:gd name="connsiteY50" fmla="*/ 154843 h 544207"/>
                  <a:gd name="connsiteX51" fmla="*/ 56448 w 371460"/>
                  <a:gd name="connsiteY51" fmla="*/ 160096 h 544207"/>
                  <a:gd name="connsiteX52" fmla="*/ 63698 w 371460"/>
                  <a:gd name="connsiteY52" fmla="*/ 167346 h 544207"/>
                  <a:gd name="connsiteX53" fmla="*/ 72872 w 371460"/>
                  <a:gd name="connsiteY53" fmla="*/ 174596 h 544207"/>
                  <a:gd name="connsiteX54" fmla="*/ 76571 w 371460"/>
                  <a:gd name="connsiteY54" fmla="*/ 182068 h 544207"/>
                  <a:gd name="connsiteX55" fmla="*/ 80048 w 371460"/>
                  <a:gd name="connsiteY55" fmla="*/ 189318 h 544207"/>
                  <a:gd name="connsiteX56" fmla="*/ 87520 w 371460"/>
                  <a:gd name="connsiteY56" fmla="*/ 196569 h 544207"/>
                  <a:gd name="connsiteX57" fmla="*/ 94770 w 371460"/>
                  <a:gd name="connsiteY57" fmla="*/ 200046 h 544207"/>
                  <a:gd name="connsiteX58" fmla="*/ 102020 w 371460"/>
                  <a:gd name="connsiteY58" fmla="*/ 205742 h 544207"/>
                  <a:gd name="connsiteX59" fmla="*/ 105719 w 371460"/>
                  <a:gd name="connsiteY59" fmla="*/ 212993 h 544207"/>
                  <a:gd name="connsiteX60" fmla="*/ 103722 w 371460"/>
                  <a:gd name="connsiteY60" fmla="*/ 220243 h 544207"/>
                  <a:gd name="connsiteX61" fmla="*/ 109197 w 371460"/>
                  <a:gd name="connsiteY61" fmla="*/ 227493 h 544207"/>
                  <a:gd name="connsiteX62" fmla="*/ 112896 w 371460"/>
                  <a:gd name="connsiteY62" fmla="*/ 234965 h 544207"/>
                  <a:gd name="connsiteX63" fmla="*/ 118148 w 371460"/>
                  <a:gd name="connsiteY63" fmla="*/ 242215 h 544207"/>
                  <a:gd name="connsiteX64" fmla="*/ 120146 w 371460"/>
                  <a:gd name="connsiteY64" fmla="*/ 249465 h 544207"/>
                  <a:gd name="connsiteX65" fmla="*/ 123845 w 371460"/>
                  <a:gd name="connsiteY65" fmla="*/ 256716 h 544207"/>
                  <a:gd name="connsiteX66" fmla="*/ 131095 w 371460"/>
                  <a:gd name="connsiteY66" fmla="*/ 256716 h 544207"/>
                  <a:gd name="connsiteX67" fmla="*/ 138345 w 371460"/>
                  <a:gd name="connsiteY67" fmla="*/ 254718 h 544207"/>
                  <a:gd name="connsiteX68" fmla="*/ 142044 w 371460"/>
                  <a:gd name="connsiteY68" fmla="*/ 263892 h 544207"/>
                  <a:gd name="connsiteX69" fmla="*/ 142044 w 371460"/>
                  <a:gd name="connsiteY69" fmla="*/ 271364 h 544207"/>
                  <a:gd name="connsiteX70" fmla="*/ 138345 w 371460"/>
                  <a:gd name="connsiteY70" fmla="*/ 278614 h 544207"/>
                  <a:gd name="connsiteX71" fmla="*/ 145595 w 371460"/>
                  <a:gd name="connsiteY71" fmla="*/ 283867 h 544207"/>
                  <a:gd name="connsiteX72" fmla="*/ 152846 w 371460"/>
                  <a:gd name="connsiteY72" fmla="*/ 289341 h 544207"/>
                  <a:gd name="connsiteX73" fmla="*/ 158320 w 371460"/>
                  <a:gd name="connsiteY73" fmla="*/ 296814 h 544207"/>
                  <a:gd name="connsiteX74" fmla="*/ 165570 w 371460"/>
                  <a:gd name="connsiteY74" fmla="*/ 300291 h 544207"/>
                  <a:gd name="connsiteX75" fmla="*/ 172821 w 371460"/>
                  <a:gd name="connsiteY75" fmla="*/ 300291 h 544207"/>
                  <a:gd name="connsiteX76" fmla="*/ 180071 w 371460"/>
                  <a:gd name="connsiteY76" fmla="*/ 305765 h 544207"/>
                  <a:gd name="connsiteX77" fmla="*/ 185767 w 371460"/>
                  <a:gd name="connsiteY77" fmla="*/ 313015 h 544207"/>
                  <a:gd name="connsiteX78" fmla="*/ 176594 w 371460"/>
                  <a:gd name="connsiteY78" fmla="*/ 316493 h 544207"/>
                  <a:gd name="connsiteX79" fmla="*/ 169121 w 371460"/>
                  <a:gd name="connsiteY79" fmla="*/ 314939 h 544207"/>
                  <a:gd name="connsiteX80" fmla="*/ 161871 w 371460"/>
                  <a:gd name="connsiteY80" fmla="*/ 311240 h 544207"/>
                  <a:gd name="connsiteX81" fmla="*/ 163869 w 371460"/>
                  <a:gd name="connsiteY81" fmla="*/ 318490 h 544207"/>
                  <a:gd name="connsiteX82" fmla="*/ 171119 w 371460"/>
                  <a:gd name="connsiteY82" fmla="*/ 323965 h 544207"/>
                  <a:gd name="connsiteX83" fmla="*/ 178591 w 371460"/>
                  <a:gd name="connsiteY83" fmla="*/ 327442 h 544207"/>
                  <a:gd name="connsiteX84" fmla="*/ 185841 w 371460"/>
                  <a:gd name="connsiteY84" fmla="*/ 333138 h 544207"/>
                  <a:gd name="connsiteX85" fmla="*/ 193091 w 371460"/>
                  <a:gd name="connsiteY85" fmla="*/ 336615 h 544207"/>
                  <a:gd name="connsiteX86" fmla="*/ 198344 w 371460"/>
                  <a:gd name="connsiteY86" fmla="*/ 343866 h 544207"/>
                  <a:gd name="connsiteX87" fmla="*/ 202043 w 371460"/>
                  <a:gd name="connsiteY87" fmla="*/ 351116 h 544207"/>
                  <a:gd name="connsiteX88" fmla="*/ 204041 w 371460"/>
                  <a:gd name="connsiteY88" fmla="*/ 358588 h 544207"/>
                  <a:gd name="connsiteX89" fmla="*/ 204041 w 371460"/>
                  <a:gd name="connsiteY89" fmla="*/ 365838 h 544207"/>
                  <a:gd name="connsiteX90" fmla="*/ 202043 w 371460"/>
                  <a:gd name="connsiteY90" fmla="*/ 373088 h 544207"/>
                  <a:gd name="connsiteX91" fmla="*/ 209293 w 371460"/>
                  <a:gd name="connsiteY91" fmla="*/ 374864 h 544207"/>
                  <a:gd name="connsiteX92" fmla="*/ 216544 w 371460"/>
                  <a:gd name="connsiteY92" fmla="*/ 380339 h 544207"/>
                  <a:gd name="connsiteX93" fmla="*/ 222018 w 371460"/>
                  <a:gd name="connsiteY93" fmla="*/ 387589 h 544207"/>
                  <a:gd name="connsiteX94" fmla="*/ 223794 w 371460"/>
                  <a:gd name="connsiteY94" fmla="*/ 395061 h 544207"/>
                  <a:gd name="connsiteX95" fmla="*/ 225569 w 371460"/>
                  <a:gd name="connsiteY95" fmla="*/ 402311 h 544207"/>
                  <a:gd name="connsiteX96" fmla="*/ 231266 w 371460"/>
                  <a:gd name="connsiteY96" fmla="*/ 409561 h 544207"/>
                  <a:gd name="connsiteX97" fmla="*/ 232819 w 371460"/>
                  <a:gd name="connsiteY97" fmla="*/ 416811 h 544207"/>
                  <a:gd name="connsiteX98" fmla="*/ 236519 w 371460"/>
                  <a:gd name="connsiteY98" fmla="*/ 424062 h 544207"/>
                  <a:gd name="connsiteX99" fmla="*/ 241993 w 371460"/>
                  <a:gd name="connsiteY99" fmla="*/ 431312 h 544207"/>
                  <a:gd name="connsiteX100" fmla="*/ 249465 w 371460"/>
                  <a:gd name="connsiteY100" fmla="*/ 442261 h 544207"/>
                  <a:gd name="connsiteX101" fmla="*/ 256715 w 371460"/>
                  <a:gd name="connsiteY101" fmla="*/ 451213 h 544207"/>
                  <a:gd name="connsiteX102" fmla="*/ 258491 w 371460"/>
                  <a:gd name="connsiteY102" fmla="*/ 458463 h 544207"/>
                  <a:gd name="connsiteX103" fmla="*/ 261968 w 371460"/>
                  <a:gd name="connsiteY103" fmla="*/ 465935 h 544207"/>
                  <a:gd name="connsiteX104" fmla="*/ 269218 w 371460"/>
                  <a:gd name="connsiteY104" fmla="*/ 469412 h 544207"/>
                  <a:gd name="connsiteX105" fmla="*/ 274915 w 371460"/>
                  <a:gd name="connsiteY105" fmla="*/ 476662 h 544207"/>
                  <a:gd name="connsiteX106" fmla="*/ 282165 w 371460"/>
                  <a:gd name="connsiteY106" fmla="*/ 480361 h 544207"/>
                  <a:gd name="connsiteX107" fmla="*/ 289415 w 371460"/>
                  <a:gd name="connsiteY107" fmla="*/ 485836 h 544207"/>
                  <a:gd name="connsiteX108" fmla="*/ 296665 w 371460"/>
                  <a:gd name="connsiteY108" fmla="*/ 493086 h 544207"/>
                  <a:gd name="connsiteX109" fmla="*/ 302362 w 371460"/>
                  <a:gd name="connsiteY109" fmla="*/ 500558 h 544207"/>
                  <a:gd name="connsiteX110" fmla="*/ 305839 w 371460"/>
                  <a:gd name="connsiteY110" fmla="*/ 507808 h 544207"/>
                  <a:gd name="connsiteX111" fmla="*/ 307615 w 371460"/>
                  <a:gd name="connsiteY111" fmla="*/ 515059 h 544207"/>
                  <a:gd name="connsiteX112" fmla="*/ 314865 w 371460"/>
                  <a:gd name="connsiteY112" fmla="*/ 518758 h 544207"/>
                  <a:gd name="connsiteX113" fmla="*/ 322337 w 371460"/>
                  <a:gd name="connsiteY113" fmla="*/ 524010 h 544207"/>
                  <a:gd name="connsiteX114" fmla="*/ 329587 w 371460"/>
                  <a:gd name="connsiteY114" fmla="*/ 526008 h 544207"/>
                  <a:gd name="connsiteX115" fmla="*/ 336837 w 371460"/>
                  <a:gd name="connsiteY115" fmla="*/ 529485 h 544207"/>
                  <a:gd name="connsiteX116" fmla="*/ 344087 w 371460"/>
                  <a:gd name="connsiteY116" fmla="*/ 531261 h 544207"/>
                  <a:gd name="connsiteX117" fmla="*/ 351338 w 371460"/>
                  <a:gd name="connsiteY117" fmla="*/ 536957 h 544207"/>
                  <a:gd name="connsiteX118" fmla="*/ 357034 w 371460"/>
                  <a:gd name="connsiteY118" fmla="*/ 544207 h 544207"/>
                  <a:gd name="connsiteX119" fmla="*/ 360511 w 371460"/>
                  <a:gd name="connsiteY119" fmla="*/ 536957 h 544207"/>
                  <a:gd name="connsiteX120" fmla="*/ 360511 w 371460"/>
                  <a:gd name="connsiteY120" fmla="*/ 529485 h 544207"/>
                  <a:gd name="connsiteX121" fmla="*/ 358514 w 371460"/>
                  <a:gd name="connsiteY121" fmla="*/ 522235 h 544207"/>
                  <a:gd name="connsiteX122" fmla="*/ 358514 w 371460"/>
                  <a:gd name="connsiteY122" fmla="*/ 514985 h 544207"/>
                  <a:gd name="connsiteX123" fmla="*/ 358514 w 371460"/>
                  <a:gd name="connsiteY123" fmla="*/ 507735 h 544207"/>
                  <a:gd name="connsiteX124" fmla="*/ 360511 w 371460"/>
                  <a:gd name="connsiteY124" fmla="*/ 500484 h 544207"/>
                  <a:gd name="connsiteX125" fmla="*/ 365986 w 371460"/>
                  <a:gd name="connsiteY125" fmla="*/ 493012 h 544207"/>
                  <a:gd name="connsiteX126" fmla="*/ 371461 w 371460"/>
                  <a:gd name="connsiteY126" fmla="*/ 485762 h 544207"/>
                  <a:gd name="connsiteX127" fmla="*/ 364210 w 371460"/>
                  <a:gd name="connsiteY127" fmla="*/ 478512 h 544207"/>
                  <a:gd name="connsiteX128" fmla="*/ 356960 w 371460"/>
                  <a:gd name="connsiteY128" fmla="*/ 473037 h 544207"/>
                  <a:gd name="connsiteX129" fmla="*/ 353261 w 371460"/>
                  <a:gd name="connsiteY129" fmla="*/ 465787 h 544207"/>
                  <a:gd name="connsiteX130" fmla="*/ 346011 w 371460"/>
                  <a:gd name="connsiteY130" fmla="*/ 458315 h 544207"/>
                  <a:gd name="connsiteX131" fmla="*/ 340314 w 371460"/>
                  <a:gd name="connsiteY131" fmla="*/ 449363 h 544207"/>
                  <a:gd name="connsiteX132" fmla="*/ 338761 w 371460"/>
                  <a:gd name="connsiteY132" fmla="*/ 442113 h 544207"/>
                  <a:gd name="connsiteX133" fmla="*/ 336763 w 371460"/>
                  <a:gd name="connsiteY133" fmla="*/ 432939 h 544207"/>
                  <a:gd name="connsiteX134" fmla="*/ 331511 w 371460"/>
                  <a:gd name="connsiteY134" fmla="*/ 425689 h 544207"/>
                  <a:gd name="connsiteX135" fmla="*/ 327812 w 371460"/>
                  <a:gd name="connsiteY135" fmla="*/ 418439 h 544207"/>
                  <a:gd name="connsiteX136" fmla="*/ 325814 w 371460"/>
                  <a:gd name="connsiteY136" fmla="*/ 409487 h 544207"/>
                  <a:gd name="connsiteX137" fmla="*/ 325814 w 371460"/>
                  <a:gd name="connsiteY137" fmla="*/ 402237 h 544207"/>
                  <a:gd name="connsiteX138" fmla="*/ 324039 w 371460"/>
                  <a:gd name="connsiteY138" fmla="*/ 394987 h 544207"/>
                  <a:gd name="connsiteX139" fmla="*/ 324039 w 371460"/>
                  <a:gd name="connsiteY139" fmla="*/ 387515 h 544207"/>
                  <a:gd name="connsiteX140" fmla="*/ 320561 w 371460"/>
                  <a:gd name="connsiteY140" fmla="*/ 380265 h 544207"/>
                  <a:gd name="connsiteX141" fmla="*/ 318564 w 371460"/>
                  <a:gd name="connsiteY141" fmla="*/ 373014 h 544207"/>
                  <a:gd name="connsiteX142" fmla="*/ 316788 w 371460"/>
                  <a:gd name="connsiteY142" fmla="*/ 365764 h 544207"/>
                  <a:gd name="connsiteX143" fmla="*/ 314791 w 371460"/>
                  <a:gd name="connsiteY143" fmla="*/ 358514 h 544207"/>
                  <a:gd name="connsiteX144" fmla="*/ 311314 w 371460"/>
                  <a:gd name="connsiteY144" fmla="*/ 351042 h 544207"/>
                  <a:gd name="connsiteX145" fmla="*/ 307615 w 371460"/>
                  <a:gd name="connsiteY145" fmla="*/ 343792 h 544207"/>
                  <a:gd name="connsiteX146" fmla="*/ 302362 w 371460"/>
                  <a:gd name="connsiteY146" fmla="*/ 336542 h 544207"/>
                  <a:gd name="connsiteX147" fmla="*/ 295112 w 371460"/>
                  <a:gd name="connsiteY147" fmla="*/ 329291 h 544207"/>
                  <a:gd name="connsiteX148" fmla="*/ 287640 w 371460"/>
                  <a:gd name="connsiteY148" fmla="*/ 323817 h 544207"/>
                  <a:gd name="connsiteX149" fmla="*/ 280389 w 371460"/>
                  <a:gd name="connsiteY149" fmla="*/ 327294 h 544207"/>
                  <a:gd name="connsiteX150" fmla="*/ 274915 w 371460"/>
                  <a:gd name="connsiteY150" fmla="*/ 334544 h 544207"/>
                  <a:gd name="connsiteX151" fmla="*/ 267665 w 371460"/>
                  <a:gd name="connsiteY151" fmla="*/ 336542 h 544207"/>
                  <a:gd name="connsiteX152" fmla="*/ 260193 w 371460"/>
                  <a:gd name="connsiteY152" fmla="*/ 333064 h 544207"/>
                  <a:gd name="connsiteX153" fmla="*/ 256715 w 371460"/>
                  <a:gd name="connsiteY153" fmla="*/ 325592 h 544207"/>
                  <a:gd name="connsiteX154" fmla="*/ 254718 w 371460"/>
                  <a:gd name="connsiteY154" fmla="*/ 318342 h 544207"/>
                  <a:gd name="connsiteX155" fmla="*/ 254718 w 371460"/>
                  <a:gd name="connsiteY155" fmla="*/ 311092 h 544207"/>
                  <a:gd name="connsiteX156" fmla="*/ 254718 w 371460"/>
                  <a:gd name="connsiteY156" fmla="*/ 303842 h 544207"/>
                  <a:gd name="connsiteX157" fmla="*/ 252942 w 371460"/>
                  <a:gd name="connsiteY157" fmla="*/ 296592 h 544207"/>
                  <a:gd name="connsiteX158" fmla="*/ 249465 w 371460"/>
                  <a:gd name="connsiteY158" fmla="*/ 289119 h 544207"/>
                  <a:gd name="connsiteX159" fmla="*/ 245766 w 371460"/>
                  <a:gd name="connsiteY159" fmla="*/ 281869 h 544207"/>
                  <a:gd name="connsiteX160" fmla="*/ 240292 w 371460"/>
                  <a:gd name="connsiteY160" fmla="*/ 274619 h 544207"/>
                  <a:gd name="connsiteX161" fmla="*/ 232819 w 371460"/>
                  <a:gd name="connsiteY161" fmla="*/ 267369 h 544207"/>
                  <a:gd name="connsiteX162" fmla="*/ 227567 w 371460"/>
                  <a:gd name="connsiteY162" fmla="*/ 260119 h 544207"/>
                  <a:gd name="connsiteX163" fmla="*/ 222092 w 371460"/>
                  <a:gd name="connsiteY163" fmla="*/ 252869 h 544207"/>
                  <a:gd name="connsiteX164" fmla="*/ 220317 w 371460"/>
                  <a:gd name="connsiteY164" fmla="*/ 245396 h 544207"/>
                  <a:gd name="connsiteX165" fmla="*/ 216618 w 371460"/>
                  <a:gd name="connsiteY165" fmla="*/ 238146 h 544207"/>
                  <a:gd name="connsiteX166" fmla="*/ 211143 w 371460"/>
                  <a:gd name="connsiteY166" fmla="*/ 228973 h 544207"/>
                  <a:gd name="connsiteX167" fmla="*/ 209367 w 371460"/>
                  <a:gd name="connsiteY167" fmla="*/ 221722 h 544207"/>
                  <a:gd name="connsiteX168" fmla="*/ 207592 w 371460"/>
                  <a:gd name="connsiteY168" fmla="*/ 212771 h 544207"/>
                  <a:gd name="connsiteX169" fmla="*/ 207592 w 371460"/>
                  <a:gd name="connsiteY169" fmla="*/ 205520 h 544207"/>
                  <a:gd name="connsiteX170" fmla="*/ 211069 w 371460"/>
                  <a:gd name="connsiteY170" fmla="*/ 198270 h 544207"/>
                  <a:gd name="connsiteX171" fmla="*/ 211069 w 371460"/>
                  <a:gd name="connsiteY171" fmla="*/ 191020 h 544207"/>
                  <a:gd name="connsiteX172" fmla="*/ 211069 w 371460"/>
                  <a:gd name="connsiteY172" fmla="*/ 183548 h 544207"/>
                  <a:gd name="connsiteX173" fmla="*/ 211069 w 371460"/>
                  <a:gd name="connsiteY173" fmla="*/ 176668 h 544207"/>
                  <a:gd name="connsiteX174" fmla="*/ 209293 w 371460"/>
                  <a:gd name="connsiteY174" fmla="*/ 169417 h 544207"/>
                  <a:gd name="connsiteX175" fmla="*/ 211069 w 371460"/>
                  <a:gd name="connsiteY175" fmla="*/ 162167 h 544207"/>
                  <a:gd name="connsiteX176" fmla="*/ 216322 w 371460"/>
                  <a:gd name="connsiteY176" fmla="*/ 160244 h 54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</a:cxnLst>
                <a:rect l="l" t="t" r="r" b="b"/>
                <a:pathLst>
                  <a:path w="371460" h="544207">
                    <a:moveTo>
                      <a:pt x="216322" y="160244"/>
                    </a:moveTo>
                    <a:lnTo>
                      <a:pt x="212844" y="152994"/>
                    </a:lnTo>
                    <a:lnTo>
                      <a:pt x="212844" y="145743"/>
                    </a:lnTo>
                    <a:lnTo>
                      <a:pt x="212844" y="138271"/>
                    </a:lnTo>
                    <a:lnTo>
                      <a:pt x="205372" y="132797"/>
                    </a:lnTo>
                    <a:lnTo>
                      <a:pt x="198122" y="127544"/>
                    </a:lnTo>
                    <a:lnTo>
                      <a:pt x="198122" y="118370"/>
                    </a:lnTo>
                    <a:lnTo>
                      <a:pt x="201821" y="110898"/>
                    </a:lnTo>
                    <a:lnTo>
                      <a:pt x="194571" y="105645"/>
                    </a:lnTo>
                    <a:lnTo>
                      <a:pt x="187099" y="102168"/>
                    </a:lnTo>
                    <a:lnTo>
                      <a:pt x="179849" y="102168"/>
                    </a:lnTo>
                    <a:lnTo>
                      <a:pt x="172599" y="100171"/>
                    </a:lnTo>
                    <a:lnTo>
                      <a:pt x="168899" y="92921"/>
                    </a:lnTo>
                    <a:lnTo>
                      <a:pt x="168899" y="85449"/>
                    </a:lnTo>
                    <a:lnTo>
                      <a:pt x="168899" y="78198"/>
                    </a:lnTo>
                    <a:lnTo>
                      <a:pt x="167124" y="70948"/>
                    </a:lnTo>
                    <a:lnTo>
                      <a:pt x="167124" y="63698"/>
                    </a:lnTo>
                    <a:lnTo>
                      <a:pt x="168899" y="56448"/>
                    </a:lnTo>
                    <a:lnTo>
                      <a:pt x="168899" y="48976"/>
                    </a:lnTo>
                    <a:lnTo>
                      <a:pt x="165422" y="41726"/>
                    </a:lnTo>
                    <a:lnTo>
                      <a:pt x="161723" y="34475"/>
                    </a:lnTo>
                    <a:lnTo>
                      <a:pt x="159726" y="27225"/>
                    </a:lnTo>
                    <a:lnTo>
                      <a:pt x="154473" y="19975"/>
                    </a:lnTo>
                    <a:lnTo>
                      <a:pt x="150774" y="12725"/>
                    </a:lnTo>
                    <a:lnTo>
                      <a:pt x="143524" y="7250"/>
                    </a:lnTo>
                    <a:lnTo>
                      <a:pt x="136274" y="7250"/>
                    </a:lnTo>
                    <a:lnTo>
                      <a:pt x="129024" y="7250"/>
                    </a:lnTo>
                    <a:lnTo>
                      <a:pt x="121773" y="7250"/>
                    </a:lnTo>
                    <a:lnTo>
                      <a:pt x="114523" y="1776"/>
                    </a:lnTo>
                    <a:lnTo>
                      <a:pt x="108827" y="0"/>
                    </a:lnTo>
                    <a:lnTo>
                      <a:pt x="99875" y="23674"/>
                    </a:lnTo>
                    <a:lnTo>
                      <a:pt x="39876" y="69025"/>
                    </a:lnTo>
                    <a:lnTo>
                      <a:pt x="34401" y="74721"/>
                    </a:lnTo>
                    <a:lnTo>
                      <a:pt x="30924" y="81971"/>
                    </a:lnTo>
                    <a:lnTo>
                      <a:pt x="23674" y="81971"/>
                    </a:lnTo>
                    <a:lnTo>
                      <a:pt x="16202" y="81971"/>
                    </a:lnTo>
                    <a:lnTo>
                      <a:pt x="14648" y="89222"/>
                    </a:lnTo>
                    <a:lnTo>
                      <a:pt x="12651" y="96472"/>
                    </a:lnTo>
                    <a:lnTo>
                      <a:pt x="8952" y="103722"/>
                    </a:lnTo>
                    <a:lnTo>
                      <a:pt x="5475" y="111194"/>
                    </a:lnTo>
                    <a:lnTo>
                      <a:pt x="0" y="118444"/>
                    </a:lnTo>
                    <a:lnTo>
                      <a:pt x="1776" y="125694"/>
                    </a:lnTo>
                    <a:lnTo>
                      <a:pt x="3773" y="132945"/>
                    </a:lnTo>
                    <a:lnTo>
                      <a:pt x="3773" y="140195"/>
                    </a:lnTo>
                    <a:lnTo>
                      <a:pt x="3773" y="147445"/>
                    </a:lnTo>
                    <a:lnTo>
                      <a:pt x="12725" y="151144"/>
                    </a:lnTo>
                    <a:lnTo>
                      <a:pt x="19975" y="152920"/>
                    </a:lnTo>
                    <a:lnTo>
                      <a:pt x="27225" y="151144"/>
                    </a:lnTo>
                    <a:lnTo>
                      <a:pt x="34475" y="151144"/>
                    </a:lnTo>
                    <a:lnTo>
                      <a:pt x="41947" y="151144"/>
                    </a:lnTo>
                    <a:lnTo>
                      <a:pt x="49198" y="154843"/>
                    </a:lnTo>
                    <a:lnTo>
                      <a:pt x="56448" y="160096"/>
                    </a:lnTo>
                    <a:lnTo>
                      <a:pt x="63698" y="167346"/>
                    </a:lnTo>
                    <a:lnTo>
                      <a:pt x="72872" y="174596"/>
                    </a:lnTo>
                    <a:lnTo>
                      <a:pt x="76571" y="182068"/>
                    </a:lnTo>
                    <a:lnTo>
                      <a:pt x="80048" y="189318"/>
                    </a:lnTo>
                    <a:lnTo>
                      <a:pt x="87520" y="196569"/>
                    </a:lnTo>
                    <a:lnTo>
                      <a:pt x="94770" y="200046"/>
                    </a:lnTo>
                    <a:lnTo>
                      <a:pt x="102020" y="205742"/>
                    </a:lnTo>
                    <a:lnTo>
                      <a:pt x="105719" y="212993"/>
                    </a:lnTo>
                    <a:lnTo>
                      <a:pt x="103722" y="220243"/>
                    </a:lnTo>
                    <a:lnTo>
                      <a:pt x="109197" y="227493"/>
                    </a:lnTo>
                    <a:lnTo>
                      <a:pt x="112896" y="234965"/>
                    </a:lnTo>
                    <a:lnTo>
                      <a:pt x="118148" y="242215"/>
                    </a:lnTo>
                    <a:lnTo>
                      <a:pt x="120146" y="249465"/>
                    </a:lnTo>
                    <a:lnTo>
                      <a:pt x="123845" y="256716"/>
                    </a:lnTo>
                    <a:lnTo>
                      <a:pt x="131095" y="256716"/>
                    </a:lnTo>
                    <a:lnTo>
                      <a:pt x="138345" y="254718"/>
                    </a:lnTo>
                    <a:lnTo>
                      <a:pt x="142044" y="263892"/>
                    </a:lnTo>
                    <a:lnTo>
                      <a:pt x="142044" y="271364"/>
                    </a:lnTo>
                    <a:lnTo>
                      <a:pt x="138345" y="278614"/>
                    </a:lnTo>
                    <a:lnTo>
                      <a:pt x="145595" y="283867"/>
                    </a:lnTo>
                    <a:lnTo>
                      <a:pt x="152846" y="289341"/>
                    </a:lnTo>
                    <a:lnTo>
                      <a:pt x="158320" y="296814"/>
                    </a:lnTo>
                    <a:lnTo>
                      <a:pt x="165570" y="300291"/>
                    </a:lnTo>
                    <a:lnTo>
                      <a:pt x="172821" y="300291"/>
                    </a:lnTo>
                    <a:lnTo>
                      <a:pt x="180071" y="305765"/>
                    </a:lnTo>
                    <a:lnTo>
                      <a:pt x="185767" y="313015"/>
                    </a:lnTo>
                    <a:lnTo>
                      <a:pt x="176594" y="316493"/>
                    </a:lnTo>
                    <a:lnTo>
                      <a:pt x="169121" y="314939"/>
                    </a:lnTo>
                    <a:lnTo>
                      <a:pt x="161871" y="311240"/>
                    </a:lnTo>
                    <a:lnTo>
                      <a:pt x="163869" y="318490"/>
                    </a:lnTo>
                    <a:lnTo>
                      <a:pt x="171119" y="323965"/>
                    </a:lnTo>
                    <a:lnTo>
                      <a:pt x="178591" y="327442"/>
                    </a:lnTo>
                    <a:lnTo>
                      <a:pt x="185841" y="333138"/>
                    </a:lnTo>
                    <a:lnTo>
                      <a:pt x="193091" y="336615"/>
                    </a:lnTo>
                    <a:lnTo>
                      <a:pt x="198344" y="343866"/>
                    </a:lnTo>
                    <a:lnTo>
                      <a:pt x="202043" y="351116"/>
                    </a:lnTo>
                    <a:lnTo>
                      <a:pt x="204041" y="358588"/>
                    </a:lnTo>
                    <a:lnTo>
                      <a:pt x="204041" y="365838"/>
                    </a:lnTo>
                    <a:lnTo>
                      <a:pt x="202043" y="373088"/>
                    </a:lnTo>
                    <a:lnTo>
                      <a:pt x="209293" y="374864"/>
                    </a:lnTo>
                    <a:lnTo>
                      <a:pt x="216544" y="380339"/>
                    </a:lnTo>
                    <a:lnTo>
                      <a:pt x="222018" y="387589"/>
                    </a:lnTo>
                    <a:lnTo>
                      <a:pt x="223794" y="395061"/>
                    </a:lnTo>
                    <a:lnTo>
                      <a:pt x="225569" y="402311"/>
                    </a:lnTo>
                    <a:lnTo>
                      <a:pt x="231266" y="409561"/>
                    </a:lnTo>
                    <a:lnTo>
                      <a:pt x="232819" y="416811"/>
                    </a:lnTo>
                    <a:lnTo>
                      <a:pt x="236519" y="424062"/>
                    </a:lnTo>
                    <a:lnTo>
                      <a:pt x="241993" y="431312"/>
                    </a:lnTo>
                    <a:lnTo>
                      <a:pt x="249465" y="442261"/>
                    </a:lnTo>
                    <a:lnTo>
                      <a:pt x="256715" y="451213"/>
                    </a:lnTo>
                    <a:lnTo>
                      <a:pt x="258491" y="458463"/>
                    </a:lnTo>
                    <a:lnTo>
                      <a:pt x="261968" y="465935"/>
                    </a:lnTo>
                    <a:lnTo>
                      <a:pt x="269218" y="469412"/>
                    </a:lnTo>
                    <a:lnTo>
                      <a:pt x="274915" y="476662"/>
                    </a:lnTo>
                    <a:lnTo>
                      <a:pt x="282165" y="480361"/>
                    </a:lnTo>
                    <a:lnTo>
                      <a:pt x="289415" y="485836"/>
                    </a:lnTo>
                    <a:lnTo>
                      <a:pt x="296665" y="493086"/>
                    </a:lnTo>
                    <a:lnTo>
                      <a:pt x="302362" y="500558"/>
                    </a:lnTo>
                    <a:lnTo>
                      <a:pt x="305839" y="507808"/>
                    </a:lnTo>
                    <a:lnTo>
                      <a:pt x="307615" y="515059"/>
                    </a:lnTo>
                    <a:lnTo>
                      <a:pt x="314865" y="518758"/>
                    </a:lnTo>
                    <a:lnTo>
                      <a:pt x="322337" y="524010"/>
                    </a:lnTo>
                    <a:lnTo>
                      <a:pt x="329587" y="526008"/>
                    </a:lnTo>
                    <a:lnTo>
                      <a:pt x="336837" y="529485"/>
                    </a:lnTo>
                    <a:lnTo>
                      <a:pt x="344087" y="531261"/>
                    </a:lnTo>
                    <a:lnTo>
                      <a:pt x="351338" y="536957"/>
                    </a:lnTo>
                    <a:lnTo>
                      <a:pt x="357034" y="544207"/>
                    </a:lnTo>
                    <a:lnTo>
                      <a:pt x="360511" y="536957"/>
                    </a:lnTo>
                    <a:lnTo>
                      <a:pt x="360511" y="529485"/>
                    </a:lnTo>
                    <a:lnTo>
                      <a:pt x="358514" y="522235"/>
                    </a:lnTo>
                    <a:lnTo>
                      <a:pt x="358514" y="514985"/>
                    </a:lnTo>
                    <a:lnTo>
                      <a:pt x="358514" y="507735"/>
                    </a:lnTo>
                    <a:lnTo>
                      <a:pt x="360511" y="500484"/>
                    </a:lnTo>
                    <a:lnTo>
                      <a:pt x="365986" y="493012"/>
                    </a:lnTo>
                    <a:lnTo>
                      <a:pt x="371461" y="485762"/>
                    </a:lnTo>
                    <a:lnTo>
                      <a:pt x="364210" y="478512"/>
                    </a:lnTo>
                    <a:lnTo>
                      <a:pt x="356960" y="473037"/>
                    </a:lnTo>
                    <a:lnTo>
                      <a:pt x="353261" y="465787"/>
                    </a:lnTo>
                    <a:lnTo>
                      <a:pt x="346011" y="458315"/>
                    </a:lnTo>
                    <a:lnTo>
                      <a:pt x="340314" y="449363"/>
                    </a:lnTo>
                    <a:lnTo>
                      <a:pt x="338761" y="442113"/>
                    </a:lnTo>
                    <a:lnTo>
                      <a:pt x="336763" y="432939"/>
                    </a:lnTo>
                    <a:lnTo>
                      <a:pt x="331511" y="425689"/>
                    </a:lnTo>
                    <a:lnTo>
                      <a:pt x="327812" y="418439"/>
                    </a:lnTo>
                    <a:lnTo>
                      <a:pt x="325814" y="409487"/>
                    </a:lnTo>
                    <a:lnTo>
                      <a:pt x="325814" y="402237"/>
                    </a:lnTo>
                    <a:lnTo>
                      <a:pt x="324039" y="394987"/>
                    </a:lnTo>
                    <a:lnTo>
                      <a:pt x="324039" y="387515"/>
                    </a:lnTo>
                    <a:lnTo>
                      <a:pt x="320561" y="380265"/>
                    </a:lnTo>
                    <a:lnTo>
                      <a:pt x="318564" y="373014"/>
                    </a:lnTo>
                    <a:lnTo>
                      <a:pt x="316788" y="365764"/>
                    </a:lnTo>
                    <a:lnTo>
                      <a:pt x="314791" y="358514"/>
                    </a:lnTo>
                    <a:lnTo>
                      <a:pt x="311314" y="351042"/>
                    </a:lnTo>
                    <a:lnTo>
                      <a:pt x="307615" y="343792"/>
                    </a:lnTo>
                    <a:lnTo>
                      <a:pt x="302362" y="336542"/>
                    </a:lnTo>
                    <a:lnTo>
                      <a:pt x="295112" y="329291"/>
                    </a:lnTo>
                    <a:lnTo>
                      <a:pt x="287640" y="323817"/>
                    </a:lnTo>
                    <a:lnTo>
                      <a:pt x="280389" y="327294"/>
                    </a:lnTo>
                    <a:lnTo>
                      <a:pt x="274915" y="334544"/>
                    </a:lnTo>
                    <a:lnTo>
                      <a:pt x="267665" y="336542"/>
                    </a:lnTo>
                    <a:lnTo>
                      <a:pt x="260193" y="333064"/>
                    </a:lnTo>
                    <a:lnTo>
                      <a:pt x="256715" y="325592"/>
                    </a:lnTo>
                    <a:lnTo>
                      <a:pt x="254718" y="318342"/>
                    </a:lnTo>
                    <a:lnTo>
                      <a:pt x="254718" y="311092"/>
                    </a:lnTo>
                    <a:lnTo>
                      <a:pt x="254718" y="303842"/>
                    </a:lnTo>
                    <a:lnTo>
                      <a:pt x="252942" y="296592"/>
                    </a:lnTo>
                    <a:lnTo>
                      <a:pt x="249465" y="289119"/>
                    </a:lnTo>
                    <a:lnTo>
                      <a:pt x="245766" y="281869"/>
                    </a:lnTo>
                    <a:lnTo>
                      <a:pt x="240292" y="274619"/>
                    </a:lnTo>
                    <a:lnTo>
                      <a:pt x="232819" y="267369"/>
                    </a:lnTo>
                    <a:lnTo>
                      <a:pt x="227567" y="260119"/>
                    </a:lnTo>
                    <a:lnTo>
                      <a:pt x="222092" y="252869"/>
                    </a:lnTo>
                    <a:lnTo>
                      <a:pt x="220317" y="245396"/>
                    </a:lnTo>
                    <a:lnTo>
                      <a:pt x="216618" y="238146"/>
                    </a:lnTo>
                    <a:lnTo>
                      <a:pt x="211143" y="228973"/>
                    </a:lnTo>
                    <a:lnTo>
                      <a:pt x="209367" y="221722"/>
                    </a:lnTo>
                    <a:lnTo>
                      <a:pt x="207592" y="212771"/>
                    </a:lnTo>
                    <a:lnTo>
                      <a:pt x="207592" y="205520"/>
                    </a:lnTo>
                    <a:lnTo>
                      <a:pt x="211069" y="198270"/>
                    </a:lnTo>
                    <a:lnTo>
                      <a:pt x="211069" y="191020"/>
                    </a:lnTo>
                    <a:lnTo>
                      <a:pt x="211069" y="183548"/>
                    </a:lnTo>
                    <a:lnTo>
                      <a:pt x="211069" y="176668"/>
                    </a:lnTo>
                    <a:lnTo>
                      <a:pt x="209293" y="169417"/>
                    </a:lnTo>
                    <a:lnTo>
                      <a:pt x="211069" y="162167"/>
                    </a:lnTo>
                    <a:lnTo>
                      <a:pt x="216322" y="16024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400B913F-FB96-409B-AB3E-EDB5B17DBFFA}"/>
                  </a:ext>
                </a:extLst>
              </p:cNvPr>
              <p:cNvSpPr/>
              <p:nvPr/>
            </p:nvSpPr>
            <p:spPr>
              <a:xfrm>
                <a:off x="1668685" y="3419871"/>
                <a:ext cx="278244" cy="556488"/>
              </a:xfrm>
              <a:custGeom>
                <a:avLst/>
                <a:gdLst>
                  <a:gd name="connsiteX0" fmla="*/ 44315 w 278244"/>
                  <a:gd name="connsiteY0" fmla="*/ 396614 h 556488"/>
                  <a:gd name="connsiteX1" fmla="*/ 42539 w 278244"/>
                  <a:gd name="connsiteY1" fmla="*/ 327442 h 556488"/>
                  <a:gd name="connsiteX2" fmla="*/ 51491 w 278244"/>
                  <a:gd name="connsiteY2" fmla="*/ 316715 h 556488"/>
                  <a:gd name="connsiteX3" fmla="*/ 58741 w 278244"/>
                  <a:gd name="connsiteY3" fmla="*/ 313015 h 556488"/>
                  <a:gd name="connsiteX4" fmla="*/ 65991 w 278244"/>
                  <a:gd name="connsiteY4" fmla="*/ 313015 h 556488"/>
                  <a:gd name="connsiteX5" fmla="*/ 73463 w 278244"/>
                  <a:gd name="connsiteY5" fmla="*/ 313015 h 556488"/>
                  <a:gd name="connsiteX6" fmla="*/ 80714 w 278244"/>
                  <a:gd name="connsiteY6" fmla="*/ 313015 h 556488"/>
                  <a:gd name="connsiteX7" fmla="*/ 87964 w 278244"/>
                  <a:gd name="connsiteY7" fmla="*/ 314791 h 556488"/>
                  <a:gd name="connsiteX8" fmla="*/ 97138 w 278244"/>
                  <a:gd name="connsiteY8" fmla="*/ 316788 h 556488"/>
                  <a:gd name="connsiteX9" fmla="*/ 106089 w 278244"/>
                  <a:gd name="connsiteY9" fmla="*/ 318342 h 556488"/>
                  <a:gd name="connsiteX10" fmla="*/ 113339 w 278244"/>
                  <a:gd name="connsiteY10" fmla="*/ 316788 h 556488"/>
                  <a:gd name="connsiteX11" fmla="*/ 111564 w 278244"/>
                  <a:gd name="connsiteY11" fmla="*/ 309316 h 556488"/>
                  <a:gd name="connsiteX12" fmla="*/ 102390 w 278244"/>
                  <a:gd name="connsiteY12" fmla="*/ 305839 h 556488"/>
                  <a:gd name="connsiteX13" fmla="*/ 95140 w 278244"/>
                  <a:gd name="connsiteY13" fmla="*/ 302140 h 556488"/>
                  <a:gd name="connsiteX14" fmla="*/ 87890 w 278244"/>
                  <a:gd name="connsiteY14" fmla="*/ 298663 h 556488"/>
                  <a:gd name="connsiteX15" fmla="*/ 80640 w 278244"/>
                  <a:gd name="connsiteY15" fmla="*/ 294964 h 556488"/>
                  <a:gd name="connsiteX16" fmla="*/ 73390 w 278244"/>
                  <a:gd name="connsiteY16" fmla="*/ 287714 h 556488"/>
                  <a:gd name="connsiteX17" fmla="*/ 65917 w 278244"/>
                  <a:gd name="connsiteY17" fmla="*/ 280464 h 556488"/>
                  <a:gd name="connsiteX18" fmla="*/ 60665 w 278244"/>
                  <a:gd name="connsiteY18" fmla="*/ 273213 h 556488"/>
                  <a:gd name="connsiteX19" fmla="*/ 55190 w 278244"/>
                  <a:gd name="connsiteY19" fmla="*/ 265741 h 556488"/>
                  <a:gd name="connsiteX20" fmla="*/ 51491 w 278244"/>
                  <a:gd name="connsiteY20" fmla="*/ 258491 h 556488"/>
                  <a:gd name="connsiteX21" fmla="*/ 47792 w 278244"/>
                  <a:gd name="connsiteY21" fmla="*/ 251019 h 556488"/>
                  <a:gd name="connsiteX22" fmla="*/ 37065 w 278244"/>
                  <a:gd name="connsiteY22" fmla="*/ 242067 h 556488"/>
                  <a:gd name="connsiteX23" fmla="*/ 35289 w 278244"/>
                  <a:gd name="connsiteY23" fmla="*/ 234817 h 556488"/>
                  <a:gd name="connsiteX24" fmla="*/ 35289 w 278244"/>
                  <a:gd name="connsiteY24" fmla="*/ 227567 h 556488"/>
                  <a:gd name="connsiteX25" fmla="*/ 33292 w 278244"/>
                  <a:gd name="connsiteY25" fmla="*/ 220095 h 556488"/>
                  <a:gd name="connsiteX26" fmla="*/ 29593 w 278244"/>
                  <a:gd name="connsiteY26" fmla="*/ 212845 h 556488"/>
                  <a:gd name="connsiteX27" fmla="*/ 29593 w 278244"/>
                  <a:gd name="connsiteY27" fmla="*/ 205594 h 556488"/>
                  <a:gd name="connsiteX28" fmla="*/ 24340 w 278244"/>
                  <a:gd name="connsiteY28" fmla="*/ 198344 h 556488"/>
                  <a:gd name="connsiteX29" fmla="*/ 17090 w 278244"/>
                  <a:gd name="connsiteY29" fmla="*/ 196347 h 556488"/>
                  <a:gd name="connsiteX30" fmla="*/ 9840 w 278244"/>
                  <a:gd name="connsiteY30" fmla="*/ 194571 h 556488"/>
                  <a:gd name="connsiteX31" fmla="*/ 0 w 278244"/>
                  <a:gd name="connsiteY31" fmla="*/ 172451 h 556488"/>
                  <a:gd name="connsiteX32" fmla="*/ 11393 w 278244"/>
                  <a:gd name="connsiteY32" fmla="*/ 165644 h 556488"/>
                  <a:gd name="connsiteX33" fmla="*/ 31516 w 278244"/>
                  <a:gd name="connsiteY33" fmla="*/ 143746 h 556488"/>
                  <a:gd name="connsiteX34" fmla="*/ 40468 w 278244"/>
                  <a:gd name="connsiteY34" fmla="*/ 140047 h 556488"/>
                  <a:gd name="connsiteX35" fmla="*/ 47718 w 278244"/>
                  <a:gd name="connsiteY35" fmla="*/ 140047 h 556488"/>
                  <a:gd name="connsiteX36" fmla="*/ 55190 w 278244"/>
                  <a:gd name="connsiteY36" fmla="*/ 138271 h 556488"/>
                  <a:gd name="connsiteX37" fmla="*/ 60665 w 278244"/>
                  <a:gd name="connsiteY37" fmla="*/ 130799 h 556488"/>
                  <a:gd name="connsiteX38" fmla="*/ 67915 w 278244"/>
                  <a:gd name="connsiteY38" fmla="*/ 125546 h 556488"/>
                  <a:gd name="connsiteX39" fmla="*/ 71614 w 278244"/>
                  <a:gd name="connsiteY39" fmla="*/ 118296 h 556488"/>
                  <a:gd name="connsiteX40" fmla="*/ 75091 w 278244"/>
                  <a:gd name="connsiteY40" fmla="*/ 111046 h 556488"/>
                  <a:gd name="connsiteX41" fmla="*/ 65917 w 278244"/>
                  <a:gd name="connsiteY41" fmla="*/ 98099 h 556488"/>
                  <a:gd name="connsiteX42" fmla="*/ 51047 w 278244"/>
                  <a:gd name="connsiteY42" fmla="*/ 84931 h 556488"/>
                  <a:gd name="connsiteX43" fmla="*/ 40542 w 278244"/>
                  <a:gd name="connsiteY43" fmla="*/ 94548 h 556488"/>
                  <a:gd name="connsiteX44" fmla="*/ 38766 w 278244"/>
                  <a:gd name="connsiteY44" fmla="*/ 72650 h 556488"/>
                  <a:gd name="connsiteX45" fmla="*/ 60665 w 278244"/>
                  <a:gd name="connsiteY45" fmla="*/ 54672 h 556488"/>
                  <a:gd name="connsiteX46" fmla="*/ 67915 w 278244"/>
                  <a:gd name="connsiteY46" fmla="*/ 52675 h 556488"/>
                  <a:gd name="connsiteX47" fmla="*/ 75165 w 278244"/>
                  <a:gd name="connsiteY47" fmla="*/ 49198 h 556488"/>
                  <a:gd name="connsiteX48" fmla="*/ 80640 w 278244"/>
                  <a:gd name="connsiteY48" fmla="*/ 41947 h 556488"/>
                  <a:gd name="connsiteX49" fmla="*/ 78864 w 278244"/>
                  <a:gd name="connsiteY49" fmla="*/ 34475 h 556488"/>
                  <a:gd name="connsiteX50" fmla="*/ 82563 w 278244"/>
                  <a:gd name="connsiteY50" fmla="*/ 27225 h 556488"/>
                  <a:gd name="connsiteX51" fmla="*/ 89813 w 278244"/>
                  <a:gd name="connsiteY51" fmla="*/ 19975 h 556488"/>
                  <a:gd name="connsiteX52" fmla="*/ 95066 w 278244"/>
                  <a:gd name="connsiteY52" fmla="*/ 12725 h 556488"/>
                  <a:gd name="connsiteX53" fmla="*/ 102316 w 278244"/>
                  <a:gd name="connsiteY53" fmla="*/ 12725 h 556488"/>
                  <a:gd name="connsiteX54" fmla="*/ 109566 w 278244"/>
                  <a:gd name="connsiteY54" fmla="*/ 16202 h 556488"/>
                  <a:gd name="connsiteX55" fmla="*/ 117039 w 278244"/>
                  <a:gd name="connsiteY55" fmla="*/ 18199 h 556488"/>
                  <a:gd name="connsiteX56" fmla="*/ 124289 w 278244"/>
                  <a:gd name="connsiteY56" fmla="*/ 12725 h 556488"/>
                  <a:gd name="connsiteX57" fmla="*/ 131539 w 278244"/>
                  <a:gd name="connsiteY57" fmla="*/ 7472 h 556488"/>
                  <a:gd name="connsiteX58" fmla="*/ 135238 w 278244"/>
                  <a:gd name="connsiteY58" fmla="*/ 0 h 556488"/>
                  <a:gd name="connsiteX59" fmla="*/ 145521 w 278244"/>
                  <a:gd name="connsiteY59" fmla="*/ 8508 h 556488"/>
                  <a:gd name="connsiteX60" fmla="*/ 138271 w 278244"/>
                  <a:gd name="connsiteY60" fmla="*/ 13982 h 556488"/>
                  <a:gd name="connsiteX61" fmla="*/ 131021 w 278244"/>
                  <a:gd name="connsiteY61" fmla="*/ 19457 h 556488"/>
                  <a:gd name="connsiteX62" fmla="*/ 129246 w 278244"/>
                  <a:gd name="connsiteY62" fmla="*/ 26707 h 556488"/>
                  <a:gd name="connsiteX63" fmla="*/ 127248 w 278244"/>
                  <a:gd name="connsiteY63" fmla="*/ 33958 h 556488"/>
                  <a:gd name="connsiteX64" fmla="*/ 129246 w 278244"/>
                  <a:gd name="connsiteY64" fmla="*/ 41208 h 556488"/>
                  <a:gd name="connsiteX65" fmla="*/ 136496 w 278244"/>
                  <a:gd name="connsiteY65" fmla="*/ 44907 h 556488"/>
                  <a:gd name="connsiteX66" fmla="*/ 141970 w 278244"/>
                  <a:gd name="connsiteY66" fmla="*/ 52157 h 556488"/>
                  <a:gd name="connsiteX67" fmla="*/ 143746 w 278244"/>
                  <a:gd name="connsiteY67" fmla="*/ 59407 h 556488"/>
                  <a:gd name="connsiteX68" fmla="*/ 143746 w 278244"/>
                  <a:gd name="connsiteY68" fmla="*/ 66657 h 556488"/>
                  <a:gd name="connsiteX69" fmla="*/ 147445 w 278244"/>
                  <a:gd name="connsiteY69" fmla="*/ 74129 h 556488"/>
                  <a:gd name="connsiteX70" fmla="*/ 151144 w 278244"/>
                  <a:gd name="connsiteY70" fmla="*/ 81380 h 556488"/>
                  <a:gd name="connsiteX71" fmla="*/ 151144 w 278244"/>
                  <a:gd name="connsiteY71" fmla="*/ 88630 h 556488"/>
                  <a:gd name="connsiteX72" fmla="*/ 151144 w 278244"/>
                  <a:gd name="connsiteY72" fmla="*/ 95880 h 556488"/>
                  <a:gd name="connsiteX73" fmla="*/ 143672 w 278244"/>
                  <a:gd name="connsiteY73" fmla="*/ 101577 h 556488"/>
                  <a:gd name="connsiteX74" fmla="*/ 145447 w 278244"/>
                  <a:gd name="connsiteY74" fmla="*/ 108827 h 556488"/>
                  <a:gd name="connsiteX75" fmla="*/ 152698 w 278244"/>
                  <a:gd name="connsiteY75" fmla="*/ 116077 h 556488"/>
                  <a:gd name="connsiteX76" fmla="*/ 152698 w 278244"/>
                  <a:gd name="connsiteY76" fmla="*/ 123327 h 556488"/>
                  <a:gd name="connsiteX77" fmla="*/ 154695 w 278244"/>
                  <a:gd name="connsiteY77" fmla="*/ 130577 h 556488"/>
                  <a:gd name="connsiteX78" fmla="*/ 161945 w 278244"/>
                  <a:gd name="connsiteY78" fmla="*/ 134276 h 556488"/>
                  <a:gd name="connsiteX79" fmla="*/ 169417 w 278244"/>
                  <a:gd name="connsiteY79" fmla="*/ 137975 h 556488"/>
                  <a:gd name="connsiteX80" fmla="*/ 176668 w 278244"/>
                  <a:gd name="connsiteY80" fmla="*/ 143228 h 556488"/>
                  <a:gd name="connsiteX81" fmla="*/ 176668 w 278244"/>
                  <a:gd name="connsiteY81" fmla="*/ 150478 h 556488"/>
                  <a:gd name="connsiteX82" fmla="*/ 178443 w 278244"/>
                  <a:gd name="connsiteY82" fmla="*/ 157728 h 556488"/>
                  <a:gd name="connsiteX83" fmla="*/ 178443 w 278244"/>
                  <a:gd name="connsiteY83" fmla="*/ 164979 h 556488"/>
                  <a:gd name="connsiteX84" fmla="*/ 183918 w 278244"/>
                  <a:gd name="connsiteY84" fmla="*/ 172451 h 556488"/>
                  <a:gd name="connsiteX85" fmla="*/ 190946 w 278244"/>
                  <a:gd name="connsiteY85" fmla="*/ 177925 h 556488"/>
                  <a:gd name="connsiteX86" fmla="*/ 198196 w 278244"/>
                  <a:gd name="connsiteY86" fmla="*/ 181624 h 556488"/>
                  <a:gd name="connsiteX87" fmla="*/ 203893 w 278244"/>
                  <a:gd name="connsiteY87" fmla="*/ 188875 h 556488"/>
                  <a:gd name="connsiteX88" fmla="*/ 212844 w 278244"/>
                  <a:gd name="connsiteY88" fmla="*/ 192352 h 556488"/>
                  <a:gd name="connsiteX89" fmla="*/ 220095 w 278244"/>
                  <a:gd name="connsiteY89" fmla="*/ 196051 h 556488"/>
                  <a:gd name="connsiteX90" fmla="*/ 227345 w 278244"/>
                  <a:gd name="connsiteY90" fmla="*/ 201303 h 556488"/>
                  <a:gd name="connsiteX91" fmla="*/ 234595 w 278244"/>
                  <a:gd name="connsiteY91" fmla="*/ 205003 h 556488"/>
                  <a:gd name="connsiteX92" fmla="*/ 241845 w 278244"/>
                  <a:gd name="connsiteY92" fmla="*/ 207000 h 556488"/>
                  <a:gd name="connsiteX93" fmla="*/ 249317 w 278244"/>
                  <a:gd name="connsiteY93" fmla="*/ 208554 h 556488"/>
                  <a:gd name="connsiteX94" fmla="*/ 256567 w 278244"/>
                  <a:gd name="connsiteY94" fmla="*/ 208554 h 556488"/>
                  <a:gd name="connsiteX95" fmla="*/ 263818 w 278244"/>
                  <a:gd name="connsiteY95" fmla="*/ 210551 h 556488"/>
                  <a:gd name="connsiteX96" fmla="*/ 269514 w 278244"/>
                  <a:gd name="connsiteY96" fmla="*/ 217801 h 556488"/>
                  <a:gd name="connsiteX97" fmla="*/ 271068 w 278244"/>
                  <a:gd name="connsiteY97" fmla="*/ 225273 h 556488"/>
                  <a:gd name="connsiteX98" fmla="*/ 271068 w 278244"/>
                  <a:gd name="connsiteY98" fmla="*/ 232524 h 556488"/>
                  <a:gd name="connsiteX99" fmla="*/ 271068 w 278244"/>
                  <a:gd name="connsiteY99" fmla="*/ 239774 h 556488"/>
                  <a:gd name="connsiteX100" fmla="*/ 269514 w 278244"/>
                  <a:gd name="connsiteY100" fmla="*/ 247024 h 556488"/>
                  <a:gd name="connsiteX101" fmla="*/ 269514 w 278244"/>
                  <a:gd name="connsiteY101" fmla="*/ 254274 h 556488"/>
                  <a:gd name="connsiteX102" fmla="*/ 269514 w 278244"/>
                  <a:gd name="connsiteY102" fmla="*/ 261746 h 556488"/>
                  <a:gd name="connsiteX103" fmla="*/ 269514 w 278244"/>
                  <a:gd name="connsiteY103" fmla="*/ 268996 h 556488"/>
                  <a:gd name="connsiteX104" fmla="*/ 278244 w 278244"/>
                  <a:gd name="connsiteY104" fmla="*/ 272474 h 556488"/>
                  <a:gd name="connsiteX105" fmla="*/ 276690 w 278244"/>
                  <a:gd name="connsiteY105" fmla="*/ 281425 h 556488"/>
                  <a:gd name="connsiteX106" fmla="*/ 272991 w 278244"/>
                  <a:gd name="connsiteY106" fmla="*/ 288676 h 556488"/>
                  <a:gd name="connsiteX107" fmla="*/ 267517 w 278244"/>
                  <a:gd name="connsiteY107" fmla="*/ 296148 h 556488"/>
                  <a:gd name="connsiteX108" fmla="*/ 260045 w 278244"/>
                  <a:gd name="connsiteY108" fmla="*/ 303398 h 556488"/>
                  <a:gd name="connsiteX109" fmla="*/ 254792 w 278244"/>
                  <a:gd name="connsiteY109" fmla="*/ 310648 h 556488"/>
                  <a:gd name="connsiteX110" fmla="*/ 247542 w 278244"/>
                  <a:gd name="connsiteY110" fmla="*/ 316123 h 556488"/>
                  <a:gd name="connsiteX111" fmla="*/ 240292 w 278244"/>
                  <a:gd name="connsiteY111" fmla="*/ 316123 h 556488"/>
                  <a:gd name="connsiteX112" fmla="*/ 231118 w 278244"/>
                  <a:gd name="connsiteY112" fmla="*/ 314347 h 556488"/>
                  <a:gd name="connsiteX113" fmla="*/ 223868 w 278244"/>
                  <a:gd name="connsiteY113" fmla="*/ 314347 h 556488"/>
                  <a:gd name="connsiteX114" fmla="*/ 216396 w 278244"/>
                  <a:gd name="connsiteY114" fmla="*/ 317824 h 556488"/>
                  <a:gd name="connsiteX115" fmla="*/ 212918 w 278244"/>
                  <a:gd name="connsiteY115" fmla="*/ 325074 h 556488"/>
                  <a:gd name="connsiteX116" fmla="*/ 209219 w 278244"/>
                  <a:gd name="connsiteY116" fmla="*/ 332547 h 556488"/>
                  <a:gd name="connsiteX117" fmla="*/ 207444 w 278244"/>
                  <a:gd name="connsiteY117" fmla="*/ 339797 h 556488"/>
                  <a:gd name="connsiteX118" fmla="*/ 207444 w 278244"/>
                  <a:gd name="connsiteY118" fmla="*/ 347047 h 556488"/>
                  <a:gd name="connsiteX119" fmla="*/ 207444 w 278244"/>
                  <a:gd name="connsiteY119" fmla="*/ 354297 h 556488"/>
                  <a:gd name="connsiteX120" fmla="*/ 205668 w 278244"/>
                  <a:gd name="connsiteY120" fmla="*/ 361547 h 556488"/>
                  <a:gd name="connsiteX121" fmla="*/ 203893 w 278244"/>
                  <a:gd name="connsiteY121" fmla="*/ 368797 h 556488"/>
                  <a:gd name="connsiteX122" fmla="*/ 194719 w 278244"/>
                  <a:gd name="connsiteY122" fmla="*/ 368797 h 556488"/>
                  <a:gd name="connsiteX123" fmla="*/ 187469 w 278244"/>
                  <a:gd name="connsiteY123" fmla="*/ 370795 h 556488"/>
                  <a:gd name="connsiteX124" fmla="*/ 180219 w 278244"/>
                  <a:gd name="connsiteY124" fmla="*/ 370795 h 556488"/>
                  <a:gd name="connsiteX125" fmla="*/ 172968 w 278244"/>
                  <a:gd name="connsiteY125" fmla="*/ 372570 h 556488"/>
                  <a:gd name="connsiteX126" fmla="*/ 165718 w 278244"/>
                  <a:gd name="connsiteY126" fmla="*/ 378045 h 556488"/>
                  <a:gd name="connsiteX127" fmla="*/ 162019 w 278244"/>
                  <a:gd name="connsiteY127" fmla="*/ 385517 h 556488"/>
                  <a:gd name="connsiteX128" fmla="*/ 154769 w 278244"/>
                  <a:gd name="connsiteY128" fmla="*/ 387071 h 556488"/>
                  <a:gd name="connsiteX129" fmla="*/ 149294 w 278244"/>
                  <a:gd name="connsiteY129" fmla="*/ 394543 h 556488"/>
                  <a:gd name="connsiteX130" fmla="*/ 154769 w 278244"/>
                  <a:gd name="connsiteY130" fmla="*/ 401793 h 556488"/>
                  <a:gd name="connsiteX131" fmla="*/ 160244 w 278244"/>
                  <a:gd name="connsiteY131" fmla="*/ 409043 h 556488"/>
                  <a:gd name="connsiteX132" fmla="*/ 162019 w 278244"/>
                  <a:gd name="connsiteY132" fmla="*/ 416293 h 556488"/>
                  <a:gd name="connsiteX133" fmla="*/ 162019 w 278244"/>
                  <a:gd name="connsiteY133" fmla="*/ 423544 h 556488"/>
                  <a:gd name="connsiteX134" fmla="*/ 162019 w 278244"/>
                  <a:gd name="connsiteY134" fmla="*/ 430794 h 556488"/>
                  <a:gd name="connsiteX135" fmla="*/ 162019 w 278244"/>
                  <a:gd name="connsiteY135" fmla="*/ 439968 h 556488"/>
                  <a:gd name="connsiteX136" fmla="*/ 163795 w 278244"/>
                  <a:gd name="connsiteY136" fmla="*/ 454616 h 556488"/>
                  <a:gd name="connsiteX137" fmla="*/ 171045 w 278244"/>
                  <a:gd name="connsiteY137" fmla="*/ 459869 h 556488"/>
                  <a:gd name="connsiteX138" fmla="*/ 176742 w 278244"/>
                  <a:gd name="connsiteY138" fmla="*/ 467119 h 556488"/>
                  <a:gd name="connsiteX139" fmla="*/ 173042 w 278244"/>
                  <a:gd name="connsiteY139" fmla="*/ 474591 h 556488"/>
                  <a:gd name="connsiteX140" fmla="*/ 165792 w 278244"/>
                  <a:gd name="connsiteY140" fmla="*/ 480066 h 556488"/>
                  <a:gd name="connsiteX141" fmla="*/ 158542 w 278244"/>
                  <a:gd name="connsiteY141" fmla="*/ 481841 h 556488"/>
                  <a:gd name="connsiteX142" fmla="*/ 151292 w 278244"/>
                  <a:gd name="connsiteY142" fmla="*/ 483839 h 556488"/>
                  <a:gd name="connsiteX143" fmla="*/ 145595 w 278244"/>
                  <a:gd name="connsiteY143" fmla="*/ 491089 h 556488"/>
                  <a:gd name="connsiteX144" fmla="*/ 143820 w 278244"/>
                  <a:gd name="connsiteY144" fmla="*/ 498339 h 556488"/>
                  <a:gd name="connsiteX145" fmla="*/ 142044 w 278244"/>
                  <a:gd name="connsiteY145" fmla="*/ 505589 h 556488"/>
                  <a:gd name="connsiteX146" fmla="*/ 140269 w 278244"/>
                  <a:gd name="connsiteY146" fmla="*/ 514541 h 556488"/>
                  <a:gd name="connsiteX147" fmla="*/ 140269 w 278244"/>
                  <a:gd name="connsiteY147" fmla="*/ 521791 h 556488"/>
                  <a:gd name="connsiteX148" fmla="*/ 134572 w 278244"/>
                  <a:gd name="connsiteY148" fmla="*/ 529041 h 556488"/>
                  <a:gd name="connsiteX149" fmla="*/ 127322 w 278244"/>
                  <a:gd name="connsiteY149" fmla="*/ 529041 h 556488"/>
                  <a:gd name="connsiteX150" fmla="*/ 118370 w 278244"/>
                  <a:gd name="connsiteY150" fmla="*/ 527488 h 556488"/>
                  <a:gd name="connsiteX151" fmla="*/ 111120 w 278244"/>
                  <a:gd name="connsiteY151" fmla="*/ 529041 h 556488"/>
                  <a:gd name="connsiteX152" fmla="*/ 105645 w 278244"/>
                  <a:gd name="connsiteY152" fmla="*/ 536513 h 556488"/>
                  <a:gd name="connsiteX153" fmla="*/ 111120 w 278244"/>
                  <a:gd name="connsiteY153" fmla="*/ 543764 h 556488"/>
                  <a:gd name="connsiteX154" fmla="*/ 107643 w 278244"/>
                  <a:gd name="connsiteY154" fmla="*/ 551014 h 556488"/>
                  <a:gd name="connsiteX155" fmla="*/ 100171 w 278244"/>
                  <a:gd name="connsiteY155" fmla="*/ 549238 h 556488"/>
                  <a:gd name="connsiteX156" fmla="*/ 92921 w 278244"/>
                  <a:gd name="connsiteY156" fmla="*/ 547241 h 556488"/>
                  <a:gd name="connsiteX157" fmla="*/ 89443 w 278244"/>
                  <a:gd name="connsiteY157" fmla="*/ 554491 h 556488"/>
                  <a:gd name="connsiteX158" fmla="*/ 81971 w 278244"/>
                  <a:gd name="connsiteY158" fmla="*/ 556488 h 556488"/>
                  <a:gd name="connsiteX159" fmla="*/ 78494 w 278244"/>
                  <a:gd name="connsiteY159" fmla="*/ 547315 h 556488"/>
                  <a:gd name="connsiteX160" fmla="*/ 78494 w 278244"/>
                  <a:gd name="connsiteY160" fmla="*/ 540065 h 556488"/>
                  <a:gd name="connsiteX161" fmla="*/ 76497 w 278244"/>
                  <a:gd name="connsiteY161" fmla="*/ 532814 h 556488"/>
                  <a:gd name="connsiteX162" fmla="*/ 78494 w 278244"/>
                  <a:gd name="connsiteY162" fmla="*/ 525564 h 556488"/>
                  <a:gd name="connsiteX163" fmla="*/ 80048 w 278244"/>
                  <a:gd name="connsiteY163" fmla="*/ 516612 h 556488"/>
                  <a:gd name="connsiteX164" fmla="*/ 76571 w 278244"/>
                  <a:gd name="connsiteY164" fmla="*/ 503666 h 556488"/>
                  <a:gd name="connsiteX165" fmla="*/ 76571 w 278244"/>
                  <a:gd name="connsiteY165" fmla="*/ 496415 h 556488"/>
                  <a:gd name="connsiteX166" fmla="*/ 76571 w 278244"/>
                  <a:gd name="connsiteY166" fmla="*/ 489165 h 556488"/>
                  <a:gd name="connsiteX167" fmla="*/ 72872 w 278244"/>
                  <a:gd name="connsiteY167" fmla="*/ 481915 h 556488"/>
                  <a:gd name="connsiteX168" fmla="*/ 71318 w 278244"/>
                  <a:gd name="connsiteY168" fmla="*/ 474665 h 556488"/>
                  <a:gd name="connsiteX169" fmla="*/ 65621 w 278244"/>
                  <a:gd name="connsiteY169" fmla="*/ 467193 h 556488"/>
                  <a:gd name="connsiteX170" fmla="*/ 63846 w 278244"/>
                  <a:gd name="connsiteY170" fmla="*/ 459943 h 556488"/>
                  <a:gd name="connsiteX171" fmla="*/ 63846 w 278244"/>
                  <a:gd name="connsiteY171" fmla="*/ 450991 h 556488"/>
                  <a:gd name="connsiteX172" fmla="*/ 67545 w 278244"/>
                  <a:gd name="connsiteY172" fmla="*/ 441817 h 556488"/>
                  <a:gd name="connsiteX173" fmla="*/ 67545 w 278244"/>
                  <a:gd name="connsiteY173" fmla="*/ 434567 h 556488"/>
                  <a:gd name="connsiteX174" fmla="*/ 65548 w 278244"/>
                  <a:gd name="connsiteY174" fmla="*/ 427317 h 556488"/>
                  <a:gd name="connsiteX175" fmla="*/ 63772 w 278244"/>
                  <a:gd name="connsiteY175" fmla="*/ 420067 h 556488"/>
                  <a:gd name="connsiteX176" fmla="*/ 56522 w 278244"/>
                  <a:gd name="connsiteY176" fmla="*/ 412594 h 556488"/>
                  <a:gd name="connsiteX177" fmla="*/ 45573 w 278244"/>
                  <a:gd name="connsiteY177" fmla="*/ 401867 h 556488"/>
                  <a:gd name="connsiteX178" fmla="*/ 44315 w 278244"/>
                  <a:gd name="connsiteY178" fmla="*/ 396614 h 55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78244" h="556488">
                    <a:moveTo>
                      <a:pt x="44315" y="396614"/>
                    </a:moveTo>
                    <a:lnTo>
                      <a:pt x="42539" y="327442"/>
                    </a:lnTo>
                    <a:lnTo>
                      <a:pt x="51491" y="316715"/>
                    </a:lnTo>
                    <a:lnTo>
                      <a:pt x="58741" y="313015"/>
                    </a:lnTo>
                    <a:lnTo>
                      <a:pt x="65991" y="313015"/>
                    </a:lnTo>
                    <a:lnTo>
                      <a:pt x="73463" y="313015"/>
                    </a:lnTo>
                    <a:lnTo>
                      <a:pt x="80714" y="313015"/>
                    </a:lnTo>
                    <a:lnTo>
                      <a:pt x="87964" y="314791"/>
                    </a:lnTo>
                    <a:lnTo>
                      <a:pt x="97138" y="316788"/>
                    </a:lnTo>
                    <a:lnTo>
                      <a:pt x="106089" y="318342"/>
                    </a:lnTo>
                    <a:lnTo>
                      <a:pt x="113339" y="316788"/>
                    </a:lnTo>
                    <a:lnTo>
                      <a:pt x="111564" y="309316"/>
                    </a:lnTo>
                    <a:lnTo>
                      <a:pt x="102390" y="305839"/>
                    </a:lnTo>
                    <a:lnTo>
                      <a:pt x="95140" y="302140"/>
                    </a:lnTo>
                    <a:lnTo>
                      <a:pt x="87890" y="298663"/>
                    </a:lnTo>
                    <a:lnTo>
                      <a:pt x="80640" y="294964"/>
                    </a:lnTo>
                    <a:lnTo>
                      <a:pt x="73390" y="287714"/>
                    </a:lnTo>
                    <a:lnTo>
                      <a:pt x="65917" y="280464"/>
                    </a:lnTo>
                    <a:lnTo>
                      <a:pt x="60665" y="273213"/>
                    </a:lnTo>
                    <a:lnTo>
                      <a:pt x="55190" y="265741"/>
                    </a:lnTo>
                    <a:lnTo>
                      <a:pt x="51491" y="258491"/>
                    </a:lnTo>
                    <a:lnTo>
                      <a:pt x="47792" y="251019"/>
                    </a:lnTo>
                    <a:lnTo>
                      <a:pt x="37065" y="242067"/>
                    </a:lnTo>
                    <a:lnTo>
                      <a:pt x="35289" y="234817"/>
                    </a:lnTo>
                    <a:lnTo>
                      <a:pt x="35289" y="227567"/>
                    </a:lnTo>
                    <a:lnTo>
                      <a:pt x="33292" y="220095"/>
                    </a:lnTo>
                    <a:lnTo>
                      <a:pt x="29593" y="212845"/>
                    </a:lnTo>
                    <a:lnTo>
                      <a:pt x="29593" y="205594"/>
                    </a:lnTo>
                    <a:lnTo>
                      <a:pt x="24340" y="198344"/>
                    </a:lnTo>
                    <a:lnTo>
                      <a:pt x="17090" y="196347"/>
                    </a:lnTo>
                    <a:lnTo>
                      <a:pt x="9840" y="194571"/>
                    </a:lnTo>
                    <a:lnTo>
                      <a:pt x="0" y="172451"/>
                    </a:lnTo>
                    <a:lnTo>
                      <a:pt x="11393" y="165644"/>
                    </a:lnTo>
                    <a:lnTo>
                      <a:pt x="31516" y="143746"/>
                    </a:lnTo>
                    <a:lnTo>
                      <a:pt x="40468" y="140047"/>
                    </a:lnTo>
                    <a:lnTo>
                      <a:pt x="47718" y="140047"/>
                    </a:lnTo>
                    <a:lnTo>
                      <a:pt x="55190" y="138271"/>
                    </a:lnTo>
                    <a:lnTo>
                      <a:pt x="60665" y="130799"/>
                    </a:lnTo>
                    <a:lnTo>
                      <a:pt x="67915" y="125546"/>
                    </a:lnTo>
                    <a:lnTo>
                      <a:pt x="71614" y="118296"/>
                    </a:lnTo>
                    <a:lnTo>
                      <a:pt x="75091" y="111046"/>
                    </a:lnTo>
                    <a:lnTo>
                      <a:pt x="65917" y="98099"/>
                    </a:lnTo>
                    <a:lnTo>
                      <a:pt x="51047" y="84931"/>
                    </a:lnTo>
                    <a:lnTo>
                      <a:pt x="40542" y="94548"/>
                    </a:lnTo>
                    <a:lnTo>
                      <a:pt x="38766" y="72650"/>
                    </a:lnTo>
                    <a:lnTo>
                      <a:pt x="60665" y="54672"/>
                    </a:lnTo>
                    <a:lnTo>
                      <a:pt x="67915" y="52675"/>
                    </a:lnTo>
                    <a:lnTo>
                      <a:pt x="75165" y="49198"/>
                    </a:lnTo>
                    <a:lnTo>
                      <a:pt x="80640" y="41947"/>
                    </a:lnTo>
                    <a:lnTo>
                      <a:pt x="78864" y="34475"/>
                    </a:lnTo>
                    <a:lnTo>
                      <a:pt x="82563" y="27225"/>
                    </a:lnTo>
                    <a:lnTo>
                      <a:pt x="89813" y="19975"/>
                    </a:lnTo>
                    <a:lnTo>
                      <a:pt x="95066" y="12725"/>
                    </a:lnTo>
                    <a:lnTo>
                      <a:pt x="102316" y="12725"/>
                    </a:lnTo>
                    <a:lnTo>
                      <a:pt x="109566" y="16202"/>
                    </a:lnTo>
                    <a:lnTo>
                      <a:pt x="117039" y="18199"/>
                    </a:lnTo>
                    <a:lnTo>
                      <a:pt x="124289" y="12725"/>
                    </a:lnTo>
                    <a:lnTo>
                      <a:pt x="131539" y="7472"/>
                    </a:lnTo>
                    <a:lnTo>
                      <a:pt x="135238" y="0"/>
                    </a:lnTo>
                    <a:lnTo>
                      <a:pt x="145521" y="8508"/>
                    </a:lnTo>
                    <a:lnTo>
                      <a:pt x="138271" y="13982"/>
                    </a:lnTo>
                    <a:lnTo>
                      <a:pt x="131021" y="19457"/>
                    </a:lnTo>
                    <a:lnTo>
                      <a:pt x="129246" y="26707"/>
                    </a:lnTo>
                    <a:lnTo>
                      <a:pt x="127248" y="33958"/>
                    </a:lnTo>
                    <a:lnTo>
                      <a:pt x="129246" y="41208"/>
                    </a:lnTo>
                    <a:lnTo>
                      <a:pt x="136496" y="44907"/>
                    </a:lnTo>
                    <a:lnTo>
                      <a:pt x="141970" y="52157"/>
                    </a:lnTo>
                    <a:lnTo>
                      <a:pt x="143746" y="59407"/>
                    </a:lnTo>
                    <a:lnTo>
                      <a:pt x="143746" y="66657"/>
                    </a:lnTo>
                    <a:lnTo>
                      <a:pt x="147445" y="74129"/>
                    </a:lnTo>
                    <a:lnTo>
                      <a:pt x="151144" y="81380"/>
                    </a:lnTo>
                    <a:lnTo>
                      <a:pt x="151144" y="88630"/>
                    </a:lnTo>
                    <a:lnTo>
                      <a:pt x="151144" y="95880"/>
                    </a:lnTo>
                    <a:lnTo>
                      <a:pt x="143672" y="101577"/>
                    </a:lnTo>
                    <a:lnTo>
                      <a:pt x="145447" y="108827"/>
                    </a:lnTo>
                    <a:lnTo>
                      <a:pt x="152698" y="116077"/>
                    </a:lnTo>
                    <a:lnTo>
                      <a:pt x="152698" y="123327"/>
                    </a:lnTo>
                    <a:lnTo>
                      <a:pt x="154695" y="130577"/>
                    </a:lnTo>
                    <a:lnTo>
                      <a:pt x="161945" y="134276"/>
                    </a:lnTo>
                    <a:lnTo>
                      <a:pt x="169417" y="137975"/>
                    </a:lnTo>
                    <a:lnTo>
                      <a:pt x="176668" y="143228"/>
                    </a:lnTo>
                    <a:lnTo>
                      <a:pt x="176668" y="150478"/>
                    </a:lnTo>
                    <a:lnTo>
                      <a:pt x="178443" y="157728"/>
                    </a:lnTo>
                    <a:lnTo>
                      <a:pt x="178443" y="164979"/>
                    </a:lnTo>
                    <a:lnTo>
                      <a:pt x="183918" y="172451"/>
                    </a:lnTo>
                    <a:lnTo>
                      <a:pt x="190946" y="177925"/>
                    </a:lnTo>
                    <a:lnTo>
                      <a:pt x="198196" y="181624"/>
                    </a:lnTo>
                    <a:lnTo>
                      <a:pt x="203893" y="188875"/>
                    </a:lnTo>
                    <a:lnTo>
                      <a:pt x="212844" y="192352"/>
                    </a:lnTo>
                    <a:lnTo>
                      <a:pt x="220095" y="196051"/>
                    </a:lnTo>
                    <a:lnTo>
                      <a:pt x="227345" y="201303"/>
                    </a:lnTo>
                    <a:lnTo>
                      <a:pt x="234595" y="205003"/>
                    </a:lnTo>
                    <a:lnTo>
                      <a:pt x="241845" y="207000"/>
                    </a:lnTo>
                    <a:lnTo>
                      <a:pt x="249317" y="208554"/>
                    </a:lnTo>
                    <a:lnTo>
                      <a:pt x="256567" y="208554"/>
                    </a:lnTo>
                    <a:lnTo>
                      <a:pt x="263818" y="210551"/>
                    </a:lnTo>
                    <a:lnTo>
                      <a:pt x="269514" y="217801"/>
                    </a:lnTo>
                    <a:lnTo>
                      <a:pt x="271068" y="225273"/>
                    </a:lnTo>
                    <a:lnTo>
                      <a:pt x="271068" y="232524"/>
                    </a:lnTo>
                    <a:lnTo>
                      <a:pt x="271068" y="239774"/>
                    </a:lnTo>
                    <a:lnTo>
                      <a:pt x="269514" y="247024"/>
                    </a:lnTo>
                    <a:lnTo>
                      <a:pt x="269514" y="254274"/>
                    </a:lnTo>
                    <a:lnTo>
                      <a:pt x="269514" y="261746"/>
                    </a:lnTo>
                    <a:lnTo>
                      <a:pt x="269514" y="268996"/>
                    </a:lnTo>
                    <a:lnTo>
                      <a:pt x="278244" y="272474"/>
                    </a:lnTo>
                    <a:lnTo>
                      <a:pt x="276690" y="281425"/>
                    </a:lnTo>
                    <a:lnTo>
                      <a:pt x="272991" y="288676"/>
                    </a:lnTo>
                    <a:lnTo>
                      <a:pt x="267517" y="296148"/>
                    </a:lnTo>
                    <a:lnTo>
                      <a:pt x="260045" y="303398"/>
                    </a:lnTo>
                    <a:lnTo>
                      <a:pt x="254792" y="310648"/>
                    </a:lnTo>
                    <a:lnTo>
                      <a:pt x="247542" y="316123"/>
                    </a:lnTo>
                    <a:lnTo>
                      <a:pt x="240292" y="316123"/>
                    </a:lnTo>
                    <a:lnTo>
                      <a:pt x="231118" y="314347"/>
                    </a:lnTo>
                    <a:lnTo>
                      <a:pt x="223868" y="314347"/>
                    </a:lnTo>
                    <a:lnTo>
                      <a:pt x="216396" y="317824"/>
                    </a:lnTo>
                    <a:lnTo>
                      <a:pt x="212918" y="325074"/>
                    </a:lnTo>
                    <a:lnTo>
                      <a:pt x="209219" y="332547"/>
                    </a:lnTo>
                    <a:lnTo>
                      <a:pt x="207444" y="339797"/>
                    </a:lnTo>
                    <a:lnTo>
                      <a:pt x="207444" y="347047"/>
                    </a:lnTo>
                    <a:lnTo>
                      <a:pt x="207444" y="354297"/>
                    </a:lnTo>
                    <a:lnTo>
                      <a:pt x="205668" y="361547"/>
                    </a:lnTo>
                    <a:lnTo>
                      <a:pt x="203893" y="368797"/>
                    </a:lnTo>
                    <a:lnTo>
                      <a:pt x="194719" y="368797"/>
                    </a:lnTo>
                    <a:lnTo>
                      <a:pt x="187469" y="370795"/>
                    </a:lnTo>
                    <a:lnTo>
                      <a:pt x="180219" y="370795"/>
                    </a:lnTo>
                    <a:lnTo>
                      <a:pt x="172968" y="372570"/>
                    </a:lnTo>
                    <a:lnTo>
                      <a:pt x="165718" y="378045"/>
                    </a:lnTo>
                    <a:lnTo>
                      <a:pt x="162019" y="385517"/>
                    </a:lnTo>
                    <a:lnTo>
                      <a:pt x="154769" y="387071"/>
                    </a:lnTo>
                    <a:lnTo>
                      <a:pt x="149294" y="394543"/>
                    </a:lnTo>
                    <a:lnTo>
                      <a:pt x="154769" y="401793"/>
                    </a:lnTo>
                    <a:lnTo>
                      <a:pt x="160244" y="409043"/>
                    </a:lnTo>
                    <a:lnTo>
                      <a:pt x="162019" y="416293"/>
                    </a:lnTo>
                    <a:lnTo>
                      <a:pt x="162019" y="423544"/>
                    </a:lnTo>
                    <a:lnTo>
                      <a:pt x="162019" y="430794"/>
                    </a:lnTo>
                    <a:lnTo>
                      <a:pt x="162019" y="439968"/>
                    </a:lnTo>
                    <a:lnTo>
                      <a:pt x="163795" y="454616"/>
                    </a:lnTo>
                    <a:lnTo>
                      <a:pt x="171045" y="459869"/>
                    </a:lnTo>
                    <a:lnTo>
                      <a:pt x="176742" y="467119"/>
                    </a:lnTo>
                    <a:lnTo>
                      <a:pt x="173042" y="474591"/>
                    </a:lnTo>
                    <a:lnTo>
                      <a:pt x="165792" y="480066"/>
                    </a:lnTo>
                    <a:lnTo>
                      <a:pt x="158542" y="481841"/>
                    </a:lnTo>
                    <a:lnTo>
                      <a:pt x="151292" y="483839"/>
                    </a:lnTo>
                    <a:lnTo>
                      <a:pt x="145595" y="491089"/>
                    </a:lnTo>
                    <a:lnTo>
                      <a:pt x="143820" y="498339"/>
                    </a:lnTo>
                    <a:lnTo>
                      <a:pt x="142044" y="505589"/>
                    </a:lnTo>
                    <a:lnTo>
                      <a:pt x="140269" y="514541"/>
                    </a:lnTo>
                    <a:lnTo>
                      <a:pt x="140269" y="521791"/>
                    </a:lnTo>
                    <a:lnTo>
                      <a:pt x="134572" y="529041"/>
                    </a:lnTo>
                    <a:lnTo>
                      <a:pt x="127322" y="529041"/>
                    </a:lnTo>
                    <a:lnTo>
                      <a:pt x="118370" y="527488"/>
                    </a:lnTo>
                    <a:lnTo>
                      <a:pt x="111120" y="529041"/>
                    </a:lnTo>
                    <a:lnTo>
                      <a:pt x="105645" y="536513"/>
                    </a:lnTo>
                    <a:lnTo>
                      <a:pt x="111120" y="543764"/>
                    </a:lnTo>
                    <a:lnTo>
                      <a:pt x="107643" y="551014"/>
                    </a:lnTo>
                    <a:lnTo>
                      <a:pt x="100171" y="549238"/>
                    </a:lnTo>
                    <a:lnTo>
                      <a:pt x="92921" y="547241"/>
                    </a:lnTo>
                    <a:lnTo>
                      <a:pt x="89443" y="554491"/>
                    </a:lnTo>
                    <a:lnTo>
                      <a:pt x="81971" y="556488"/>
                    </a:lnTo>
                    <a:lnTo>
                      <a:pt x="78494" y="547315"/>
                    </a:lnTo>
                    <a:lnTo>
                      <a:pt x="78494" y="540065"/>
                    </a:lnTo>
                    <a:lnTo>
                      <a:pt x="76497" y="532814"/>
                    </a:lnTo>
                    <a:lnTo>
                      <a:pt x="78494" y="525564"/>
                    </a:lnTo>
                    <a:lnTo>
                      <a:pt x="80048" y="516612"/>
                    </a:lnTo>
                    <a:lnTo>
                      <a:pt x="76571" y="503666"/>
                    </a:lnTo>
                    <a:lnTo>
                      <a:pt x="76571" y="496415"/>
                    </a:lnTo>
                    <a:lnTo>
                      <a:pt x="76571" y="489165"/>
                    </a:lnTo>
                    <a:lnTo>
                      <a:pt x="72872" y="481915"/>
                    </a:lnTo>
                    <a:lnTo>
                      <a:pt x="71318" y="474665"/>
                    </a:lnTo>
                    <a:lnTo>
                      <a:pt x="65621" y="467193"/>
                    </a:lnTo>
                    <a:lnTo>
                      <a:pt x="63846" y="459943"/>
                    </a:lnTo>
                    <a:lnTo>
                      <a:pt x="63846" y="450991"/>
                    </a:lnTo>
                    <a:lnTo>
                      <a:pt x="67545" y="441817"/>
                    </a:lnTo>
                    <a:lnTo>
                      <a:pt x="67545" y="434567"/>
                    </a:lnTo>
                    <a:lnTo>
                      <a:pt x="65548" y="427317"/>
                    </a:lnTo>
                    <a:lnTo>
                      <a:pt x="63772" y="420067"/>
                    </a:lnTo>
                    <a:lnTo>
                      <a:pt x="56522" y="412594"/>
                    </a:lnTo>
                    <a:lnTo>
                      <a:pt x="45573" y="401867"/>
                    </a:lnTo>
                    <a:lnTo>
                      <a:pt x="44315" y="39661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03B6A4F6-7754-422B-BA34-EB6034B9CF06}"/>
                  </a:ext>
                </a:extLst>
              </p:cNvPr>
              <p:cNvSpPr/>
              <p:nvPr/>
            </p:nvSpPr>
            <p:spPr>
              <a:xfrm>
                <a:off x="1069214" y="3533507"/>
                <a:ext cx="473850" cy="539768"/>
              </a:xfrm>
              <a:custGeom>
                <a:avLst/>
                <a:gdLst>
                  <a:gd name="connsiteX0" fmla="*/ 350524 w 473850"/>
                  <a:gd name="connsiteY0" fmla="*/ 21529 h 539768"/>
                  <a:gd name="connsiteX1" fmla="*/ 343274 w 473850"/>
                  <a:gd name="connsiteY1" fmla="*/ 18051 h 539768"/>
                  <a:gd name="connsiteX2" fmla="*/ 336024 w 473850"/>
                  <a:gd name="connsiteY2" fmla="*/ 16276 h 539768"/>
                  <a:gd name="connsiteX3" fmla="*/ 328551 w 473850"/>
                  <a:gd name="connsiteY3" fmla="*/ 9026 h 539768"/>
                  <a:gd name="connsiteX4" fmla="*/ 321301 w 473850"/>
                  <a:gd name="connsiteY4" fmla="*/ 3329 h 539768"/>
                  <a:gd name="connsiteX5" fmla="*/ 314051 w 473850"/>
                  <a:gd name="connsiteY5" fmla="*/ 3329 h 539768"/>
                  <a:gd name="connsiteX6" fmla="*/ 306801 w 473850"/>
                  <a:gd name="connsiteY6" fmla="*/ 1776 h 539768"/>
                  <a:gd name="connsiteX7" fmla="*/ 299551 w 473850"/>
                  <a:gd name="connsiteY7" fmla="*/ 3329 h 539768"/>
                  <a:gd name="connsiteX8" fmla="*/ 292079 w 473850"/>
                  <a:gd name="connsiteY8" fmla="*/ 7028 h 539768"/>
                  <a:gd name="connsiteX9" fmla="*/ 288601 w 473850"/>
                  <a:gd name="connsiteY9" fmla="*/ 14278 h 539768"/>
                  <a:gd name="connsiteX10" fmla="*/ 286604 w 473850"/>
                  <a:gd name="connsiteY10" fmla="*/ 21529 h 539768"/>
                  <a:gd name="connsiteX11" fmla="*/ 281351 w 473850"/>
                  <a:gd name="connsiteY11" fmla="*/ 28779 h 539768"/>
                  <a:gd name="connsiteX12" fmla="*/ 279354 w 473850"/>
                  <a:gd name="connsiteY12" fmla="*/ 36251 h 539768"/>
                  <a:gd name="connsiteX13" fmla="*/ 275655 w 473850"/>
                  <a:gd name="connsiteY13" fmla="*/ 43501 h 539768"/>
                  <a:gd name="connsiteX14" fmla="*/ 270402 w 473850"/>
                  <a:gd name="connsiteY14" fmla="*/ 50751 h 539768"/>
                  <a:gd name="connsiteX15" fmla="*/ 264706 w 473850"/>
                  <a:gd name="connsiteY15" fmla="*/ 58001 h 539768"/>
                  <a:gd name="connsiteX16" fmla="*/ 257455 w 473850"/>
                  <a:gd name="connsiteY16" fmla="*/ 58001 h 539768"/>
                  <a:gd name="connsiteX17" fmla="*/ 250205 w 473850"/>
                  <a:gd name="connsiteY17" fmla="*/ 52749 h 539768"/>
                  <a:gd name="connsiteX18" fmla="*/ 244952 w 473850"/>
                  <a:gd name="connsiteY18" fmla="*/ 45499 h 539768"/>
                  <a:gd name="connsiteX19" fmla="*/ 237480 w 473850"/>
                  <a:gd name="connsiteY19" fmla="*/ 41800 h 539768"/>
                  <a:gd name="connsiteX20" fmla="*/ 230230 w 473850"/>
                  <a:gd name="connsiteY20" fmla="*/ 41800 h 539768"/>
                  <a:gd name="connsiteX21" fmla="*/ 221278 w 473850"/>
                  <a:gd name="connsiteY21" fmla="*/ 43575 h 539768"/>
                  <a:gd name="connsiteX22" fmla="*/ 214028 w 473850"/>
                  <a:gd name="connsiteY22" fmla="*/ 39876 h 539768"/>
                  <a:gd name="connsiteX23" fmla="*/ 206778 w 473850"/>
                  <a:gd name="connsiteY23" fmla="*/ 38100 h 539768"/>
                  <a:gd name="connsiteX24" fmla="*/ 199528 w 473850"/>
                  <a:gd name="connsiteY24" fmla="*/ 39876 h 539768"/>
                  <a:gd name="connsiteX25" fmla="*/ 192278 w 473850"/>
                  <a:gd name="connsiteY25" fmla="*/ 39876 h 539768"/>
                  <a:gd name="connsiteX26" fmla="*/ 184806 w 473850"/>
                  <a:gd name="connsiteY26" fmla="*/ 41873 h 539768"/>
                  <a:gd name="connsiteX27" fmla="*/ 177555 w 473850"/>
                  <a:gd name="connsiteY27" fmla="*/ 39876 h 539768"/>
                  <a:gd name="connsiteX28" fmla="*/ 170305 w 473850"/>
                  <a:gd name="connsiteY28" fmla="*/ 36399 h 539768"/>
                  <a:gd name="connsiteX29" fmla="*/ 163055 w 473850"/>
                  <a:gd name="connsiteY29" fmla="*/ 27447 h 539768"/>
                  <a:gd name="connsiteX30" fmla="*/ 157358 w 473850"/>
                  <a:gd name="connsiteY30" fmla="*/ 20197 h 539768"/>
                  <a:gd name="connsiteX31" fmla="*/ 150108 w 473850"/>
                  <a:gd name="connsiteY31" fmla="*/ 16498 h 539768"/>
                  <a:gd name="connsiteX32" fmla="*/ 142858 w 473850"/>
                  <a:gd name="connsiteY32" fmla="*/ 14500 h 539768"/>
                  <a:gd name="connsiteX33" fmla="*/ 135608 w 473850"/>
                  <a:gd name="connsiteY33" fmla="*/ 12725 h 539768"/>
                  <a:gd name="connsiteX34" fmla="*/ 128358 w 473850"/>
                  <a:gd name="connsiteY34" fmla="*/ 5475 h 539768"/>
                  <a:gd name="connsiteX35" fmla="*/ 120886 w 473850"/>
                  <a:gd name="connsiteY35" fmla="*/ 0 h 539768"/>
                  <a:gd name="connsiteX36" fmla="*/ 113635 w 473850"/>
                  <a:gd name="connsiteY36" fmla="*/ 0 h 539768"/>
                  <a:gd name="connsiteX37" fmla="*/ 106385 w 473850"/>
                  <a:gd name="connsiteY37" fmla="*/ 1997 h 539768"/>
                  <a:gd name="connsiteX38" fmla="*/ 99135 w 473850"/>
                  <a:gd name="connsiteY38" fmla="*/ 3551 h 539768"/>
                  <a:gd name="connsiteX39" fmla="*/ 95436 w 473850"/>
                  <a:gd name="connsiteY39" fmla="*/ 10801 h 539768"/>
                  <a:gd name="connsiteX40" fmla="*/ 95436 w 473850"/>
                  <a:gd name="connsiteY40" fmla="*/ 18273 h 539768"/>
                  <a:gd name="connsiteX41" fmla="*/ 95436 w 473850"/>
                  <a:gd name="connsiteY41" fmla="*/ 25524 h 539768"/>
                  <a:gd name="connsiteX42" fmla="*/ 95436 w 473850"/>
                  <a:gd name="connsiteY42" fmla="*/ 32774 h 539768"/>
                  <a:gd name="connsiteX43" fmla="*/ 90183 w 473850"/>
                  <a:gd name="connsiteY43" fmla="*/ 40024 h 539768"/>
                  <a:gd name="connsiteX44" fmla="*/ 82933 w 473850"/>
                  <a:gd name="connsiteY44" fmla="*/ 42021 h 539768"/>
                  <a:gd name="connsiteX45" fmla="*/ 75461 w 473850"/>
                  <a:gd name="connsiteY45" fmla="*/ 45721 h 539768"/>
                  <a:gd name="connsiteX46" fmla="*/ 69986 w 473850"/>
                  <a:gd name="connsiteY46" fmla="*/ 52971 h 539768"/>
                  <a:gd name="connsiteX47" fmla="*/ 69986 w 473850"/>
                  <a:gd name="connsiteY47" fmla="*/ 60221 h 539768"/>
                  <a:gd name="connsiteX48" fmla="*/ 71984 w 473850"/>
                  <a:gd name="connsiteY48" fmla="*/ 67471 h 539768"/>
                  <a:gd name="connsiteX49" fmla="*/ 71984 w 473850"/>
                  <a:gd name="connsiteY49" fmla="*/ 74721 h 539768"/>
                  <a:gd name="connsiteX50" fmla="*/ 66287 w 473850"/>
                  <a:gd name="connsiteY50" fmla="*/ 82193 h 539768"/>
                  <a:gd name="connsiteX51" fmla="*/ 60813 w 473850"/>
                  <a:gd name="connsiteY51" fmla="*/ 89444 h 539768"/>
                  <a:gd name="connsiteX52" fmla="*/ 60813 w 473850"/>
                  <a:gd name="connsiteY52" fmla="*/ 96694 h 539768"/>
                  <a:gd name="connsiteX53" fmla="*/ 62810 w 473850"/>
                  <a:gd name="connsiteY53" fmla="*/ 105645 h 539768"/>
                  <a:gd name="connsiteX54" fmla="*/ 62810 w 473850"/>
                  <a:gd name="connsiteY54" fmla="*/ 112896 h 539768"/>
                  <a:gd name="connsiteX55" fmla="*/ 59111 w 473850"/>
                  <a:gd name="connsiteY55" fmla="*/ 120146 h 539768"/>
                  <a:gd name="connsiteX56" fmla="*/ 55634 w 473850"/>
                  <a:gd name="connsiteY56" fmla="*/ 127396 h 539768"/>
                  <a:gd name="connsiteX57" fmla="*/ 48162 w 473850"/>
                  <a:gd name="connsiteY57" fmla="*/ 131095 h 539768"/>
                  <a:gd name="connsiteX58" fmla="*/ 38988 w 473850"/>
                  <a:gd name="connsiteY58" fmla="*/ 133093 h 539768"/>
                  <a:gd name="connsiteX59" fmla="*/ 31738 w 473850"/>
                  <a:gd name="connsiteY59" fmla="*/ 131095 h 539768"/>
                  <a:gd name="connsiteX60" fmla="*/ 22786 w 473850"/>
                  <a:gd name="connsiteY60" fmla="*/ 129320 h 539768"/>
                  <a:gd name="connsiteX61" fmla="*/ 15536 w 473850"/>
                  <a:gd name="connsiteY61" fmla="*/ 129320 h 539768"/>
                  <a:gd name="connsiteX62" fmla="*/ 8952 w 473850"/>
                  <a:gd name="connsiteY62" fmla="*/ 128876 h 539768"/>
                  <a:gd name="connsiteX63" fmla="*/ 3477 w 473850"/>
                  <a:gd name="connsiteY63" fmla="*/ 130873 h 539768"/>
                  <a:gd name="connsiteX64" fmla="*/ 1702 w 473850"/>
                  <a:gd name="connsiteY64" fmla="*/ 138123 h 539768"/>
                  <a:gd name="connsiteX65" fmla="*/ 3477 w 473850"/>
                  <a:gd name="connsiteY65" fmla="*/ 145374 h 539768"/>
                  <a:gd name="connsiteX66" fmla="*/ 3477 w 473850"/>
                  <a:gd name="connsiteY66" fmla="*/ 152624 h 539768"/>
                  <a:gd name="connsiteX67" fmla="*/ 3477 w 473850"/>
                  <a:gd name="connsiteY67" fmla="*/ 160096 h 539768"/>
                  <a:gd name="connsiteX68" fmla="*/ 3477 w 473850"/>
                  <a:gd name="connsiteY68" fmla="*/ 167346 h 539768"/>
                  <a:gd name="connsiteX69" fmla="*/ 0 w 473850"/>
                  <a:gd name="connsiteY69" fmla="*/ 174596 h 539768"/>
                  <a:gd name="connsiteX70" fmla="*/ 0 w 473850"/>
                  <a:gd name="connsiteY70" fmla="*/ 181846 h 539768"/>
                  <a:gd name="connsiteX71" fmla="*/ 1776 w 473850"/>
                  <a:gd name="connsiteY71" fmla="*/ 190798 h 539768"/>
                  <a:gd name="connsiteX72" fmla="*/ 3551 w 473850"/>
                  <a:gd name="connsiteY72" fmla="*/ 198048 h 539768"/>
                  <a:gd name="connsiteX73" fmla="*/ 9026 w 473850"/>
                  <a:gd name="connsiteY73" fmla="*/ 207222 h 539768"/>
                  <a:gd name="connsiteX74" fmla="*/ 12725 w 473850"/>
                  <a:gd name="connsiteY74" fmla="*/ 214472 h 539768"/>
                  <a:gd name="connsiteX75" fmla="*/ 14500 w 473850"/>
                  <a:gd name="connsiteY75" fmla="*/ 221944 h 539768"/>
                  <a:gd name="connsiteX76" fmla="*/ 19975 w 473850"/>
                  <a:gd name="connsiteY76" fmla="*/ 229194 h 539768"/>
                  <a:gd name="connsiteX77" fmla="*/ 25228 w 473850"/>
                  <a:gd name="connsiteY77" fmla="*/ 236445 h 539768"/>
                  <a:gd name="connsiteX78" fmla="*/ 32700 w 473850"/>
                  <a:gd name="connsiteY78" fmla="*/ 243695 h 539768"/>
                  <a:gd name="connsiteX79" fmla="*/ 38174 w 473850"/>
                  <a:gd name="connsiteY79" fmla="*/ 250945 h 539768"/>
                  <a:gd name="connsiteX80" fmla="*/ 41873 w 473850"/>
                  <a:gd name="connsiteY80" fmla="*/ 258195 h 539768"/>
                  <a:gd name="connsiteX81" fmla="*/ 45351 w 473850"/>
                  <a:gd name="connsiteY81" fmla="*/ 265667 h 539768"/>
                  <a:gd name="connsiteX82" fmla="*/ 47126 w 473850"/>
                  <a:gd name="connsiteY82" fmla="*/ 272918 h 539768"/>
                  <a:gd name="connsiteX83" fmla="*/ 47126 w 473850"/>
                  <a:gd name="connsiteY83" fmla="*/ 280168 h 539768"/>
                  <a:gd name="connsiteX84" fmla="*/ 47126 w 473850"/>
                  <a:gd name="connsiteY84" fmla="*/ 287418 h 539768"/>
                  <a:gd name="connsiteX85" fmla="*/ 49124 w 473850"/>
                  <a:gd name="connsiteY85" fmla="*/ 294668 h 539768"/>
                  <a:gd name="connsiteX86" fmla="*/ 52601 w 473850"/>
                  <a:gd name="connsiteY86" fmla="*/ 302140 h 539768"/>
                  <a:gd name="connsiteX87" fmla="*/ 60073 w 473850"/>
                  <a:gd name="connsiteY87" fmla="*/ 305617 h 539768"/>
                  <a:gd name="connsiteX88" fmla="*/ 67323 w 473850"/>
                  <a:gd name="connsiteY88" fmla="*/ 303620 h 539768"/>
                  <a:gd name="connsiteX89" fmla="*/ 72798 w 473850"/>
                  <a:gd name="connsiteY89" fmla="*/ 296370 h 539768"/>
                  <a:gd name="connsiteX90" fmla="*/ 80048 w 473850"/>
                  <a:gd name="connsiteY90" fmla="*/ 292893 h 539768"/>
                  <a:gd name="connsiteX91" fmla="*/ 87520 w 473850"/>
                  <a:gd name="connsiteY91" fmla="*/ 298367 h 539768"/>
                  <a:gd name="connsiteX92" fmla="*/ 94770 w 473850"/>
                  <a:gd name="connsiteY92" fmla="*/ 305617 h 539768"/>
                  <a:gd name="connsiteX93" fmla="*/ 100023 w 473850"/>
                  <a:gd name="connsiteY93" fmla="*/ 312867 h 539768"/>
                  <a:gd name="connsiteX94" fmla="*/ 103722 w 473850"/>
                  <a:gd name="connsiteY94" fmla="*/ 320118 h 539768"/>
                  <a:gd name="connsiteX95" fmla="*/ 107199 w 473850"/>
                  <a:gd name="connsiteY95" fmla="*/ 327590 h 539768"/>
                  <a:gd name="connsiteX96" fmla="*/ 109197 w 473850"/>
                  <a:gd name="connsiteY96" fmla="*/ 334840 h 539768"/>
                  <a:gd name="connsiteX97" fmla="*/ 110972 w 473850"/>
                  <a:gd name="connsiteY97" fmla="*/ 342090 h 539768"/>
                  <a:gd name="connsiteX98" fmla="*/ 112970 w 473850"/>
                  <a:gd name="connsiteY98" fmla="*/ 349340 h 539768"/>
                  <a:gd name="connsiteX99" fmla="*/ 116447 w 473850"/>
                  <a:gd name="connsiteY99" fmla="*/ 356591 h 539768"/>
                  <a:gd name="connsiteX100" fmla="*/ 116447 w 473850"/>
                  <a:gd name="connsiteY100" fmla="*/ 364063 h 539768"/>
                  <a:gd name="connsiteX101" fmla="*/ 118222 w 473850"/>
                  <a:gd name="connsiteY101" fmla="*/ 371313 h 539768"/>
                  <a:gd name="connsiteX102" fmla="*/ 118222 w 473850"/>
                  <a:gd name="connsiteY102" fmla="*/ 378563 h 539768"/>
                  <a:gd name="connsiteX103" fmla="*/ 120220 w 473850"/>
                  <a:gd name="connsiteY103" fmla="*/ 387515 h 539768"/>
                  <a:gd name="connsiteX104" fmla="*/ 123919 w 473850"/>
                  <a:gd name="connsiteY104" fmla="*/ 394765 h 539768"/>
                  <a:gd name="connsiteX105" fmla="*/ 129172 w 473850"/>
                  <a:gd name="connsiteY105" fmla="*/ 402015 h 539768"/>
                  <a:gd name="connsiteX106" fmla="*/ 131169 w 473850"/>
                  <a:gd name="connsiteY106" fmla="*/ 411189 h 539768"/>
                  <a:gd name="connsiteX107" fmla="*/ 132723 w 473850"/>
                  <a:gd name="connsiteY107" fmla="*/ 418439 h 539768"/>
                  <a:gd name="connsiteX108" fmla="*/ 138419 w 473850"/>
                  <a:gd name="connsiteY108" fmla="*/ 427391 h 539768"/>
                  <a:gd name="connsiteX109" fmla="*/ 145669 w 473850"/>
                  <a:gd name="connsiteY109" fmla="*/ 434863 h 539768"/>
                  <a:gd name="connsiteX110" fmla="*/ 149369 w 473850"/>
                  <a:gd name="connsiteY110" fmla="*/ 442113 h 539768"/>
                  <a:gd name="connsiteX111" fmla="*/ 156619 w 473850"/>
                  <a:gd name="connsiteY111" fmla="*/ 447588 h 539768"/>
                  <a:gd name="connsiteX112" fmla="*/ 163869 w 473850"/>
                  <a:gd name="connsiteY112" fmla="*/ 454838 h 539768"/>
                  <a:gd name="connsiteX113" fmla="*/ 163203 w 473850"/>
                  <a:gd name="connsiteY113" fmla="*/ 459647 h 539768"/>
                  <a:gd name="connsiteX114" fmla="*/ 177629 w 473850"/>
                  <a:gd name="connsiteY114" fmla="*/ 459647 h 539768"/>
                  <a:gd name="connsiteX115" fmla="*/ 203005 w 473850"/>
                  <a:gd name="connsiteY115" fmla="*/ 472593 h 539768"/>
                  <a:gd name="connsiteX116" fmla="*/ 205002 w 473850"/>
                  <a:gd name="connsiteY116" fmla="*/ 488795 h 539768"/>
                  <a:gd name="connsiteX117" fmla="*/ 195829 w 473850"/>
                  <a:gd name="connsiteY117" fmla="*/ 497969 h 539768"/>
                  <a:gd name="connsiteX118" fmla="*/ 188579 w 473850"/>
                  <a:gd name="connsiteY118" fmla="*/ 505219 h 539768"/>
                  <a:gd name="connsiteX119" fmla="*/ 186803 w 473850"/>
                  <a:gd name="connsiteY119" fmla="*/ 512691 h 539768"/>
                  <a:gd name="connsiteX120" fmla="*/ 201451 w 473850"/>
                  <a:gd name="connsiteY120" fmla="*/ 517944 h 539768"/>
                  <a:gd name="connsiteX121" fmla="*/ 208702 w 473850"/>
                  <a:gd name="connsiteY121" fmla="*/ 510694 h 539768"/>
                  <a:gd name="connsiteX122" fmla="*/ 224903 w 473850"/>
                  <a:gd name="connsiteY122" fmla="*/ 505219 h 539768"/>
                  <a:gd name="connsiteX123" fmla="*/ 252277 w 473850"/>
                  <a:gd name="connsiteY123" fmla="*/ 506995 h 539768"/>
                  <a:gd name="connsiteX124" fmla="*/ 255976 w 473850"/>
                  <a:gd name="connsiteY124" fmla="*/ 514245 h 539768"/>
                  <a:gd name="connsiteX125" fmla="*/ 257529 w 473850"/>
                  <a:gd name="connsiteY125" fmla="*/ 521495 h 539768"/>
                  <a:gd name="connsiteX126" fmla="*/ 261228 w 473850"/>
                  <a:gd name="connsiteY126" fmla="*/ 523493 h 539768"/>
                  <a:gd name="connsiteX127" fmla="*/ 266703 w 473850"/>
                  <a:gd name="connsiteY127" fmla="*/ 525268 h 539768"/>
                  <a:gd name="connsiteX128" fmla="*/ 272178 w 473850"/>
                  <a:gd name="connsiteY128" fmla="*/ 521569 h 539768"/>
                  <a:gd name="connsiteX129" fmla="*/ 277652 w 473850"/>
                  <a:gd name="connsiteY129" fmla="*/ 523567 h 539768"/>
                  <a:gd name="connsiteX130" fmla="*/ 279428 w 473850"/>
                  <a:gd name="connsiteY130" fmla="*/ 539769 h 539768"/>
                  <a:gd name="connsiteX131" fmla="*/ 288601 w 473850"/>
                  <a:gd name="connsiteY131" fmla="*/ 520089 h 539768"/>
                  <a:gd name="connsiteX132" fmla="*/ 292301 w 473850"/>
                  <a:gd name="connsiteY132" fmla="*/ 467341 h 539768"/>
                  <a:gd name="connsiteX133" fmla="*/ 295778 w 473850"/>
                  <a:gd name="connsiteY133" fmla="*/ 425541 h 539768"/>
                  <a:gd name="connsiteX134" fmla="*/ 311980 w 473850"/>
                  <a:gd name="connsiteY134" fmla="*/ 403865 h 539768"/>
                  <a:gd name="connsiteX135" fmla="*/ 333878 w 473850"/>
                  <a:gd name="connsiteY135" fmla="*/ 392915 h 539768"/>
                  <a:gd name="connsiteX136" fmla="*/ 332103 w 473850"/>
                  <a:gd name="connsiteY136" fmla="*/ 387441 h 539768"/>
                  <a:gd name="connsiteX137" fmla="*/ 326628 w 473850"/>
                  <a:gd name="connsiteY137" fmla="*/ 376492 h 539768"/>
                  <a:gd name="connsiteX138" fmla="*/ 333878 w 473850"/>
                  <a:gd name="connsiteY138" fmla="*/ 345641 h 539768"/>
                  <a:gd name="connsiteX139" fmla="*/ 384703 w 473850"/>
                  <a:gd name="connsiteY139" fmla="*/ 298589 h 539768"/>
                  <a:gd name="connsiteX140" fmla="*/ 437452 w 473850"/>
                  <a:gd name="connsiteY140" fmla="*/ 303842 h 539768"/>
                  <a:gd name="connsiteX141" fmla="*/ 471853 w 473850"/>
                  <a:gd name="connsiteY141" fmla="*/ 292893 h 539768"/>
                  <a:gd name="connsiteX142" fmla="*/ 473851 w 473850"/>
                  <a:gd name="connsiteY142" fmla="*/ 242067 h 539768"/>
                  <a:gd name="connsiteX143" fmla="*/ 455651 w 473850"/>
                  <a:gd name="connsiteY143" fmla="*/ 220391 h 539768"/>
                  <a:gd name="connsiteX144" fmla="*/ 447292 w 473850"/>
                  <a:gd name="connsiteY144" fmla="*/ 219059 h 539768"/>
                  <a:gd name="connsiteX145" fmla="*/ 447292 w 473850"/>
                  <a:gd name="connsiteY145" fmla="*/ 226309 h 539768"/>
                  <a:gd name="connsiteX146" fmla="*/ 443592 w 473850"/>
                  <a:gd name="connsiteY146" fmla="*/ 233559 h 539768"/>
                  <a:gd name="connsiteX147" fmla="*/ 439893 w 473850"/>
                  <a:gd name="connsiteY147" fmla="*/ 241031 h 539768"/>
                  <a:gd name="connsiteX148" fmla="*/ 432643 w 473850"/>
                  <a:gd name="connsiteY148" fmla="*/ 246284 h 539768"/>
                  <a:gd name="connsiteX149" fmla="*/ 425393 w 473850"/>
                  <a:gd name="connsiteY149" fmla="*/ 246284 h 539768"/>
                  <a:gd name="connsiteX150" fmla="*/ 416219 w 473850"/>
                  <a:gd name="connsiteY150" fmla="*/ 242585 h 539768"/>
                  <a:gd name="connsiteX151" fmla="*/ 408969 w 473850"/>
                  <a:gd name="connsiteY151" fmla="*/ 239108 h 539768"/>
                  <a:gd name="connsiteX152" fmla="*/ 401719 w 473850"/>
                  <a:gd name="connsiteY152" fmla="*/ 237332 h 539768"/>
                  <a:gd name="connsiteX153" fmla="*/ 394247 w 473850"/>
                  <a:gd name="connsiteY153" fmla="*/ 233633 h 539768"/>
                  <a:gd name="connsiteX154" fmla="*/ 386997 w 473850"/>
                  <a:gd name="connsiteY154" fmla="*/ 226383 h 539768"/>
                  <a:gd name="connsiteX155" fmla="*/ 385221 w 473850"/>
                  <a:gd name="connsiteY155" fmla="*/ 219133 h 539768"/>
                  <a:gd name="connsiteX156" fmla="*/ 379747 w 473850"/>
                  <a:gd name="connsiteY156" fmla="*/ 211883 h 539768"/>
                  <a:gd name="connsiteX157" fmla="*/ 372496 w 473850"/>
                  <a:gd name="connsiteY157" fmla="*/ 206186 h 539768"/>
                  <a:gd name="connsiteX158" fmla="*/ 367244 w 473850"/>
                  <a:gd name="connsiteY158" fmla="*/ 195459 h 539768"/>
                  <a:gd name="connsiteX159" fmla="*/ 363545 w 473850"/>
                  <a:gd name="connsiteY159" fmla="*/ 187987 h 539768"/>
                  <a:gd name="connsiteX160" fmla="*/ 363545 w 473850"/>
                  <a:gd name="connsiteY160" fmla="*/ 180737 h 539768"/>
                  <a:gd name="connsiteX161" fmla="*/ 365320 w 473850"/>
                  <a:gd name="connsiteY161" fmla="*/ 173486 h 539768"/>
                  <a:gd name="connsiteX162" fmla="*/ 368797 w 473850"/>
                  <a:gd name="connsiteY162" fmla="*/ 166236 h 539768"/>
                  <a:gd name="connsiteX163" fmla="*/ 370795 w 473850"/>
                  <a:gd name="connsiteY163" fmla="*/ 158986 h 539768"/>
                  <a:gd name="connsiteX164" fmla="*/ 376048 w 473850"/>
                  <a:gd name="connsiteY164" fmla="*/ 151736 h 539768"/>
                  <a:gd name="connsiteX165" fmla="*/ 381744 w 473850"/>
                  <a:gd name="connsiteY165" fmla="*/ 144264 h 539768"/>
                  <a:gd name="connsiteX166" fmla="*/ 385221 w 473850"/>
                  <a:gd name="connsiteY166" fmla="*/ 137014 h 539768"/>
                  <a:gd name="connsiteX167" fmla="*/ 385221 w 473850"/>
                  <a:gd name="connsiteY167" fmla="*/ 129763 h 539768"/>
                  <a:gd name="connsiteX168" fmla="*/ 383446 w 473850"/>
                  <a:gd name="connsiteY168" fmla="*/ 120590 h 539768"/>
                  <a:gd name="connsiteX169" fmla="*/ 381670 w 473850"/>
                  <a:gd name="connsiteY169" fmla="*/ 113340 h 539768"/>
                  <a:gd name="connsiteX170" fmla="*/ 383446 w 473850"/>
                  <a:gd name="connsiteY170" fmla="*/ 104388 h 539768"/>
                  <a:gd name="connsiteX171" fmla="*/ 385221 w 473850"/>
                  <a:gd name="connsiteY171" fmla="*/ 97138 h 539768"/>
                  <a:gd name="connsiteX172" fmla="*/ 386997 w 473850"/>
                  <a:gd name="connsiteY172" fmla="*/ 89887 h 539768"/>
                  <a:gd name="connsiteX173" fmla="*/ 388994 w 473850"/>
                  <a:gd name="connsiteY173" fmla="*/ 82415 h 539768"/>
                  <a:gd name="connsiteX174" fmla="*/ 390770 w 473850"/>
                  <a:gd name="connsiteY174" fmla="*/ 75165 h 539768"/>
                  <a:gd name="connsiteX175" fmla="*/ 390770 w 473850"/>
                  <a:gd name="connsiteY175" fmla="*/ 65991 h 539768"/>
                  <a:gd name="connsiteX176" fmla="*/ 387071 w 473850"/>
                  <a:gd name="connsiteY176" fmla="*/ 58741 h 539768"/>
                  <a:gd name="connsiteX177" fmla="*/ 381818 w 473850"/>
                  <a:gd name="connsiteY177" fmla="*/ 51491 h 539768"/>
                  <a:gd name="connsiteX178" fmla="*/ 376121 w 473850"/>
                  <a:gd name="connsiteY178" fmla="*/ 44241 h 539768"/>
                  <a:gd name="connsiteX179" fmla="*/ 368871 w 473850"/>
                  <a:gd name="connsiteY179" fmla="*/ 40542 h 539768"/>
                  <a:gd name="connsiteX180" fmla="*/ 363619 w 473850"/>
                  <a:gd name="connsiteY180" fmla="*/ 33292 h 539768"/>
                  <a:gd name="connsiteX181" fmla="*/ 357922 w 473850"/>
                  <a:gd name="connsiteY181" fmla="*/ 26041 h 539768"/>
                  <a:gd name="connsiteX182" fmla="*/ 350524 w 473850"/>
                  <a:gd name="connsiteY182" fmla="*/ 21529 h 53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473850" h="539768">
                    <a:moveTo>
                      <a:pt x="350524" y="21529"/>
                    </a:moveTo>
                    <a:lnTo>
                      <a:pt x="343274" y="18051"/>
                    </a:lnTo>
                    <a:lnTo>
                      <a:pt x="336024" y="16276"/>
                    </a:lnTo>
                    <a:lnTo>
                      <a:pt x="328551" y="9026"/>
                    </a:lnTo>
                    <a:lnTo>
                      <a:pt x="321301" y="3329"/>
                    </a:lnTo>
                    <a:lnTo>
                      <a:pt x="314051" y="3329"/>
                    </a:lnTo>
                    <a:lnTo>
                      <a:pt x="306801" y="1776"/>
                    </a:lnTo>
                    <a:lnTo>
                      <a:pt x="299551" y="3329"/>
                    </a:lnTo>
                    <a:lnTo>
                      <a:pt x="292079" y="7028"/>
                    </a:lnTo>
                    <a:lnTo>
                      <a:pt x="288601" y="14278"/>
                    </a:lnTo>
                    <a:lnTo>
                      <a:pt x="286604" y="21529"/>
                    </a:lnTo>
                    <a:lnTo>
                      <a:pt x="281351" y="28779"/>
                    </a:lnTo>
                    <a:lnTo>
                      <a:pt x="279354" y="36251"/>
                    </a:lnTo>
                    <a:lnTo>
                      <a:pt x="275655" y="43501"/>
                    </a:lnTo>
                    <a:lnTo>
                      <a:pt x="270402" y="50751"/>
                    </a:lnTo>
                    <a:lnTo>
                      <a:pt x="264706" y="58001"/>
                    </a:lnTo>
                    <a:lnTo>
                      <a:pt x="257455" y="58001"/>
                    </a:lnTo>
                    <a:lnTo>
                      <a:pt x="250205" y="52749"/>
                    </a:lnTo>
                    <a:lnTo>
                      <a:pt x="244952" y="45499"/>
                    </a:lnTo>
                    <a:lnTo>
                      <a:pt x="237480" y="41800"/>
                    </a:lnTo>
                    <a:lnTo>
                      <a:pt x="230230" y="41800"/>
                    </a:lnTo>
                    <a:lnTo>
                      <a:pt x="221278" y="43575"/>
                    </a:lnTo>
                    <a:lnTo>
                      <a:pt x="214028" y="39876"/>
                    </a:lnTo>
                    <a:lnTo>
                      <a:pt x="206778" y="38100"/>
                    </a:lnTo>
                    <a:lnTo>
                      <a:pt x="199528" y="39876"/>
                    </a:lnTo>
                    <a:lnTo>
                      <a:pt x="192278" y="39876"/>
                    </a:lnTo>
                    <a:lnTo>
                      <a:pt x="184806" y="41873"/>
                    </a:lnTo>
                    <a:lnTo>
                      <a:pt x="177555" y="39876"/>
                    </a:lnTo>
                    <a:lnTo>
                      <a:pt x="170305" y="36399"/>
                    </a:lnTo>
                    <a:lnTo>
                      <a:pt x="163055" y="27447"/>
                    </a:lnTo>
                    <a:lnTo>
                      <a:pt x="157358" y="20197"/>
                    </a:lnTo>
                    <a:lnTo>
                      <a:pt x="150108" y="16498"/>
                    </a:lnTo>
                    <a:lnTo>
                      <a:pt x="142858" y="14500"/>
                    </a:lnTo>
                    <a:lnTo>
                      <a:pt x="135608" y="12725"/>
                    </a:lnTo>
                    <a:lnTo>
                      <a:pt x="128358" y="5475"/>
                    </a:lnTo>
                    <a:lnTo>
                      <a:pt x="120886" y="0"/>
                    </a:lnTo>
                    <a:lnTo>
                      <a:pt x="113635" y="0"/>
                    </a:lnTo>
                    <a:lnTo>
                      <a:pt x="106385" y="1997"/>
                    </a:lnTo>
                    <a:lnTo>
                      <a:pt x="99135" y="3551"/>
                    </a:lnTo>
                    <a:lnTo>
                      <a:pt x="95436" y="10801"/>
                    </a:lnTo>
                    <a:lnTo>
                      <a:pt x="95436" y="18273"/>
                    </a:lnTo>
                    <a:lnTo>
                      <a:pt x="95436" y="25524"/>
                    </a:lnTo>
                    <a:lnTo>
                      <a:pt x="95436" y="32774"/>
                    </a:lnTo>
                    <a:lnTo>
                      <a:pt x="90183" y="40024"/>
                    </a:lnTo>
                    <a:lnTo>
                      <a:pt x="82933" y="42021"/>
                    </a:lnTo>
                    <a:lnTo>
                      <a:pt x="75461" y="45721"/>
                    </a:lnTo>
                    <a:lnTo>
                      <a:pt x="69986" y="52971"/>
                    </a:lnTo>
                    <a:lnTo>
                      <a:pt x="69986" y="60221"/>
                    </a:lnTo>
                    <a:lnTo>
                      <a:pt x="71984" y="67471"/>
                    </a:lnTo>
                    <a:lnTo>
                      <a:pt x="71984" y="74721"/>
                    </a:lnTo>
                    <a:lnTo>
                      <a:pt x="66287" y="82193"/>
                    </a:lnTo>
                    <a:lnTo>
                      <a:pt x="60813" y="89444"/>
                    </a:lnTo>
                    <a:lnTo>
                      <a:pt x="60813" y="96694"/>
                    </a:lnTo>
                    <a:lnTo>
                      <a:pt x="62810" y="105645"/>
                    </a:lnTo>
                    <a:lnTo>
                      <a:pt x="62810" y="112896"/>
                    </a:lnTo>
                    <a:lnTo>
                      <a:pt x="59111" y="120146"/>
                    </a:lnTo>
                    <a:lnTo>
                      <a:pt x="55634" y="127396"/>
                    </a:lnTo>
                    <a:lnTo>
                      <a:pt x="48162" y="131095"/>
                    </a:lnTo>
                    <a:lnTo>
                      <a:pt x="38988" y="133093"/>
                    </a:lnTo>
                    <a:lnTo>
                      <a:pt x="31738" y="131095"/>
                    </a:lnTo>
                    <a:lnTo>
                      <a:pt x="22786" y="129320"/>
                    </a:lnTo>
                    <a:lnTo>
                      <a:pt x="15536" y="129320"/>
                    </a:lnTo>
                    <a:lnTo>
                      <a:pt x="8952" y="128876"/>
                    </a:lnTo>
                    <a:lnTo>
                      <a:pt x="3477" y="130873"/>
                    </a:lnTo>
                    <a:lnTo>
                      <a:pt x="1702" y="138123"/>
                    </a:lnTo>
                    <a:lnTo>
                      <a:pt x="3477" y="145374"/>
                    </a:lnTo>
                    <a:lnTo>
                      <a:pt x="3477" y="152624"/>
                    </a:lnTo>
                    <a:lnTo>
                      <a:pt x="3477" y="160096"/>
                    </a:lnTo>
                    <a:lnTo>
                      <a:pt x="3477" y="167346"/>
                    </a:lnTo>
                    <a:lnTo>
                      <a:pt x="0" y="174596"/>
                    </a:lnTo>
                    <a:lnTo>
                      <a:pt x="0" y="181846"/>
                    </a:lnTo>
                    <a:lnTo>
                      <a:pt x="1776" y="190798"/>
                    </a:lnTo>
                    <a:lnTo>
                      <a:pt x="3551" y="198048"/>
                    </a:lnTo>
                    <a:lnTo>
                      <a:pt x="9026" y="207222"/>
                    </a:lnTo>
                    <a:lnTo>
                      <a:pt x="12725" y="214472"/>
                    </a:lnTo>
                    <a:lnTo>
                      <a:pt x="14500" y="221944"/>
                    </a:lnTo>
                    <a:lnTo>
                      <a:pt x="19975" y="229194"/>
                    </a:lnTo>
                    <a:lnTo>
                      <a:pt x="25228" y="236445"/>
                    </a:lnTo>
                    <a:lnTo>
                      <a:pt x="32700" y="243695"/>
                    </a:lnTo>
                    <a:lnTo>
                      <a:pt x="38174" y="250945"/>
                    </a:lnTo>
                    <a:lnTo>
                      <a:pt x="41873" y="258195"/>
                    </a:lnTo>
                    <a:lnTo>
                      <a:pt x="45351" y="265667"/>
                    </a:lnTo>
                    <a:lnTo>
                      <a:pt x="47126" y="272918"/>
                    </a:lnTo>
                    <a:lnTo>
                      <a:pt x="47126" y="280168"/>
                    </a:lnTo>
                    <a:lnTo>
                      <a:pt x="47126" y="287418"/>
                    </a:lnTo>
                    <a:lnTo>
                      <a:pt x="49124" y="294668"/>
                    </a:lnTo>
                    <a:lnTo>
                      <a:pt x="52601" y="302140"/>
                    </a:lnTo>
                    <a:lnTo>
                      <a:pt x="60073" y="305617"/>
                    </a:lnTo>
                    <a:lnTo>
                      <a:pt x="67323" y="303620"/>
                    </a:lnTo>
                    <a:lnTo>
                      <a:pt x="72798" y="296370"/>
                    </a:lnTo>
                    <a:lnTo>
                      <a:pt x="80048" y="292893"/>
                    </a:lnTo>
                    <a:lnTo>
                      <a:pt x="87520" y="298367"/>
                    </a:lnTo>
                    <a:lnTo>
                      <a:pt x="94770" y="305617"/>
                    </a:lnTo>
                    <a:lnTo>
                      <a:pt x="100023" y="312867"/>
                    </a:lnTo>
                    <a:lnTo>
                      <a:pt x="103722" y="320118"/>
                    </a:lnTo>
                    <a:lnTo>
                      <a:pt x="107199" y="327590"/>
                    </a:lnTo>
                    <a:lnTo>
                      <a:pt x="109197" y="334840"/>
                    </a:lnTo>
                    <a:lnTo>
                      <a:pt x="110972" y="342090"/>
                    </a:lnTo>
                    <a:lnTo>
                      <a:pt x="112970" y="349340"/>
                    </a:lnTo>
                    <a:lnTo>
                      <a:pt x="116447" y="356591"/>
                    </a:lnTo>
                    <a:lnTo>
                      <a:pt x="116447" y="364063"/>
                    </a:lnTo>
                    <a:lnTo>
                      <a:pt x="118222" y="371313"/>
                    </a:lnTo>
                    <a:lnTo>
                      <a:pt x="118222" y="378563"/>
                    </a:lnTo>
                    <a:lnTo>
                      <a:pt x="120220" y="387515"/>
                    </a:lnTo>
                    <a:lnTo>
                      <a:pt x="123919" y="394765"/>
                    </a:lnTo>
                    <a:lnTo>
                      <a:pt x="129172" y="402015"/>
                    </a:lnTo>
                    <a:lnTo>
                      <a:pt x="131169" y="411189"/>
                    </a:lnTo>
                    <a:lnTo>
                      <a:pt x="132723" y="418439"/>
                    </a:lnTo>
                    <a:lnTo>
                      <a:pt x="138419" y="427391"/>
                    </a:lnTo>
                    <a:lnTo>
                      <a:pt x="145669" y="434863"/>
                    </a:lnTo>
                    <a:lnTo>
                      <a:pt x="149369" y="442113"/>
                    </a:lnTo>
                    <a:lnTo>
                      <a:pt x="156619" y="447588"/>
                    </a:lnTo>
                    <a:lnTo>
                      <a:pt x="163869" y="454838"/>
                    </a:lnTo>
                    <a:lnTo>
                      <a:pt x="163203" y="459647"/>
                    </a:lnTo>
                    <a:lnTo>
                      <a:pt x="177629" y="459647"/>
                    </a:lnTo>
                    <a:lnTo>
                      <a:pt x="203005" y="472593"/>
                    </a:lnTo>
                    <a:lnTo>
                      <a:pt x="205002" y="488795"/>
                    </a:lnTo>
                    <a:lnTo>
                      <a:pt x="195829" y="497969"/>
                    </a:lnTo>
                    <a:lnTo>
                      <a:pt x="188579" y="505219"/>
                    </a:lnTo>
                    <a:lnTo>
                      <a:pt x="186803" y="512691"/>
                    </a:lnTo>
                    <a:lnTo>
                      <a:pt x="201451" y="517944"/>
                    </a:lnTo>
                    <a:lnTo>
                      <a:pt x="208702" y="510694"/>
                    </a:lnTo>
                    <a:lnTo>
                      <a:pt x="224903" y="505219"/>
                    </a:lnTo>
                    <a:lnTo>
                      <a:pt x="252277" y="506995"/>
                    </a:lnTo>
                    <a:lnTo>
                      <a:pt x="255976" y="514245"/>
                    </a:lnTo>
                    <a:lnTo>
                      <a:pt x="257529" y="521495"/>
                    </a:lnTo>
                    <a:lnTo>
                      <a:pt x="261228" y="523493"/>
                    </a:lnTo>
                    <a:lnTo>
                      <a:pt x="266703" y="525268"/>
                    </a:lnTo>
                    <a:lnTo>
                      <a:pt x="272178" y="521569"/>
                    </a:lnTo>
                    <a:lnTo>
                      <a:pt x="277652" y="523567"/>
                    </a:lnTo>
                    <a:lnTo>
                      <a:pt x="279428" y="539769"/>
                    </a:lnTo>
                    <a:lnTo>
                      <a:pt x="288601" y="520089"/>
                    </a:lnTo>
                    <a:lnTo>
                      <a:pt x="292301" y="467341"/>
                    </a:lnTo>
                    <a:lnTo>
                      <a:pt x="295778" y="425541"/>
                    </a:lnTo>
                    <a:lnTo>
                      <a:pt x="311980" y="403865"/>
                    </a:lnTo>
                    <a:lnTo>
                      <a:pt x="333878" y="392915"/>
                    </a:lnTo>
                    <a:lnTo>
                      <a:pt x="332103" y="387441"/>
                    </a:lnTo>
                    <a:lnTo>
                      <a:pt x="326628" y="376492"/>
                    </a:lnTo>
                    <a:lnTo>
                      <a:pt x="333878" y="345641"/>
                    </a:lnTo>
                    <a:lnTo>
                      <a:pt x="384703" y="298589"/>
                    </a:lnTo>
                    <a:lnTo>
                      <a:pt x="437452" y="303842"/>
                    </a:lnTo>
                    <a:lnTo>
                      <a:pt x="471853" y="292893"/>
                    </a:lnTo>
                    <a:lnTo>
                      <a:pt x="473851" y="242067"/>
                    </a:lnTo>
                    <a:lnTo>
                      <a:pt x="455651" y="220391"/>
                    </a:lnTo>
                    <a:lnTo>
                      <a:pt x="447292" y="219059"/>
                    </a:lnTo>
                    <a:lnTo>
                      <a:pt x="447292" y="226309"/>
                    </a:lnTo>
                    <a:lnTo>
                      <a:pt x="443592" y="233559"/>
                    </a:lnTo>
                    <a:lnTo>
                      <a:pt x="439893" y="241031"/>
                    </a:lnTo>
                    <a:lnTo>
                      <a:pt x="432643" y="246284"/>
                    </a:lnTo>
                    <a:lnTo>
                      <a:pt x="425393" y="246284"/>
                    </a:lnTo>
                    <a:lnTo>
                      <a:pt x="416219" y="242585"/>
                    </a:lnTo>
                    <a:lnTo>
                      <a:pt x="408969" y="239108"/>
                    </a:lnTo>
                    <a:lnTo>
                      <a:pt x="401719" y="237332"/>
                    </a:lnTo>
                    <a:lnTo>
                      <a:pt x="394247" y="233633"/>
                    </a:lnTo>
                    <a:lnTo>
                      <a:pt x="386997" y="226383"/>
                    </a:lnTo>
                    <a:lnTo>
                      <a:pt x="385221" y="219133"/>
                    </a:lnTo>
                    <a:lnTo>
                      <a:pt x="379747" y="211883"/>
                    </a:lnTo>
                    <a:lnTo>
                      <a:pt x="372496" y="206186"/>
                    </a:lnTo>
                    <a:lnTo>
                      <a:pt x="367244" y="195459"/>
                    </a:lnTo>
                    <a:lnTo>
                      <a:pt x="363545" y="187987"/>
                    </a:lnTo>
                    <a:lnTo>
                      <a:pt x="363545" y="180737"/>
                    </a:lnTo>
                    <a:lnTo>
                      <a:pt x="365320" y="173486"/>
                    </a:lnTo>
                    <a:lnTo>
                      <a:pt x="368797" y="166236"/>
                    </a:lnTo>
                    <a:lnTo>
                      <a:pt x="370795" y="158986"/>
                    </a:lnTo>
                    <a:lnTo>
                      <a:pt x="376048" y="151736"/>
                    </a:lnTo>
                    <a:lnTo>
                      <a:pt x="381744" y="144264"/>
                    </a:lnTo>
                    <a:lnTo>
                      <a:pt x="385221" y="137014"/>
                    </a:lnTo>
                    <a:lnTo>
                      <a:pt x="385221" y="129763"/>
                    </a:lnTo>
                    <a:lnTo>
                      <a:pt x="383446" y="120590"/>
                    </a:lnTo>
                    <a:lnTo>
                      <a:pt x="381670" y="113340"/>
                    </a:lnTo>
                    <a:lnTo>
                      <a:pt x="383446" y="104388"/>
                    </a:lnTo>
                    <a:lnTo>
                      <a:pt x="385221" y="97138"/>
                    </a:lnTo>
                    <a:lnTo>
                      <a:pt x="386997" y="89887"/>
                    </a:lnTo>
                    <a:lnTo>
                      <a:pt x="388994" y="82415"/>
                    </a:lnTo>
                    <a:lnTo>
                      <a:pt x="390770" y="75165"/>
                    </a:lnTo>
                    <a:lnTo>
                      <a:pt x="390770" y="65991"/>
                    </a:lnTo>
                    <a:lnTo>
                      <a:pt x="387071" y="58741"/>
                    </a:lnTo>
                    <a:lnTo>
                      <a:pt x="381818" y="51491"/>
                    </a:lnTo>
                    <a:lnTo>
                      <a:pt x="376121" y="44241"/>
                    </a:lnTo>
                    <a:lnTo>
                      <a:pt x="368871" y="40542"/>
                    </a:lnTo>
                    <a:lnTo>
                      <a:pt x="363619" y="33292"/>
                    </a:lnTo>
                    <a:lnTo>
                      <a:pt x="357922" y="26041"/>
                    </a:lnTo>
                    <a:lnTo>
                      <a:pt x="350524" y="2152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2D0E07ED-26A7-45A3-AE19-21F02E706D78}"/>
                  </a:ext>
                </a:extLst>
              </p:cNvPr>
              <p:cNvSpPr/>
              <p:nvPr/>
            </p:nvSpPr>
            <p:spPr>
              <a:xfrm>
                <a:off x="1190543" y="3991378"/>
                <a:ext cx="178221" cy="287713"/>
              </a:xfrm>
              <a:custGeom>
                <a:avLst/>
                <a:gdLst>
                  <a:gd name="connsiteX0" fmla="*/ 174892 w 178221"/>
                  <a:gd name="connsiteY0" fmla="*/ 216840 h 287713"/>
                  <a:gd name="connsiteX1" fmla="*/ 165718 w 178221"/>
                  <a:gd name="connsiteY1" fmla="*/ 214842 h 287713"/>
                  <a:gd name="connsiteX2" fmla="*/ 158468 w 178221"/>
                  <a:gd name="connsiteY2" fmla="*/ 211365 h 287713"/>
                  <a:gd name="connsiteX3" fmla="*/ 153216 w 178221"/>
                  <a:gd name="connsiteY3" fmla="*/ 203893 h 287713"/>
                  <a:gd name="connsiteX4" fmla="*/ 145743 w 178221"/>
                  <a:gd name="connsiteY4" fmla="*/ 203893 h 287713"/>
                  <a:gd name="connsiteX5" fmla="*/ 143746 w 178221"/>
                  <a:gd name="connsiteY5" fmla="*/ 211365 h 287713"/>
                  <a:gd name="connsiteX6" fmla="*/ 143746 w 178221"/>
                  <a:gd name="connsiteY6" fmla="*/ 218615 h 287713"/>
                  <a:gd name="connsiteX7" fmla="*/ 151218 w 178221"/>
                  <a:gd name="connsiteY7" fmla="*/ 225865 h 287713"/>
                  <a:gd name="connsiteX8" fmla="*/ 154695 w 178221"/>
                  <a:gd name="connsiteY8" fmla="*/ 233115 h 287713"/>
                  <a:gd name="connsiteX9" fmla="*/ 156693 w 178221"/>
                  <a:gd name="connsiteY9" fmla="*/ 240366 h 287713"/>
                  <a:gd name="connsiteX10" fmla="*/ 151218 w 178221"/>
                  <a:gd name="connsiteY10" fmla="*/ 247838 h 287713"/>
                  <a:gd name="connsiteX11" fmla="*/ 143746 w 178221"/>
                  <a:gd name="connsiteY11" fmla="*/ 253312 h 287713"/>
                  <a:gd name="connsiteX12" fmla="*/ 142192 w 178221"/>
                  <a:gd name="connsiteY12" fmla="*/ 262264 h 287713"/>
                  <a:gd name="connsiteX13" fmla="*/ 142192 w 178221"/>
                  <a:gd name="connsiteY13" fmla="*/ 269514 h 287713"/>
                  <a:gd name="connsiteX14" fmla="*/ 143746 w 178221"/>
                  <a:gd name="connsiteY14" fmla="*/ 276764 h 287713"/>
                  <a:gd name="connsiteX15" fmla="*/ 142192 w 178221"/>
                  <a:gd name="connsiteY15" fmla="*/ 284015 h 287713"/>
                  <a:gd name="connsiteX16" fmla="*/ 134942 w 178221"/>
                  <a:gd name="connsiteY16" fmla="*/ 287714 h 287713"/>
                  <a:gd name="connsiteX17" fmla="*/ 127470 w 178221"/>
                  <a:gd name="connsiteY17" fmla="*/ 287714 h 287713"/>
                  <a:gd name="connsiteX18" fmla="*/ 121995 w 178221"/>
                  <a:gd name="connsiteY18" fmla="*/ 280464 h 287713"/>
                  <a:gd name="connsiteX19" fmla="*/ 121995 w 178221"/>
                  <a:gd name="connsiteY19" fmla="*/ 273213 h 287713"/>
                  <a:gd name="connsiteX20" fmla="*/ 121995 w 178221"/>
                  <a:gd name="connsiteY20" fmla="*/ 265741 h 287713"/>
                  <a:gd name="connsiteX21" fmla="*/ 121995 w 178221"/>
                  <a:gd name="connsiteY21" fmla="*/ 258491 h 287713"/>
                  <a:gd name="connsiteX22" fmla="*/ 118296 w 178221"/>
                  <a:gd name="connsiteY22" fmla="*/ 251241 h 287713"/>
                  <a:gd name="connsiteX23" fmla="*/ 111046 w 178221"/>
                  <a:gd name="connsiteY23" fmla="*/ 245988 h 287713"/>
                  <a:gd name="connsiteX24" fmla="*/ 103796 w 178221"/>
                  <a:gd name="connsiteY24" fmla="*/ 240292 h 287713"/>
                  <a:gd name="connsiteX25" fmla="*/ 96546 w 178221"/>
                  <a:gd name="connsiteY25" fmla="*/ 235039 h 287713"/>
                  <a:gd name="connsiteX26" fmla="*/ 89296 w 178221"/>
                  <a:gd name="connsiteY26" fmla="*/ 235039 h 287713"/>
                  <a:gd name="connsiteX27" fmla="*/ 81823 w 178221"/>
                  <a:gd name="connsiteY27" fmla="*/ 238738 h 287713"/>
                  <a:gd name="connsiteX28" fmla="*/ 76571 w 178221"/>
                  <a:gd name="connsiteY28" fmla="*/ 245988 h 287713"/>
                  <a:gd name="connsiteX29" fmla="*/ 72872 w 178221"/>
                  <a:gd name="connsiteY29" fmla="*/ 253238 h 287713"/>
                  <a:gd name="connsiteX30" fmla="*/ 65621 w 178221"/>
                  <a:gd name="connsiteY30" fmla="*/ 256937 h 287713"/>
                  <a:gd name="connsiteX31" fmla="*/ 58371 w 178221"/>
                  <a:gd name="connsiteY31" fmla="*/ 258491 h 287713"/>
                  <a:gd name="connsiteX32" fmla="*/ 51121 w 178221"/>
                  <a:gd name="connsiteY32" fmla="*/ 260489 h 287713"/>
                  <a:gd name="connsiteX33" fmla="*/ 45425 w 178221"/>
                  <a:gd name="connsiteY33" fmla="*/ 267739 h 287713"/>
                  <a:gd name="connsiteX34" fmla="*/ 41947 w 178221"/>
                  <a:gd name="connsiteY34" fmla="*/ 274989 h 287713"/>
                  <a:gd name="connsiteX35" fmla="*/ 34697 w 178221"/>
                  <a:gd name="connsiteY35" fmla="*/ 276764 h 287713"/>
                  <a:gd name="connsiteX36" fmla="*/ 27225 w 178221"/>
                  <a:gd name="connsiteY36" fmla="*/ 273287 h 287713"/>
                  <a:gd name="connsiteX37" fmla="*/ 19975 w 178221"/>
                  <a:gd name="connsiteY37" fmla="*/ 273287 h 287713"/>
                  <a:gd name="connsiteX38" fmla="*/ 16498 w 178221"/>
                  <a:gd name="connsiteY38" fmla="*/ 264336 h 287713"/>
                  <a:gd name="connsiteX39" fmla="*/ 19975 w 178221"/>
                  <a:gd name="connsiteY39" fmla="*/ 257085 h 287713"/>
                  <a:gd name="connsiteX40" fmla="*/ 25672 w 178221"/>
                  <a:gd name="connsiteY40" fmla="*/ 249613 h 287713"/>
                  <a:gd name="connsiteX41" fmla="*/ 30924 w 178221"/>
                  <a:gd name="connsiteY41" fmla="*/ 242363 h 287713"/>
                  <a:gd name="connsiteX42" fmla="*/ 38174 w 178221"/>
                  <a:gd name="connsiteY42" fmla="*/ 235113 h 287713"/>
                  <a:gd name="connsiteX43" fmla="*/ 41873 w 178221"/>
                  <a:gd name="connsiteY43" fmla="*/ 227863 h 287713"/>
                  <a:gd name="connsiteX44" fmla="*/ 43871 w 178221"/>
                  <a:gd name="connsiteY44" fmla="*/ 220613 h 287713"/>
                  <a:gd name="connsiteX45" fmla="*/ 45425 w 178221"/>
                  <a:gd name="connsiteY45" fmla="*/ 211439 h 287713"/>
                  <a:gd name="connsiteX46" fmla="*/ 45425 w 178221"/>
                  <a:gd name="connsiteY46" fmla="*/ 203967 h 287713"/>
                  <a:gd name="connsiteX47" fmla="*/ 47422 w 178221"/>
                  <a:gd name="connsiteY47" fmla="*/ 196717 h 287713"/>
                  <a:gd name="connsiteX48" fmla="*/ 49198 w 178221"/>
                  <a:gd name="connsiteY48" fmla="*/ 189466 h 287713"/>
                  <a:gd name="connsiteX49" fmla="*/ 47422 w 178221"/>
                  <a:gd name="connsiteY49" fmla="*/ 182216 h 287713"/>
                  <a:gd name="connsiteX50" fmla="*/ 41947 w 178221"/>
                  <a:gd name="connsiteY50" fmla="*/ 174966 h 287713"/>
                  <a:gd name="connsiteX51" fmla="*/ 34697 w 178221"/>
                  <a:gd name="connsiteY51" fmla="*/ 171267 h 287713"/>
                  <a:gd name="connsiteX52" fmla="*/ 27225 w 178221"/>
                  <a:gd name="connsiteY52" fmla="*/ 162315 h 287713"/>
                  <a:gd name="connsiteX53" fmla="*/ 21972 w 178221"/>
                  <a:gd name="connsiteY53" fmla="*/ 155065 h 287713"/>
                  <a:gd name="connsiteX54" fmla="*/ 19975 w 178221"/>
                  <a:gd name="connsiteY54" fmla="*/ 147815 h 287713"/>
                  <a:gd name="connsiteX55" fmla="*/ 16498 w 178221"/>
                  <a:gd name="connsiteY55" fmla="*/ 138641 h 287713"/>
                  <a:gd name="connsiteX56" fmla="*/ 12799 w 178221"/>
                  <a:gd name="connsiteY56" fmla="*/ 131391 h 287713"/>
                  <a:gd name="connsiteX57" fmla="*/ 11023 w 178221"/>
                  <a:gd name="connsiteY57" fmla="*/ 123919 h 287713"/>
                  <a:gd name="connsiteX58" fmla="*/ 7546 w 178221"/>
                  <a:gd name="connsiteY58" fmla="*/ 116669 h 287713"/>
                  <a:gd name="connsiteX59" fmla="*/ 5549 w 178221"/>
                  <a:gd name="connsiteY59" fmla="*/ 109418 h 287713"/>
                  <a:gd name="connsiteX60" fmla="*/ 5549 w 178221"/>
                  <a:gd name="connsiteY60" fmla="*/ 102168 h 287713"/>
                  <a:gd name="connsiteX61" fmla="*/ 5549 w 178221"/>
                  <a:gd name="connsiteY61" fmla="*/ 94918 h 287713"/>
                  <a:gd name="connsiteX62" fmla="*/ 5549 w 178221"/>
                  <a:gd name="connsiteY62" fmla="*/ 87668 h 287713"/>
                  <a:gd name="connsiteX63" fmla="*/ 3773 w 178221"/>
                  <a:gd name="connsiteY63" fmla="*/ 80196 h 287713"/>
                  <a:gd name="connsiteX64" fmla="*/ 1776 w 178221"/>
                  <a:gd name="connsiteY64" fmla="*/ 72946 h 287713"/>
                  <a:gd name="connsiteX65" fmla="*/ 0 w 178221"/>
                  <a:gd name="connsiteY65" fmla="*/ 65695 h 287713"/>
                  <a:gd name="connsiteX66" fmla="*/ 7472 w 178221"/>
                  <a:gd name="connsiteY66" fmla="*/ 63920 h 287713"/>
                  <a:gd name="connsiteX67" fmla="*/ 14722 w 178221"/>
                  <a:gd name="connsiteY67" fmla="*/ 60443 h 287713"/>
                  <a:gd name="connsiteX68" fmla="*/ 12725 w 178221"/>
                  <a:gd name="connsiteY68" fmla="*/ 53193 h 287713"/>
                  <a:gd name="connsiteX69" fmla="*/ 22342 w 178221"/>
                  <a:gd name="connsiteY69" fmla="*/ 46386 h 287713"/>
                  <a:gd name="connsiteX70" fmla="*/ 28039 w 178221"/>
                  <a:gd name="connsiteY70" fmla="*/ 53637 h 287713"/>
                  <a:gd name="connsiteX71" fmla="*/ 31516 w 178221"/>
                  <a:gd name="connsiteY71" fmla="*/ 46386 h 287713"/>
                  <a:gd name="connsiteX72" fmla="*/ 31516 w 178221"/>
                  <a:gd name="connsiteY72" fmla="*/ 38914 h 287713"/>
                  <a:gd name="connsiteX73" fmla="*/ 29519 w 178221"/>
                  <a:gd name="connsiteY73" fmla="*/ 31664 h 287713"/>
                  <a:gd name="connsiteX74" fmla="*/ 29519 w 178221"/>
                  <a:gd name="connsiteY74" fmla="*/ 24414 h 287713"/>
                  <a:gd name="connsiteX75" fmla="*/ 29519 w 178221"/>
                  <a:gd name="connsiteY75" fmla="*/ 17164 h 287713"/>
                  <a:gd name="connsiteX76" fmla="*/ 31516 w 178221"/>
                  <a:gd name="connsiteY76" fmla="*/ 9913 h 287713"/>
                  <a:gd name="connsiteX77" fmla="*/ 36991 w 178221"/>
                  <a:gd name="connsiteY77" fmla="*/ 2441 h 287713"/>
                  <a:gd name="connsiteX78" fmla="*/ 41799 w 178221"/>
                  <a:gd name="connsiteY78" fmla="*/ 0 h 287713"/>
                  <a:gd name="connsiteX79" fmla="*/ 56226 w 178221"/>
                  <a:gd name="connsiteY79" fmla="*/ 0 h 287713"/>
                  <a:gd name="connsiteX80" fmla="*/ 81601 w 178221"/>
                  <a:gd name="connsiteY80" fmla="*/ 12947 h 287713"/>
                  <a:gd name="connsiteX81" fmla="*/ 83599 w 178221"/>
                  <a:gd name="connsiteY81" fmla="*/ 29149 h 287713"/>
                  <a:gd name="connsiteX82" fmla="*/ 74425 w 178221"/>
                  <a:gd name="connsiteY82" fmla="*/ 38322 h 287713"/>
                  <a:gd name="connsiteX83" fmla="*/ 67175 w 178221"/>
                  <a:gd name="connsiteY83" fmla="*/ 45572 h 287713"/>
                  <a:gd name="connsiteX84" fmla="*/ 65400 w 178221"/>
                  <a:gd name="connsiteY84" fmla="*/ 53045 h 287713"/>
                  <a:gd name="connsiteX85" fmla="*/ 80048 w 178221"/>
                  <a:gd name="connsiteY85" fmla="*/ 58297 h 287713"/>
                  <a:gd name="connsiteX86" fmla="*/ 87298 w 178221"/>
                  <a:gd name="connsiteY86" fmla="*/ 51047 h 287713"/>
                  <a:gd name="connsiteX87" fmla="*/ 103500 w 178221"/>
                  <a:gd name="connsiteY87" fmla="*/ 45572 h 287713"/>
                  <a:gd name="connsiteX88" fmla="*/ 130873 w 178221"/>
                  <a:gd name="connsiteY88" fmla="*/ 47348 h 287713"/>
                  <a:gd name="connsiteX89" fmla="*/ 134572 w 178221"/>
                  <a:gd name="connsiteY89" fmla="*/ 54598 h 287713"/>
                  <a:gd name="connsiteX90" fmla="*/ 136126 w 178221"/>
                  <a:gd name="connsiteY90" fmla="*/ 61848 h 287713"/>
                  <a:gd name="connsiteX91" fmla="*/ 139825 w 178221"/>
                  <a:gd name="connsiteY91" fmla="*/ 63846 h 287713"/>
                  <a:gd name="connsiteX92" fmla="*/ 145299 w 178221"/>
                  <a:gd name="connsiteY92" fmla="*/ 65621 h 287713"/>
                  <a:gd name="connsiteX93" fmla="*/ 150774 w 178221"/>
                  <a:gd name="connsiteY93" fmla="*/ 61922 h 287713"/>
                  <a:gd name="connsiteX94" fmla="*/ 156249 w 178221"/>
                  <a:gd name="connsiteY94" fmla="*/ 63920 h 287713"/>
                  <a:gd name="connsiteX95" fmla="*/ 158024 w 178221"/>
                  <a:gd name="connsiteY95" fmla="*/ 80122 h 287713"/>
                  <a:gd name="connsiteX96" fmla="*/ 156249 w 178221"/>
                  <a:gd name="connsiteY96" fmla="*/ 89296 h 287713"/>
                  <a:gd name="connsiteX97" fmla="*/ 147075 w 178221"/>
                  <a:gd name="connsiteY97" fmla="*/ 114893 h 287713"/>
                  <a:gd name="connsiteX98" fmla="*/ 163499 w 178221"/>
                  <a:gd name="connsiteY98" fmla="*/ 141822 h 287713"/>
                  <a:gd name="connsiteX99" fmla="*/ 165274 w 178221"/>
                  <a:gd name="connsiteY99" fmla="*/ 149294 h 287713"/>
                  <a:gd name="connsiteX100" fmla="*/ 160022 w 178221"/>
                  <a:gd name="connsiteY100" fmla="*/ 178221 h 287713"/>
                  <a:gd name="connsiteX101" fmla="*/ 178221 w 178221"/>
                  <a:gd name="connsiteY101" fmla="*/ 198344 h 287713"/>
                  <a:gd name="connsiteX102" fmla="*/ 176224 w 178221"/>
                  <a:gd name="connsiteY102" fmla="*/ 216544 h 287713"/>
                  <a:gd name="connsiteX103" fmla="*/ 174892 w 178221"/>
                  <a:gd name="connsiteY103" fmla="*/ 216544 h 2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78221" h="287713">
                    <a:moveTo>
                      <a:pt x="174892" y="216840"/>
                    </a:moveTo>
                    <a:lnTo>
                      <a:pt x="165718" y="214842"/>
                    </a:lnTo>
                    <a:lnTo>
                      <a:pt x="158468" y="211365"/>
                    </a:lnTo>
                    <a:lnTo>
                      <a:pt x="153216" y="203893"/>
                    </a:lnTo>
                    <a:lnTo>
                      <a:pt x="145743" y="203893"/>
                    </a:lnTo>
                    <a:lnTo>
                      <a:pt x="143746" y="211365"/>
                    </a:lnTo>
                    <a:lnTo>
                      <a:pt x="143746" y="218615"/>
                    </a:lnTo>
                    <a:lnTo>
                      <a:pt x="151218" y="225865"/>
                    </a:lnTo>
                    <a:lnTo>
                      <a:pt x="154695" y="233115"/>
                    </a:lnTo>
                    <a:lnTo>
                      <a:pt x="156693" y="240366"/>
                    </a:lnTo>
                    <a:lnTo>
                      <a:pt x="151218" y="247838"/>
                    </a:lnTo>
                    <a:lnTo>
                      <a:pt x="143746" y="253312"/>
                    </a:lnTo>
                    <a:lnTo>
                      <a:pt x="142192" y="262264"/>
                    </a:lnTo>
                    <a:lnTo>
                      <a:pt x="142192" y="269514"/>
                    </a:lnTo>
                    <a:lnTo>
                      <a:pt x="143746" y="276764"/>
                    </a:lnTo>
                    <a:lnTo>
                      <a:pt x="142192" y="284015"/>
                    </a:lnTo>
                    <a:lnTo>
                      <a:pt x="134942" y="287714"/>
                    </a:lnTo>
                    <a:lnTo>
                      <a:pt x="127470" y="287714"/>
                    </a:lnTo>
                    <a:lnTo>
                      <a:pt x="121995" y="280464"/>
                    </a:lnTo>
                    <a:lnTo>
                      <a:pt x="121995" y="273213"/>
                    </a:lnTo>
                    <a:lnTo>
                      <a:pt x="121995" y="265741"/>
                    </a:lnTo>
                    <a:lnTo>
                      <a:pt x="121995" y="258491"/>
                    </a:lnTo>
                    <a:lnTo>
                      <a:pt x="118296" y="251241"/>
                    </a:lnTo>
                    <a:lnTo>
                      <a:pt x="111046" y="245988"/>
                    </a:lnTo>
                    <a:lnTo>
                      <a:pt x="103796" y="240292"/>
                    </a:lnTo>
                    <a:lnTo>
                      <a:pt x="96546" y="235039"/>
                    </a:lnTo>
                    <a:lnTo>
                      <a:pt x="89296" y="235039"/>
                    </a:lnTo>
                    <a:lnTo>
                      <a:pt x="81823" y="238738"/>
                    </a:lnTo>
                    <a:lnTo>
                      <a:pt x="76571" y="245988"/>
                    </a:lnTo>
                    <a:lnTo>
                      <a:pt x="72872" y="253238"/>
                    </a:lnTo>
                    <a:lnTo>
                      <a:pt x="65621" y="256937"/>
                    </a:lnTo>
                    <a:lnTo>
                      <a:pt x="58371" y="258491"/>
                    </a:lnTo>
                    <a:lnTo>
                      <a:pt x="51121" y="260489"/>
                    </a:lnTo>
                    <a:lnTo>
                      <a:pt x="45425" y="267739"/>
                    </a:lnTo>
                    <a:lnTo>
                      <a:pt x="41947" y="274989"/>
                    </a:lnTo>
                    <a:lnTo>
                      <a:pt x="34697" y="276764"/>
                    </a:lnTo>
                    <a:lnTo>
                      <a:pt x="27225" y="273287"/>
                    </a:lnTo>
                    <a:lnTo>
                      <a:pt x="19975" y="273287"/>
                    </a:lnTo>
                    <a:lnTo>
                      <a:pt x="16498" y="264336"/>
                    </a:lnTo>
                    <a:lnTo>
                      <a:pt x="19975" y="257085"/>
                    </a:lnTo>
                    <a:lnTo>
                      <a:pt x="25672" y="249613"/>
                    </a:lnTo>
                    <a:lnTo>
                      <a:pt x="30924" y="242363"/>
                    </a:lnTo>
                    <a:lnTo>
                      <a:pt x="38174" y="235113"/>
                    </a:lnTo>
                    <a:lnTo>
                      <a:pt x="41873" y="227863"/>
                    </a:lnTo>
                    <a:lnTo>
                      <a:pt x="43871" y="220613"/>
                    </a:lnTo>
                    <a:lnTo>
                      <a:pt x="45425" y="211439"/>
                    </a:lnTo>
                    <a:lnTo>
                      <a:pt x="45425" y="203967"/>
                    </a:lnTo>
                    <a:lnTo>
                      <a:pt x="47422" y="196717"/>
                    </a:lnTo>
                    <a:lnTo>
                      <a:pt x="49198" y="189466"/>
                    </a:lnTo>
                    <a:lnTo>
                      <a:pt x="47422" y="182216"/>
                    </a:lnTo>
                    <a:lnTo>
                      <a:pt x="41947" y="174966"/>
                    </a:lnTo>
                    <a:lnTo>
                      <a:pt x="34697" y="171267"/>
                    </a:lnTo>
                    <a:lnTo>
                      <a:pt x="27225" y="162315"/>
                    </a:lnTo>
                    <a:lnTo>
                      <a:pt x="21972" y="155065"/>
                    </a:lnTo>
                    <a:lnTo>
                      <a:pt x="19975" y="147815"/>
                    </a:lnTo>
                    <a:lnTo>
                      <a:pt x="16498" y="138641"/>
                    </a:lnTo>
                    <a:lnTo>
                      <a:pt x="12799" y="131391"/>
                    </a:lnTo>
                    <a:lnTo>
                      <a:pt x="11023" y="123919"/>
                    </a:lnTo>
                    <a:lnTo>
                      <a:pt x="7546" y="116669"/>
                    </a:lnTo>
                    <a:lnTo>
                      <a:pt x="5549" y="109418"/>
                    </a:lnTo>
                    <a:lnTo>
                      <a:pt x="5549" y="102168"/>
                    </a:lnTo>
                    <a:lnTo>
                      <a:pt x="5549" y="94918"/>
                    </a:lnTo>
                    <a:lnTo>
                      <a:pt x="5549" y="87668"/>
                    </a:lnTo>
                    <a:lnTo>
                      <a:pt x="3773" y="80196"/>
                    </a:lnTo>
                    <a:lnTo>
                      <a:pt x="1776" y="72946"/>
                    </a:lnTo>
                    <a:lnTo>
                      <a:pt x="0" y="65695"/>
                    </a:lnTo>
                    <a:lnTo>
                      <a:pt x="7472" y="63920"/>
                    </a:lnTo>
                    <a:lnTo>
                      <a:pt x="14722" y="60443"/>
                    </a:lnTo>
                    <a:lnTo>
                      <a:pt x="12725" y="53193"/>
                    </a:lnTo>
                    <a:lnTo>
                      <a:pt x="22342" y="46386"/>
                    </a:lnTo>
                    <a:lnTo>
                      <a:pt x="28039" y="53637"/>
                    </a:lnTo>
                    <a:lnTo>
                      <a:pt x="31516" y="46386"/>
                    </a:lnTo>
                    <a:lnTo>
                      <a:pt x="31516" y="38914"/>
                    </a:lnTo>
                    <a:lnTo>
                      <a:pt x="29519" y="31664"/>
                    </a:lnTo>
                    <a:lnTo>
                      <a:pt x="29519" y="24414"/>
                    </a:lnTo>
                    <a:lnTo>
                      <a:pt x="29519" y="17164"/>
                    </a:lnTo>
                    <a:lnTo>
                      <a:pt x="31516" y="9913"/>
                    </a:lnTo>
                    <a:lnTo>
                      <a:pt x="36991" y="2441"/>
                    </a:lnTo>
                    <a:lnTo>
                      <a:pt x="41799" y="0"/>
                    </a:lnTo>
                    <a:lnTo>
                      <a:pt x="56226" y="0"/>
                    </a:lnTo>
                    <a:lnTo>
                      <a:pt x="81601" y="12947"/>
                    </a:lnTo>
                    <a:lnTo>
                      <a:pt x="83599" y="29149"/>
                    </a:lnTo>
                    <a:lnTo>
                      <a:pt x="74425" y="38322"/>
                    </a:lnTo>
                    <a:lnTo>
                      <a:pt x="67175" y="45572"/>
                    </a:lnTo>
                    <a:lnTo>
                      <a:pt x="65400" y="53045"/>
                    </a:lnTo>
                    <a:lnTo>
                      <a:pt x="80048" y="58297"/>
                    </a:lnTo>
                    <a:lnTo>
                      <a:pt x="87298" y="51047"/>
                    </a:lnTo>
                    <a:lnTo>
                      <a:pt x="103500" y="45572"/>
                    </a:lnTo>
                    <a:lnTo>
                      <a:pt x="130873" y="47348"/>
                    </a:lnTo>
                    <a:lnTo>
                      <a:pt x="134572" y="54598"/>
                    </a:lnTo>
                    <a:lnTo>
                      <a:pt x="136126" y="61848"/>
                    </a:lnTo>
                    <a:lnTo>
                      <a:pt x="139825" y="63846"/>
                    </a:lnTo>
                    <a:lnTo>
                      <a:pt x="145299" y="65621"/>
                    </a:lnTo>
                    <a:lnTo>
                      <a:pt x="150774" y="61922"/>
                    </a:lnTo>
                    <a:lnTo>
                      <a:pt x="156249" y="63920"/>
                    </a:lnTo>
                    <a:lnTo>
                      <a:pt x="158024" y="80122"/>
                    </a:lnTo>
                    <a:lnTo>
                      <a:pt x="156249" y="89296"/>
                    </a:lnTo>
                    <a:lnTo>
                      <a:pt x="147075" y="114893"/>
                    </a:lnTo>
                    <a:lnTo>
                      <a:pt x="163499" y="141822"/>
                    </a:lnTo>
                    <a:lnTo>
                      <a:pt x="165274" y="149294"/>
                    </a:lnTo>
                    <a:lnTo>
                      <a:pt x="160022" y="178221"/>
                    </a:lnTo>
                    <a:lnTo>
                      <a:pt x="178221" y="198344"/>
                    </a:lnTo>
                    <a:lnTo>
                      <a:pt x="176224" y="216544"/>
                    </a:lnTo>
                    <a:lnTo>
                      <a:pt x="174892" y="21654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 dirty="0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95728B6D-F3D1-4CBE-BFC5-48B673E3F004}"/>
                  </a:ext>
                </a:extLst>
              </p:cNvPr>
              <p:cNvSpPr/>
              <p:nvPr/>
            </p:nvSpPr>
            <p:spPr>
              <a:xfrm>
                <a:off x="1180704" y="4013054"/>
                <a:ext cx="455429" cy="474960"/>
              </a:xfrm>
              <a:custGeom>
                <a:avLst/>
                <a:gdLst>
                  <a:gd name="connsiteX0" fmla="*/ 455429 w 455429"/>
                  <a:gd name="connsiteY0" fmla="*/ 127914 h 474960"/>
                  <a:gd name="connsiteX1" fmla="*/ 448179 w 455429"/>
                  <a:gd name="connsiteY1" fmla="*/ 120442 h 474960"/>
                  <a:gd name="connsiteX2" fmla="*/ 444480 w 455429"/>
                  <a:gd name="connsiteY2" fmla="*/ 113192 h 474960"/>
                  <a:gd name="connsiteX3" fmla="*/ 437230 w 455429"/>
                  <a:gd name="connsiteY3" fmla="*/ 107939 h 474960"/>
                  <a:gd name="connsiteX4" fmla="*/ 429980 w 455429"/>
                  <a:gd name="connsiteY4" fmla="*/ 107939 h 474960"/>
                  <a:gd name="connsiteX5" fmla="*/ 421028 w 455429"/>
                  <a:gd name="connsiteY5" fmla="*/ 111638 h 474960"/>
                  <a:gd name="connsiteX6" fmla="*/ 411854 w 455429"/>
                  <a:gd name="connsiteY6" fmla="*/ 115115 h 474960"/>
                  <a:gd name="connsiteX7" fmla="*/ 404604 w 455429"/>
                  <a:gd name="connsiteY7" fmla="*/ 120368 h 474960"/>
                  <a:gd name="connsiteX8" fmla="*/ 399130 w 455429"/>
                  <a:gd name="connsiteY8" fmla="*/ 129541 h 474960"/>
                  <a:gd name="connsiteX9" fmla="*/ 391879 w 455429"/>
                  <a:gd name="connsiteY9" fmla="*/ 137014 h 474960"/>
                  <a:gd name="connsiteX10" fmla="*/ 384629 w 455429"/>
                  <a:gd name="connsiteY10" fmla="*/ 140491 h 474960"/>
                  <a:gd name="connsiteX11" fmla="*/ 377379 w 455429"/>
                  <a:gd name="connsiteY11" fmla="*/ 142266 h 474960"/>
                  <a:gd name="connsiteX12" fmla="*/ 370129 w 455429"/>
                  <a:gd name="connsiteY12" fmla="*/ 142266 h 474960"/>
                  <a:gd name="connsiteX13" fmla="*/ 362657 w 455429"/>
                  <a:gd name="connsiteY13" fmla="*/ 142266 h 474960"/>
                  <a:gd name="connsiteX14" fmla="*/ 355407 w 455429"/>
                  <a:gd name="connsiteY14" fmla="*/ 140491 h 474960"/>
                  <a:gd name="connsiteX15" fmla="*/ 348156 w 455429"/>
                  <a:gd name="connsiteY15" fmla="*/ 137014 h 474960"/>
                  <a:gd name="connsiteX16" fmla="*/ 340906 w 455429"/>
                  <a:gd name="connsiteY16" fmla="*/ 135016 h 474960"/>
                  <a:gd name="connsiteX17" fmla="*/ 333656 w 455429"/>
                  <a:gd name="connsiteY17" fmla="*/ 135016 h 474960"/>
                  <a:gd name="connsiteX18" fmla="*/ 326184 w 455429"/>
                  <a:gd name="connsiteY18" fmla="*/ 137014 h 474960"/>
                  <a:gd name="connsiteX19" fmla="*/ 320709 w 455429"/>
                  <a:gd name="connsiteY19" fmla="*/ 144264 h 474960"/>
                  <a:gd name="connsiteX20" fmla="*/ 320709 w 455429"/>
                  <a:gd name="connsiteY20" fmla="*/ 151514 h 474960"/>
                  <a:gd name="connsiteX21" fmla="*/ 324408 w 455429"/>
                  <a:gd name="connsiteY21" fmla="*/ 158764 h 474960"/>
                  <a:gd name="connsiteX22" fmla="*/ 326184 w 455429"/>
                  <a:gd name="connsiteY22" fmla="*/ 166014 h 474960"/>
                  <a:gd name="connsiteX23" fmla="*/ 322707 w 455429"/>
                  <a:gd name="connsiteY23" fmla="*/ 173486 h 474960"/>
                  <a:gd name="connsiteX24" fmla="*/ 319008 w 455429"/>
                  <a:gd name="connsiteY24" fmla="*/ 180737 h 474960"/>
                  <a:gd name="connsiteX25" fmla="*/ 304581 w 455429"/>
                  <a:gd name="connsiteY25" fmla="*/ 191464 h 474960"/>
                  <a:gd name="connsiteX26" fmla="*/ 297331 w 455429"/>
                  <a:gd name="connsiteY26" fmla="*/ 196939 h 474960"/>
                  <a:gd name="connsiteX27" fmla="*/ 289859 w 455429"/>
                  <a:gd name="connsiteY27" fmla="*/ 198936 h 474960"/>
                  <a:gd name="connsiteX28" fmla="*/ 282609 w 455429"/>
                  <a:gd name="connsiteY28" fmla="*/ 198936 h 474960"/>
                  <a:gd name="connsiteX29" fmla="*/ 275359 w 455429"/>
                  <a:gd name="connsiteY29" fmla="*/ 198936 h 474960"/>
                  <a:gd name="connsiteX30" fmla="*/ 268109 w 455429"/>
                  <a:gd name="connsiteY30" fmla="*/ 200490 h 474960"/>
                  <a:gd name="connsiteX31" fmla="*/ 260858 w 455429"/>
                  <a:gd name="connsiteY31" fmla="*/ 200490 h 474960"/>
                  <a:gd name="connsiteX32" fmla="*/ 253386 w 455429"/>
                  <a:gd name="connsiteY32" fmla="*/ 198936 h 474960"/>
                  <a:gd name="connsiteX33" fmla="*/ 244213 w 455429"/>
                  <a:gd name="connsiteY33" fmla="*/ 196939 h 474960"/>
                  <a:gd name="connsiteX34" fmla="*/ 236962 w 455429"/>
                  <a:gd name="connsiteY34" fmla="*/ 198936 h 474960"/>
                  <a:gd name="connsiteX35" fmla="*/ 229712 w 455429"/>
                  <a:gd name="connsiteY35" fmla="*/ 202413 h 474960"/>
                  <a:gd name="connsiteX36" fmla="*/ 222462 w 455429"/>
                  <a:gd name="connsiteY36" fmla="*/ 204189 h 474960"/>
                  <a:gd name="connsiteX37" fmla="*/ 215212 w 455429"/>
                  <a:gd name="connsiteY37" fmla="*/ 202413 h 474960"/>
                  <a:gd name="connsiteX38" fmla="*/ 207740 w 455429"/>
                  <a:gd name="connsiteY38" fmla="*/ 195163 h 474960"/>
                  <a:gd name="connsiteX39" fmla="*/ 204263 w 455429"/>
                  <a:gd name="connsiteY39" fmla="*/ 187913 h 474960"/>
                  <a:gd name="connsiteX40" fmla="*/ 204263 w 455429"/>
                  <a:gd name="connsiteY40" fmla="*/ 180663 h 474960"/>
                  <a:gd name="connsiteX41" fmla="*/ 206260 w 455429"/>
                  <a:gd name="connsiteY41" fmla="*/ 173412 h 474960"/>
                  <a:gd name="connsiteX42" fmla="*/ 209737 w 455429"/>
                  <a:gd name="connsiteY42" fmla="*/ 165940 h 474960"/>
                  <a:gd name="connsiteX43" fmla="*/ 213436 w 455429"/>
                  <a:gd name="connsiteY43" fmla="*/ 158690 h 474960"/>
                  <a:gd name="connsiteX44" fmla="*/ 215212 w 455429"/>
                  <a:gd name="connsiteY44" fmla="*/ 151440 h 474960"/>
                  <a:gd name="connsiteX45" fmla="*/ 218689 w 455429"/>
                  <a:gd name="connsiteY45" fmla="*/ 144190 h 474960"/>
                  <a:gd name="connsiteX46" fmla="*/ 220687 w 455429"/>
                  <a:gd name="connsiteY46" fmla="*/ 136940 h 474960"/>
                  <a:gd name="connsiteX47" fmla="*/ 224386 w 455429"/>
                  <a:gd name="connsiteY47" fmla="*/ 129468 h 474960"/>
                  <a:gd name="connsiteX48" fmla="*/ 227863 w 455429"/>
                  <a:gd name="connsiteY48" fmla="*/ 122217 h 474960"/>
                  <a:gd name="connsiteX49" fmla="*/ 235113 w 455429"/>
                  <a:gd name="connsiteY49" fmla="*/ 122217 h 474960"/>
                  <a:gd name="connsiteX50" fmla="*/ 242585 w 455429"/>
                  <a:gd name="connsiteY50" fmla="*/ 125916 h 474960"/>
                  <a:gd name="connsiteX51" fmla="*/ 249835 w 455429"/>
                  <a:gd name="connsiteY51" fmla="*/ 125916 h 474960"/>
                  <a:gd name="connsiteX52" fmla="*/ 257085 w 455429"/>
                  <a:gd name="connsiteY52" fmla="*/ 120220 h 474960"/>
                  <a:gd name="connsiteX53" fmla="*/ 257085 w 455429"/>
                  <a:gd name="connsiteY53" fmla="*/ 112970 h 474960"/>
                  <a:gd name="connsiteX54" fmla="*/ 253386 w 455429"/>
                  <a:gd name="connsiteY54" fmla="*/ 105719 h 474960"/>
                  <a:gd name="connsiteX55" fmla="*/ 258861 w 455429"/>
                  <a:gd name="connsiteY55" fmla="*/ 98469 h 474960"/>
                  <a:gd name="connsiteX56" fmla="*/ 266111 w 455429"/>
                  <a:gd name="connsiteY56" fmla="*/ 98469 h 474960"/>
                  <a:gd name="connsiteX57" fmla="*/ 273361 w 455429"/>
                  <a:gd name="connsiteY57" fmla="*/ 98469 h 474960"/>
                  <a:gd name="connsiteX58" fmla="*/ 275359 w 455429"/>
                  <a:gd name="connsiteY58" fmla="*/ 91219 h 474960"/>
                  <a:gd name="connsiteX59" fmla="*/ 279058 w 455429"/>
                  <a:gd name="connsiteY59" fmla="*/ 83969 h 474960"/>
                  <a:gd name="connsiteX60" fmla="*/ 280612 w 455429"/>
                  <a:gd name="connsiteY60" fmla="*/ 76497 h 474960"/>
                  <a:gd name="connsiteX61" fmla="*/ 282609 w 455429"/>
                  <a:gd name="connsiteY61" fmla="*/ 69247 h 474960"/>
                  <a:gd name="connsiteX62" fmla="*/ 282609 w 455429"/>
                  <a:gd name="connsiteY62" fmla="*/ 61996 h 474960"/>
                  <a:gd name="connsiteX63" fmla="*/ 279132 w 455429"/>
                  <a:gd name="connsiteY63" fmla="*/ 54746 h 474960"/>
                  <a:gd name="connsiteX64" fmla="*/ 271660 w 455429"/>
                  <a:gd name="connsiteY64" fmla="*/ 49272 h 474960"/>
                  <a:gd name="connsiteX65" fmla="*/ 264410 w 455429"/>
                  <a:gd name="connsiteY65" fmla="*/ 47496 h 474960"/>
                  <a:gd name="connsiteX66" fmla="*/ 257159 w 455429"/>
                  <a:gd name="connsiteY66" fmla="*/ 50973 h 474960"/>
                  <a:gd name="connsiteX67" fmla="*/ 249909 w 455429"/>
                  <a:gd name="connsiteY67" fmla="*/ 58223 h 474960"/>
                  <a:gd name="connsiteX68" fmla="*/ 246210 w 455429"/>
                  <a:gd name="connsiteY68" fmla="*/ 65696 h 474960"/>
                  <a:gd name="connsiteX69" fmla="*/ 244213 w 455429"/>
                  <a:gd name="connsiteY69" fmla="*/ 72946 h 474960"/>
                  <a:gd name="connsiteX70" fmla="*/ 236962 w 455429"/>
                  <a:gd name="connsiteY70" fmla="*/ 78420 h 474960"/>
                  <a:gd name="connsiteX71" fmla="*/ 229712 w 455429"/>
                  <a:gd name="connsiteY71" fmla="*/ 80196 h 474960"/>
                  <a:gd name="connsiteX72" fmla="*/ 227937 w 455429"/>
                  <a:gd name="connsiteY72" fmla="*/ 72946 h 474960"/>
                  <a:gd name="connsiteX73" fmla="*/ 225939 w 455429"/>
                  <a:gd name="connsiteY73" fmla="*/ 65696 h 474960"/>
                  <a:gd name="connsiteX74" fmla="*/ 225939 w 455429"/>
                  <a:gd name="connsiteY74" fmla="*/ 58223 h 474960"/>
                  <a:gd name="connsiteX75" fmla="*/ 227937 w 455429"/>
                  <a:gd name="connsiteY75" fmla="*/ 50973 h 474960"/>
                  <a:gd name="connsiteX76" fmla="*/ 231636 w 455429"/>
                  <a:gd name="connsiteY76" fmla="*/ 43723 h 474960"/>
                  <a:gd name="connsiteX77" fmla="*/ 233411 w 455429"/>
                  <a:gd name="connsiteY77" fmla="*/ 36473 h 474960"/>
                  <a:gd name="connsiteX78" fmla="*/ 231636 w 455429"/>
                  <a:gd name="connsiteY78" fmla="*/ 29223 h 474960"/>
                  <a:gd name="connsiteX79" fmla="*/ 224386 w 455429"/>
                  <a:gd name="connsiteY79" fmla="*/ 25524 h 474960"/>
                  <a:gd name="connsiteX80" fmla="*/ 216914 w 455429"/>
                  <a:gd name="connsiteY80" fmla="*/ 31220 h 474960"/>
                  <a:gd name="connsiteX81" fmla="*/ 215138 w 455429"/>
                  <a:gd name="connsiteY81" fmla="*/ 38470 h 474960"/>
                  <a:gd name="connsiteX82" fmla="*/ 213362 w 455429"/>
                  <a:gd name="connsiteY82" fmla="*/ 45720 h 474960"/>
                  <a:gd name="connsiteX83" fmla="*/ 213362 w 455429"/>
                  <a:gd name="connsiteY83" fmla="*/ 52971 h 474960"/>
                  <a:gd name="connsiteX84" fmla="*/ 209663 w 455429"/>
                  <a:gd name="connsiteY84" fmla="*/ 60221 h 474960"/>
                  <a:gd name="connsiteX85" fmla="*/ 202413 w 455429"/>
                  <a:gd name="connsiteY85" fmla="*/ 60221 h 474960"/>
                  <a:gd name="connsiteX86" fmla="*/ 202413 w 455429"/>
                  <a:gd name="connsiteY86" fmla="*/ 52971 h 474960"/>
                  <a:gd name="connsiteX87" fmla="*/ 202413 w 455429"/>
                  <a:gd name="connsiteY87" fmla="*/ 45720 h 474960"/>
                  <a:gd name="connsiteX88" fmla="*/ 204189 w 455429"/>
                  <a:gd name="connsiteY88" fmla="*/ 38470 h 474960"/>
                  <a:gd name="connsiteX89" fmla="*/ 206186 w 455429"/>
                  <a:gd name="connsiteY89" fmla="*/ 31220 h 474960"/>
                  <a:gd name="connsiteX90" fmla="*/ 211439 w 455429"/>
                  <a:gd name="connsiteY90" fmla="*/ 23748 h 474960"/>
                  <a:gd name="connsiteX91" fmla="*/ 218689 w 455429"/>
                  <a:gd name="connsiteY91" fmla="*/ 16498 h 474960"/>
                  <a:gd name="connsiteX92" fmla="*/ 216914 w 455429"/>
                  <a:gd name="connsiteY92" fmla="*/ 9248 h 474960"/>
                  <a:gd name="connsiteX93" fmla="*/ 211439 w 455429"/>
                  <a:gd name="connsiteY93" fmla="*/ 1998 h 474960"/>
                  <a:gd name="connsiteX94" fmla="*/ 204189 w 455429"/>
                  <a:gd name="connsiteY94" fmla="*/ 0 h 474960"/>
                  <a:gd name="connsiteX95" fmla="*/ 196939 w 455429"/>
                  <a:gd name="connsiteY95" fmla="*/ 1998 h 474960"/>
                  <a:gd name="connsiteX96" fmla="*/ 189466 w 455429"/>
                  <a:gd name="connsiteY96" fmla="*/ 7250 h 474960"/>
                  <a:gd name="connsiteX97" fmla="*/ 189466 w 455429"/>
                  <a:gd name="connsiteY97" fmla="*/ 14500 h 474960"/>
                  <a:gd name="connsiteX98" fmla="*/ 191464 w 455429"/>
                  <a:gd name="connsiteY98" fmla="*/ 21972 h 474960"/>
                  <a:gd name="connsiteX99" fmla="*/ 196939 w 455429"/>
                  <a:gd name="connsiteY99" fmla="*/ 29223 h 474960"/>
                  <a:gd name="connsiteX100" fmla="*/ 200416 w 455429"/>
                  <a:gd name="connsiteY100" fmla="*/ 36473 h 474960"/>
                  <a:gd name="connsiteX101" fmla="*/ 198862 w 455429"/>
                  <a:gd name="connsiteY101" fmla="*/ 43723 h 474960"/>
                  <a:gd name="connsiteX102" fmla="*/ 191390 w 455429"/>
                  <a:gd name="connsiteY102" fmla="*/ 47422 h 474960"/>
                  <a:gd name="connsiteX103" fmla="*/ 184140 w 455429"/>
                  <a:gd name="connsiteY103" fmla="*/ 50899 h 474960"/>
                  <a:gd name="connsiteX104" fmla="*/ 176890 w 455429"/>
                  <a:gd name="connsiteY104" fmla="*/ 54598 h 474960"/>
                  <a:gd name="connsiteX105" fmla="*/ 167716 w 455429"/>
                  <a:gd name="connsiteY105" fmla="*/ 58075 h 474960"/>
                  <a:gd name="connsiteX106" fmla="*/ 165940 w 455429"/>
                  <a:gd name="connsiteY106" fmla="*/ 67249 h 474960"/>
                  <a:gd name="connsiteX107" fmla="*/ 156767 w 455429"/>
                  <a:gd name="connsiteY107" fmla="*/ 92847 h 474960"/>
                  <a:gd name="connsiteX108" fmla="*/ 173190 w 455429"/>
                  <a:gd name="connsiteY108" fmla="*/ 119776 h 474960"/>
                  <a:gd name="connsiteX109" fmla="*/ 174966 w 455429"/>
                  <a:gd name="connsiteY109" fmla="*/ 127248 h 474960"/>
                  <a:gd name="connsiteX110" fmla="*/ 169713 w 455429"/>
                  <a:gd name="connsiteY110" fmla="*/ 156175 h 474960"/>
                  <a:gd name="connsiteX111" fmla="*/ 187913 w 455429"/>
                  <a:gd name="connsiteY111" fmla="*/ 176298 h 474960"/>
                  <a:gd name="connsiteX112" fmla="*/ 185915 w 455429"/>
                  <a:gd name="connsiteY112" fmla="*/ 194497 h 474960"/>
                  <a:gd name="connsiteX113" fmla="*/ 184140 w 455429"/>
                  <a:gd name="connsiteY113" fmla="*/ 194497 h 474960"/>
                  <a:gd name="connsiteX114" fmla="*/ 174966 w 455429"/>
                  <a:gd name="connsiteY114" fmla="*/ 192500 h 474960"/>
                  <a:gd name="connsiteX115" fmla="*/ 167716 w 455429"/>
                  <a:gd name="connsiteY115" fmla="*/ 189023 h 474960"/>
                  <a:gd name="connsiteX116" fmla="*/ 162463 w 455429"/>
                  <a:gd name="connsiteY116" fmla="*/ 181550 h 474960"/>
                  <a:gd name="connsiteX117" fmla="*/ 154991 w 455429"/>
                  <a:gd name="connsiteY117" fmla="*/ 181550 h 474960"/>
                  <a:gd name="connsiteX118" fmla="*/ 152994 w 455429"/>
                  <a:gd name="connsiteY118" fmla="*/ 189023 h 474960"/>
                  <a:gd name="connsiteX119" fmla="*/ 152994 w 455429"/>
                  <a:gd name="connsiteY119" fmla="*/ 196273 h 474960"/>
                  <a:gd name="connsiteX120" fmla="*/ 160466 w 455429"/>
                  <a:gd name="connsiteY120" fmla="*/ 203523 h 474960"/>
                  <a:gd name="connsiteX121" fmla="*/ 163943 w 455429"/>
                  <a:gd name="connsiteY121" fmla="*/ 210773 h 474960"/>
                  <a:gd name="connsiteX122" fmla="*/ 165940 w 455429"/>
                  <a:gd name="connsiteY122" fmla="*/ 218023 h 474960"/>
                  <a:gd name="connsiteX123" fmla="*/ 160466 w 455429"/>
                  <a:gd name="connsiteY123" fmla="*/ 225495 h 474960"/>
                  <a:gd name="connsiteX124" fmla="*/ 152994 w 455429"/>
                  <a:gd name="connsiteY124" fmla="*/ 230970 h 474960"/>
                  <a:gd name="connsiteX125" fmla="*/ 151440 w 455429"/>
                  <a:gd name="connsiteY125" fmla="*/ 239922 h 474960"/>
                  <a:gd name="connsiteX126" fmla="*/ 151440 w 455429"/>
                  <a:gd name="connsiteY126" fmla="*/ 247172 h 474960"/>
                  <a:gd name="connsiteX127" fmla="*/ 152994 w 455429"/>
                  <a:gd name="connsiteY127" fmla="*/ 254422 h 474960"/>
                  <a:gd name="connsiteX128" fmla="*/ 151440 w 455429"/>
                  <a:gd name="connsiteY128" fmla="*/ 261672 h 474960"/>
                  <a:gd name="connsiteX129" fmla="*/ 144190 w 455429"/>
                  <a:gd name="connsiteY129" fmla="*/ 265371 h 474960"/>
                  <a:gd name="connsiteX130" fmla="*/ 136718 w 455429"/>
                  <a:gd name="connsiteY130" fmla="*/ 265371 h 474960"/>
                  <a:gd name="connsiteX131" fmla="*/ 131243 w 455429"/>
                  <a:gd name="connsiteY131" fmla="*/ 258121 h 474960"/>
                  <a:gd name="connsiteX132" fmla="*/ 131243 w 455429"/>
                  <a:gd name="connsiteY132" fmla="*/ 250871 h 474960"/>
                  <a:gd name="connsiteX133" fmla="*/ 131243 w 455429"/>
                  <a:gd name="connsiteY133" fmla="*/ 243399 h 474960"/>
                  <a:gd name="connsiteX134" fmla="*/ 131243 w 455429"/>
                  <a:gd name="connsiteY134" fmla="*/ 236149 h 474960"/>
                  <a:gd name="connsiteX135" fmla="*/ 127544 w 455429"/>
                  <a:gd name="connsiteY135" fmla="*/ 228899 h 474960"/>
                  <a:gd name="connsiteX136" fmla="*/ 120294 w 455429"/>
                  <a:gd name="connsiteY136" fmla="*/ 223646 h 474960"/>
                  <a:gd name="connsiteX137" fmla="*/ 113044 w 455429"/>
                  <a:gd name="connsiteY137" fmla="*/ 217949 h 474960"/>
                  <a:gd name="connsiteX138" fmla="*/ 105793 w 455429"/>
                  <a:gd name="connsiteY138" fmla="*/ 212697 h 474960"/>
                  <a:gd name="connsiteX139" fmla="*/ 98543 w 455429"/>
                  <a:gd name="connsiteY139" fmla="*/ 212697 h 474960"/>
                  <a:gd name="connsiteX140" fmla="*/ 91071 w 455429"/>
                  <a:gd name="connsiteY140" fmla="*/ 216396 h 474960"/>
                  <a:gd name="connsiteX141" fmla="*/ 85818 w 455429"/>
                  <a:gd name="connsiteY141" fmla="*/ 223646 h 474960"/>
                  <a:gd name="connsiteX142" fmla="*/ 82119 w 455429"/>
                  <a:gd name="connsiteY142" fmla="*/ 230896 h 474960"/>
                  <a:gd name="connsiteX143" fmla="*/ 74869 w 455429"/>
                  <a:gd name="connsiteY143" fmla="*/ 234595 h 474960"/>
                  <a:gd name="connsiteX144" fmla="*/ 67619 w 455429"/>
                  <a:gd name="connsiteY144" fmla="*/ 236149 h 474960"/>
                  <a:gd name="connsiteX145" fmla="*/ 60369 w 455429"/>
                  <a:gd name="connsiteY145" fmla="*/ 238146 h 474960"/>
                  <a:gd name="connsiteX146" fmla="*/ 54672 w 455429"/>
                  <a:gd name="connsiteY146" fmla="*/ 245396 h 474960"/>
                  <a:gd name="connsiteX147" fmla="*/ 51195 w 455429"/>
                  <a:gd name="connsiteY147" fmla="*/ 252647 h 474960"/>
                  <a:gd name="connsiteX148" fmla="*/ 47496 w 455429"/>
                  <a:gd name="connsiteY148" fmla="*/ 258121 h 474960"/>
                  <a:gd name="connsiteX149" fmla="*/ 51195 w 455429"/>
                  <a:gd name="connsiteY149" fmla="*/ 265371 h 474960"/>
                  <a:gd name="connsiteX150" fmla="*/ 51195 w 455429"/>
                  <a:gd name="connsiteY150" fmla="*/ 272622 h 474960"/>
                  <a:gd name="connsiteX151" fmla="*/ 43945 w 455429"/>
                  <a:gd name="connsiteY151" fmla="*/ 276321 h 474960"/>
                  <a:gd name="connsiteX152" fmla="*/ 36473 w 455429"/>
                  <a:gd name="connsiteY152" fmla="*/ 278318 h 474960"/>
                  <a:gd name="connsiteX153" fmla="*/ 29223 w 455429"/>
                  <a:gd name="connsiteY153" fmla="*/ 279872 h 474960"/>
                  <a:gd name="connsiteX154" fmla="*/ 21972 w 455429"/>
                  <a:gd name="connsiteY154" fmla="*/ 279872 h 474960"/>
                  <a:gd name="connsiteX155" fmla="*/ 14722 w 455429"/>
                  <a:gd name="connsiteY155" fmla="*/ 281869 h 474960"/>
                  <a:gd name="connsiteX156" fmla="*/ 7472 w 455429"/>
                  <a:gd name="connsiteY156" fmla="*/ 283645 h 474960"/>
                  <a:gd name="connsiteX157" fmla="*/ 0 w 455429"/>
                  <a:gd name="connsiteY157" fmla="*/ 290895 h 474960"/>
                  <a:gd name="connsiteX158" fmla="*/ 1998 w 455429"/>
                  <a:gd name="connsiteY158" fmla="*/ 298145 h 474960"/>
                  <a:gd name="connsiteX159" fmla="*/ 5697 w 455429"/>
                  <a:gd name="connsiteY159" fmla="*/ 305395 h 474960"/>
                  <a:gd name="connsiteX160" fmla="*/ 12947 w 455429"/>
                  <a:gd name="connsiteY160" fmla="*/ 312867 h 474960"/>
                  <a:gd name="connsiteX161" fmla="*/ 14722 w 455429"/>
                  <a:gd name="connsiteY161" fmla="*/ 320118 h 474960"/>
                  <a:gd name="connsiteX162" fmla="*/ 12947 w 455429"/>
                  <a:gd name="connsiteY162" fmla="*/ 327368 h 474960"/>
                  <a:gd name="connsiteX163" fmla="*/ 12947 w 455429"/>
                  <a:gd name="connsiteY163" fmla="*/ 334618 h 474960"/>
                  <a:gd name="connsiteX164" fmla="*/ 18199 w 455429"/>
                  <a:gd name="connsiteY164" fmla="*/ 341868 h 474960"/>
                  <a:gd name="connsiteX165" fmla="*/ 25672 w 455429"/>
                  <a:gd name="connsiteY165" fmla="*/ 345567 h 474960"/>
                  <a:gd name="connsiteX166" fmla="*/ 32922 w 455429"/>
                  <a:gd name="connsiteY166" fmla="*/ 352817 h 474960"/>
                  <a:gd name="connsiteX167" fmla="*/ 36399 w 455429"/>
                  <a:gd name="connsiteY167" fmla="*/ 360068 h 474960"/>
                  <a:gd name="connsiteX168" fmla="*/ 40098 w 455429"/>
                  <a:gd name="connsiteY168" fmla="*/ 367540 h 474960"/>
                  <a:gd name="connsiteX169" fmla="*/ 43797 w 455429"/>
                  <a:gd name="connsiteY169" fmla="*/ 374790 h 474960"/>
                  <a:gd name="connsiteX170" fmla="*/ 49272 w 455429"/>
                  <a:gd name="connsiteY170" fmla="*/ 382040 h 474960"/>
                  <a:gd name="connsiteX171" fmla="*/ 54524 w 455429"/>
                  <a:gd name="connsiteY171" fmla="*/ 391214 h 474960"/>
                  <a:gd name="connsiteX172" fmla="*/ 60221 w 455429"/>
                  <a:gd name="connsiteY172" fmla="*/ 398464 h 474960"/>
                  <a:gd name="connsiteX173" fmla="*/ 61996 w 455429"/>
                  <a:gd name="connsiteY173" fmla="*/ 405714 h 474960"/>
                  <a:gd name="connsiteX174" fmla="*/ 61996 w 455429"/>
                  <a:gd name="connsiteY174" fmla="*/ 418439 h 474960"/>
                  <a:gd name="connsiteX175" fmla="*/ 69247 w 455429"/>
                  <a:gd name="connsiteY175" fmla="*/ 421916 h 474960"/>
                  <a:gd name="connsiteX176" fmla="*/ 78420 w 455429"/>
                  <a:gd name="connsiteY176" fmla="*/ 425615 h 474960"/>
                  <a:gd name="connsiteX177" fmla="*/ 85670 w 455429"/>
                  <a:gd name="connsiteY177" fmla="*/ 429314 h 474960"/>
                  <a:gd name="connsiteX178" fmla="*/ 92921 w 455429"/>
                  <a:gd name="connsiteY178" fmla="*/ 436564 h 474960"/>
                  <a:gd name="connsiteX179" fmla="*/ 100171 w 455429"/>
                  <a:gd name="connsiteY179" fmla="*/ 438562 h 474960"/>
                  <a:gd name="connsiteX180" fmla="*/ 103870 w 455429"/>
                  <a:gd name="connsiteY180" fmla="*/ 431090 h 474960"/>
                  <a:gd name="connsiteX181" fmla="*/ 101872 w 455429"/>
                  <a:gd name="connsiteY181" fmla="*/ 425615 h 474960"/>
                  <a:gd name="connsiteX182" fmla="*/ 109123 w 455429"/>
                  <a:gd name="connsiteY182" fmla="*/ 423840 h 474960"/>
                  <a:gd name="connsiteX183" fmla="*/ 116595 w 455429"/>
                  <a:gd name="connsiteY183" fmla="*/ 423840 h 474960"/>
                  <a:gd name="connsiteX184" fmla="*/ 125768 w 455429"/>
                  <a:gd name="connsiteY184" fmla="*/ 425615 h 474960"/>
                  <a:gd name="connsiteX185" fmla="*/ 134720 w 455429"/>
                  <a:gd name="connsiteY185" fmla="*/ 427613 h 474960"/>
                  <a:gd name="connsiteX186" fmla="*/ 141970 w 455429"/>
                  <a:gd name="connsiteY186" fmla="*/ 429388 h 474960"/>
                  <a:gd name="connsiteX187" fmla="*/ 151144 w 455429"/>
                  <a:gd name="connsiteY187" fmla="*/ 429388 h 474960"/>
                  <a:gd name="connsiteX188" fmla="*/ 158394 w 455429"/>
                  <a:gd name="connsiteY188" fmla="*/ 427613 h 474960"/>
                  <a:gd name="connsiteX189" fmla="*/ 165644 w 455429"/>
                  <a:gd name="connsiteY189" fmla="*/ 425615 h 474960"/>
                  <a:gd name="connsiteX190" fmla="*/ 172895 w 455429"/>
                  <a:gd name="connsiteY190" fmla="*/ 421916 h 474960"/>
                  <a:gd name="connsiteX191" fmla="*/ 180367 w 455429"/>
                  <a:gd name="connsiteY191" fmla="*/ 416663 h 474960"/>
                  <a:gd name="connsiteX192" fmla="*/ 187617 w 455429"/>
                  <a:gd name="connsiteY192" fmla="*/ 412964 h 474960"/>
                  <a:gd name="connsiteX193" fmla="*/ 194867 w 455429"/>
                  <a:gd name="connsiteY193" fmla="*/ 414740 h 474960"/>
                  <a:gd name="connsiteX194" fmla="*/ 202117 w 455429"/>
                  <a:gd name="connsiteY194" fmla="*/ 416737 h 474960"/>
                  <a:gd name="connsiteX195" fmla="*/ 211069 w 455429"/>
                  <a:gd name="connsiteY195" fmla="*/ 416737 h 474960"/>
                  <a:gd name="connsiteX196" fmla="*/ 218319 w 455429"/>
                  <a:gd name="connsiteY196" fmla="*/ 414740 h 474960"/>
                  <a:gd name="connsiteX197" fmla="*/ 225569 w 455429"/>
                  <a:gd name="connsiteY197" fmla="*/ 416737 h 474960"/>
                  <a:gd name="connsiteX198" fmla="*/ 227567 w 455429"/>
                  <a:gd name="connsiteY198" fmla="*/ 423988 h 474960"/>
                  <a:gd name="connsiteX199" fmla="*/ 231266 w 455429"/>
                  <a:gd name="connsiteY199" fmla="*/ 431238 h 474960"/>
                  <a:gd name="connsiteX200" fmla="*/ 234743 w 455429"/>
                  <a:gd name="connsiteY200" fmla="*/ 440190 h 474960"/>
                  <a:gd name="connsiteX201" fmla="*/ 234743 w 455429"/>
                  <a:gd name="connsiteY201" fmla="*/ 447440 h 474960"/>
                  <a:gd name="connsiteX202" fmla="*/ 234743 w 455429"/>
                  <a:gd name="connsiteY202" fmla="*/ 454912 h 474960"/>
                  <a:gd name="connsiteX203" fmla="*/ 231266 w 455429"/>
                  <a:gd name="connsiteY203" fmla="*/ 462162 h 474960"/>
                  <a:gd name="connsiteX204" fmla="*/ 233041 w 455429"/>
                  <a:gd name="connsiteY204" fmla="*/ 469412 h 474960"/>
                  <a:gd name="connsiteX205" fmla="*/ 240292 w 455429"/>
                  <a:gd name="connsiteY205" fmla="*/ 469412 h 474960"/>
                  <a:gd name="connsiteX206" fmla="*/ 247542 w 455429"/>
                  <a:gd name="connsiteY206" fmla="*/ 465713 h 474960"/>
                  <a:gd name="connsiteX207" fmla="*/ 254792 w 455429"/>
                  <a:gd name="connsiteY207" fmla="*/ 465713 h 474960"/>
                  <a:gd name="connsiteX208" fmla="*/ 262042 w 455429"/>
                  <a:gd name="connsiteY208" fmla="*/ 473185 h 474960"/>
                  <a:gd name="connsiteX209" fmla="*/ 269514 w 455429"/>
                  <a:gd name="connsiteY209" fmla="*/ 474961 h 474960"/>
                  <a:gd name="connsiteX210" fmla="*/ 276764 w 455429"/>
                  <a:gd name="connsiteY210" fmla="*/ 471484 h 474960"/>
                  <a:gd name="connsiteX211" fmla="*/ 284015 w 455429"/>
                  <a:gd name="connsiteY211" fmla="*/ 464233 h 474960"/>
                  <a:gd name="connsiteX212" fmla="*/ 291265 w 455429"/>
                  <a:gd name="connsiteY212" fmla="*/ 456983 h 474960"/>
                  <a:gd name="connsiteX213" fmla="*/ 298515 w 455429"/>
                  <a:gd name="connsiteY213" fmla="*/ 449511 h 474960"/>
                  <a:gd name="connsiteX214" fmla="*/ 307689 w 455429"/>
                  <a:gd name="connsiteY214" fmla="*/ 446034 h 474960"/>
                  <a:gd name="connsiteX215" fmla="*/ 315161 w 455429"/>
                  <a:gd name="connsiteY215" fmla="*/ 446034 h 474960"/>
                  <a:gd name="connsiteX216" fmla="*/ 322411 w 455429"/>
                  <a:gd name="connsiteY216" fmla="*/ 446034 h 474960"/>
                  <a:gd name="connsiteX217" fmla="*/ 329661 w 455429"/>
                  <a:gd name="connsiteY217" fmla="*/ 442335 h 474960"/>
                  <a:gd name="connsiteX218" fmla="*/ 336911 w 455429"/>
                  <a:gd name="connsiteY218" fmla="*/ 436860 h 474960"/>
                  <a:gd name="connsiteX219" fmla="*/ 340610 w 455429"/>
                  <a:gd name="connsiteY219" fmla="*/ 429610 h 474960"/>
                  <a:gd name="connsiteX220" fmla="*/ 342386 w 455429"/>
                  <a:gd name="connsiteY220" fmla="*/ 422138 h 474960"/>
                  <a:gd name="connsiteX221" fmla="*/ 340610 w 455429"/>
                  <a:gd name="connsiteY221" fmla="*/ 414888 h 474960"/>
                  <a:gd name="connsiteX222" fmla="*/ 333360 w 455429"/>
                  <a:gd name="connsiteY222" fmla="*/ 414888 h 474960"/>
                  <a:gd name="connsiteX223" fmla="*/ 325888 w 455429"/>
                  <a:gd name="connsiteY223" fmla="*/ 414888 h 474960"/>
                  <a:gd name="connsiteX224" fmla="*/ 318638 w 455429"/>
                  <a:gd name="connsiteY224" fmla="*/ 411411 h 474960"/>
                  <a:gd name="connsiteX225" fmla="*/ 315161 w 455429"/>
                  <a:gd name="connsiteY225" fmla="*/ 403939 h 474960"/>
                  <a:gd name="connsiteX226" fmla="*/ 313163 w 455429"/>
                  <a:gd name="connsiteY226" fmla="*/ 396688 h 474960"/>
                  <a:gd name="connsiteX227" fmla="*/ 313163 w 455429"/>
                  <a:gd name="connsiteY227" fmla="*/ 389438 h 474960"/>
                  <a:gd name="connsiteX228" fmla="*/ 318638 w 455429"/>
                  <a:gd name="connsiteY228" fmla="*/ 382188 h 474960"/>
                  <a:gd name="connsiteX229" fmla="*/ 320413 w 455429"/>
                  <a:gd name="connsiteY229" fmla="*/ 374938 h 474960"/>
                  <a:gd name="connsiteX230" fmla="*/ 313163 w 455429"/>
                  <a:gd name="connsiteY230" fmla="*/ 367688 h 474960"/>
                  <a:gd name="connsiteX231" fmla="*/ 305913 w 455429"/>
                  <a:gd name="connsiteY231" fmla="*/ 363989 h 474960"/>
                  <a:gd name="connsiteX232" fmla="*/ 298441 w 455429"/>
                  <a:gd name="connsiteY232" fmla="*/ 360290 h 474960"/>
                  <a:gd name="connsiteX233" fmla="*/ 291191 w 455429"/>
                  <a:gd name="connsiteY233" fmla="*/ 360290 h 474960"/>
                  <a:gd name="connsiteX234" fmla="*/ 283941 w 455429"/>
                  <a:gd name="connsiteY234" fmla="*/ 360290 h 474960"/>
                  <a:gd name="connsiteX235" fmla="*/ 276691 w 455429"/>
                  <a:gd name="connsiteY235" fmla="*/ 358736 h 474960"/>
                  <a:gd name="connsiteX236" fmla="*/ 269440 w 455429"/>
                  <a:gd name="connsiteY236" fmla="*/ 353039 h 474960"/>
                  <a:gd name="connsiteX237" fmla="*/ 269440 w 455429"/>
                  <a:gd name="connsiteY237" fmla="*/ 345789 h 474960"/>
                  <a:gd name="connsiteX238" fmla="*/ 272917 w 455429"/>
                  <a:gd name="connsiteY238" fmla="*/ 338539 h 474960"/>
                  <a:gd name="connsiteX239" fmla="*/ 280168 w 455429"/>
                  <a:gd name="connsiteY239" fmla="*/ 333064 h 474960"/>
                  <a:gd name="connsiteX240" fmla="*/ 287640 w 455429"/>
                  <a:gd name="connsiteY240" fmla="*/ 333064 h 474960"/>
                  <a:gd name="connsiteX241" fmla="*/ 294890 w 455429"/>
                  <a:gd name="connsiteY241" fmla="*/ 333064 h 474960"/>
                  <a:gd name="connsiteX242" fmla="*/ 302140 w 455429"/>
                  <a:gd name="connsiteY242" fmla="*/ 333064 h 474960"/>
                  <a:gd name="connsiteX243" fmla="*/ 309390 w 455429"/>
                  <a:gd name="connsiteY243" fmla="*/ 334840 h 474960"/>
                  <a:gd name="connsiteX244" fmla="*/ 316640 w 455429"/>
                  <a:gd name="connsiteY244" fmla="*/ 334840 h 474960"/>
                  <a:gd name="connsiteX245" fmla="*/ 320339 w 455429"/>
                  <a:gd name="connsiteY245" fmla="*/ 327590 h 474960"/>
                  <a:gd name="connsiteX246" fmla="*/ 322337 w 455429"/>
                  <a:gd name="connsiteY246" fmla="*/ 320340 h 474960"/>
                  <a:gd name="connsiteX247" fmla="*/ 329587 w 455429"/>
                  <a:gd name="connsiteY247" fmla="*/ 320340 h 474960"/>
                  <a:gd name="connsiteX248" fmla="*/ 336837 w 455429"/>
                  <a:gd name="connsiteY248" fmla="*/ 320340 h 474960"/>
                  <a:gd name="connsiteX249" fmla="*/ 344088 w 455429"/>
                  <a:gd name="connsiteY249" fmla="*/ 322337 h 474960"/>
                  <a:gd name="connsiteX250" fmla="*/ 351560 w 455429"/>
                  <a:gd name="connsiteY250" fmla="*/ 316641 h 474960"/>
                  <a:gd name="connsiteX251" fmla="*/ 355037 w 455429"/>
                  <a:gd name="connsiteY251" fmla="*/ 309390 h 474960"/>
                  <a:gd name="connsiteX252" fmla="*/ 362287 w 455429"/>
                  <a:gd name="connsiteY252" fmla="*/ 305691 h 474960"/>
                  <a:gd name="connsiteX253" fmla="*/ 369759 w 455429"/>
                  <a:gd name="connsiteY253" fmla="*/ 305691 h 474960"/>
                  <a:gd name="connsiteX254" fmla="*/ 377009 w 455429"/>
                  <a:gd name="connsiteY254" fmla="*/ 300439 h 474960"/>
                  <a:gd name="connsiteX255" fmla="*/ 384259 w 455429"/>
                  <a:gd name="connsiteY255" fmla="*/ 298441 h 474960"/>
                  <a:gd name="connsiteX256" fmla="*/ 391510 w 455429"/>
                  <a:gd name="connsiteY256" fmla="*/ 300439 h 474960"/>
                  <a:gd name="connsiteX257" fmla="*/ 398760 w 455429"/>
                  <a:gd name="connsiteY257" fmla="*/ 294964 h 474960"/>
                  <a:gd name="connsiteX258" fmla="*/ 404234 w 455429"/>
                  <a:gd name="connsiteY258" fmla="*/ 287714 h 474960"/>
                  <a:gd name="connsiteX259" fmla="*/ 407711 w 455429"/>
                  <a:gd name="connsiteY259" fmla="*/ 278762 h 474960"/>
                  <a:gd name="connsiteX260" fmla="*/ 406158 w 455429"/>
                  <a:gd name="connsiteY260" fmla="*/ 271290 h 474960"/>
                  <a:gd name="connsiteX261" fmla="*/ 400461 w 455429"/>
                  <a:gd name="connsiteY261" fmla="*/ 264040 h 474960"/>
                  <a:gd name="connsiteX262" fmla="*/ 395209 w 455429"/>
                  <a:gd name="connsiteY262" fmla="*/ 256790 h 474960"/>
                  <a:gd name="connsiteX263" fmla="*/ 396762 w 455429"/>
                  <a:gd name="connsiteY263" fmla="*/ 249539 h 474960"/>
                  <a:gd name="connsiteX264" fmla="*/ 404234 w 455429"/>
                  <a:gd name="connsiteY264" fmla="*/ 243843 h 474960"/>
                  <a:gd name="connsiteX265" fmla="*/ 411485 w 455429"/>
                  <a:gd name="connsiteY265" fmla="*/ 236593 h 474960"/>
                  <a:gd name="connsiteX266" fmla="*/ 418735 w 455429"/>
                  <a:gd name="connsiteY266" fmla="*/ 229342 h 474960"/>
                  <a:gd name="connsiteX267" fmla="*/ 424209 w 455429"/>
                  <a:gd name="connsiteY267" fmla="*/ 222092 h 474960"/>
                  <a:gd name="connsiteX268" fmla="*/ 427908 w 455429"/>
                  <a:gd name="connsiteY268" fmla="*/ 214842 h 474960"/>
                  <a:gd name="connsiteX269" fmla="*/ 435159 w 455429"/>
                  <a:gd name="connsiteY269" fmla="*/ 207592 h 474960"/>
                  <a:gd name="connsiteX270" fmla="*/ 444110 w 455429"/>
                  <a:gd name="connsiteY270" fmla="*/ 198640 h 474960"/>
                  <a:gd name="connsiteX271" fmla="*/ 449807 w 455429"/>
                  <a:gd name="connsiteY271" fmla="*/ 191168 h 474960"/>
                  <a:gd name="connsiteX272" fmla="*/ 451361 w 455429"/>
                  <a:gd name="connsiteY272" fmla="*/ 183918 h 474960"/>
                  <a:gd name="connsiteX273" fmla="*/ 449807 w 455429"/>
                  <a:gd name="connsiteY273" fmla="*/ 176668 h 474960"/>
                  <a:gd name="connsiteX274" fmla="*/ 446108 w 455429"/>
                  <a:gd name="connsiteY274" fmla="*/ 169417 h 474960"/>
                  <a:gd name="connsiteX275" fmla="*/ 438858 w 455429"/>
                  <a:gd name="connsiteY275" fmla="*/ 162167 h 474960"/>
                  <a:gd name="connsiteX276" fmla="*/ 438858 w 455429"/>
                  <a:gd name="connsiteY276" fmla="*/ 154917 h 474960"/>
                  <a:gd name="connsiteX277" fmla="*/ 442335 w 455429"/>
                  <a:gd name="connsiteY277" fmla="*/ 147445 h 474960"/>
                  <a:gd name="connsiteX278" fmla="*/ 446034 w 455429"/>
                  <a:gd name="connsiteY278" fmla="*/ 140195 h 474960"/>
                  <a:gd name="connsiteX279" fmla="*/ 453284 w 455429"/>
                  <a:gd name="connsiteY279" fmla="*/ 132945 h 474960"/>
                  <a:gd name="connsiteX280" fmla="*/ 455429 w 455429"/>
                  <a:gd name="connsiteY280" fmla="*/ 127914 h 47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</a:cxnLst>
                <a:rect l="l" t="t" r="r" b="b"/>
                <a:pathLst>
                  <a:path w="455429" h="474960">
                    <a:moveTo>
                      <a:pt x="455429" y="127914"/>
                    </a:moveTo>
                    <a:lnTo>
                      <a:pt x="448179" y="120442"/>
                    </a:lnTo>
                    <a:lnTo>
                      <a:pt x="444480" y="113192"/>
                    </a:lnTo>
                    <a:lnTo>
                      <a:pt x="437230" y="107939"/>
                    </a:lnTo>
                    <a:lnTo>
                      <a:pt x="429980" y="107939"/>
                    </a:lnTo>
                    <a:lnTo>
                      <a:pt x="421028" y="111638"/>
                    </a:lnTo>
                    <a:lnTo>
                      <a:pt x="411854" y="115115"/>
                    </a:lnTo>
                    <a:lnTo>
                      <a:pt x="404604" y="120368"/>
                    </a:lnTo>
                    <a:lnTo>
                      <a:pt x="399130" y="129541"/>
                    </a:lnTo>
                    <a:lnTo>
                      <a:pt x="391879" y="137014"/>
                    </a:lnTo>
                    <a:lnTo>
                      <a:pt x="384629" y="140491"/>
                    </a:lnTo>
                    <a:lnTo>
                      <a:pt x="377379" y="142266"/>
                    </a:lnTo>
                    <a:lnTo>
                      <a:pt x="370129" y="142266"/>
                    </a:lnTo>
                    <a:lnTo>
                      <a:pt x="362657" y="142266"/>
                    </a:lnTo>
                    <a:lnTo>
                      <a:pt x="355407" y="140491"/>
                    </a:lnTo>
                    <a:lnTo>
                      <a:pt x="348156" y="137014"/>
                    </a:lnTo>
                    <a:lnTo>
                      <a:pt x="340906" y="135016"/>
                    </a:lnTo>
                    <a:lnTo>
                      <a:pt x="333656" y="135016"/>
                    </a:lnTo>
                    <a:lnTo>
                      <a:pt x="326184" y="137014"/>
                    </a:lnTo>
                    <a:lnTo>
                      <a:pt x="320709" y="144264"/>
                    </a:lnTo>
                    <a:lnTo>
                      <a:pt x="320709" y="151514"/>
                    </a:lnTo>
                    <a:lnTo>
                      <a:pt x="324408" y="158764"/>
                    </a:lnTo>
                    <a:lnTo>
                      <a:pt x="326184" y="166014"/>
                    </a:lnTo>
                    <a:lnTo>
                      <a:pt x="322707" y="173486"/>
                    </a:lnTo>
                    <a:lnTo>
                      <a:pt x="319008" y="180737"/>
                    </a:lnTo>
                    <a:lnTo>
                      <a:pt x="304581" y="191464"/>
                    </a:lnTo>
                    <a:lnTo>
                      <a:pt x="297331" y="196939"/>
                    </a:lnTo>
                    <a:lnTo>
                      <a:pt x="289859" y="198936"/>
                    </a:lnTo>
                    <a:lnTo>
                      <a:pt x="282609" y="198936"/>
                    </a:lnTo>
                    <a:lnTo>
                      <a:pt x="275359" y="198936"/>
                    </a:lnTo>
                    <a:lnTo>
                      <a:pt x="268109" y="200490"/>
                    </a:lnTo>
                    <a:lnTo>
                      <a:pt x="260858" y="200490"/>
                    </a:lnTo>
                    <a:lnTo>
                      <a:pt x="253386" y="198936"/>
                    </a:lnTo>
                    <a:lnTo>
                      <a:pt x="244213" y="196939"/>
                    </a:lnTo>
                    <a:lnTo>
                      <a:pt x="236962" y="198936"/>
                    </a:lnTo>
                    <a:lnTo>
                      <a:pt x="229712" y="202413"/>
                    </a:lnTo>
                    <a:lnTo>
                      <a:pt x="222462" y="204189"/>
                    </a:lnTo>
                    <a:lnTo>
                      <a:pt x="215212" y="202413"/>
                    </a:lnTo>
                    <a:lnTo>
                      <a:pt x="207740" y="195163"/>
                    </a:lnTo>
                    <a:lnTo>
                      <a:pt x="204263" y="187913"/>
                    </a:lnTo>
                    <a:lnTo>
                      <a:pt x="204263" y="180663"/>
                    </a:lnTo>
                    <a:lnTo>
                      <a:pt x="206260" y="173412"/>
                    </a:lnTo>
                    <a:lnTo>
                      <a:pt x="209737" y="165940"/>
                    </a:lnTo>
                    <a:lnTo>
                      <a:pt x="213436" y="158690"/>
                    </a:lnTo>
                    <a:lnTo>
                      <a:pt x="215212" y="151440"/>
                    </a:lnTo>
                    <a:lnTo>
                      <a:pt x="218689" y="144190"/>
                    </a:lnTo>
                    <a:lnTo>
                      <a:pt x="220687" y="136940"/>
                    </a:lnTo>
                    <a:lnTo>
                      <a:pt x="224386" y="129468"/>
                    </a:lnTo>
                    <a:lnTo>
                      <a:pt x="227863" y="122217"/>
                    </a:lnTo>
                    <a:lnTo>
                      <a:pt x="235113" y="122217"/>
                    </a:lnTo>
                    <a:lnTo>
                      <a:pt x="242585" y="125916"/>
                    </a:lnTo>
                    <a:lnTo>
                      <a:pt x="249835" y="125916"/>
                    </a:lnTo>
                    <a:lnTo>
                      <a:pt x="257085" y="120220"/>
                    </a:lnTo>
                    <a:lnTo>
                      <a:pt x="257085" y="112970"/>
                    </a:lnTo>
                    <a:lnTo>
                      <a:pt x="253386" y="105719"/>
                    </a:lnTo>
                    <a:lnTo>
                      <a:pt x="258861" y="98469"/>
                    </a:lnTo>
                    <a:lnTo>
                      <a:pt x="266111" y="98469"/>
                    </a:lnTo>
                    <a:lnTo>
                      <a:pt x="273361" y="98469"/>
                    </a:lnTo>
                    <a:lnTo>
                      <a:pt x="275359" y="91219"/>
                    </a:lnTo>
                    <a:lnTo>
                      <a:pt x="279058" y="83969"/>
                    </a:lnTo>
                    <a:lnTo>
                      <a:pt x="280612" y="76497"/>
                    </a:lnTo>
                    <a:lnTo>
                      <a:pt x="282609" y="69247"/>
                    </a:lnTo>
                    <a:lnTo>
                      <a:pt x="282609" y="61996"/>
                    </a:lnTo>
                    <a:lnTo>
                      <a:pt x="279132" y="54746"/>
                    </a:lnTo>
                    <a:lnTo>
                      <a:pt x="271660" y="49272"/>
                    </a:lnTo>
                    <a:lnTo>
                      <a:pt x="264410" y="47496"/>
                    </a:lnTo>
                    <a:lnTo>
                      <a:pt x="257159" y="50973"/>
                    </a:lnTo>
                    <a:lnTo>
                      <a:pt x="249909" y="58223"/>
                    </a:lnTo>
                    <a:lnTo>
                      <a:pt x="246210" y="65696"/>
                    </a:lnTo>
                    <a:lnTo>
                      <a:pt x="244213" y="72946"/>
                    </a:lnTo>
                    <a:lnTo>
                      <a:pt x="236962" y="78420"/>
                    </a:lnTo>
                    <a:lnTo>
                      <a:pt x="229712" y="80196"/>
                    </a:lnTo>
                    <a:lnTo>
                      <a:pt x="227937" y="72946"/>
                    </a:lnTo>
                    <a:lnTo>
                      <a:pt x="225939" y="65696"/>
                    </a:lnTo>
                    <a:lnTo>
                      <a:pt x="225939" y="58223"/>
                    </a:lnTo>
                    <a:lnTo>
                      <a:pt x="227937" y="50973"/>
                    </a:lnTo>
                    <a:lnTo>
                      <a:pt x="231636" y="43723"/>
                    </a:lnTo>
                    <a:lnTo>
                      <a:pt x="233411" y="36473"/>
                    </a:lnTo>
                    <a:lnTo>
                      <a:pt x="231636" y="29223"/>
                    </a:lnTo>
                    <a:lnTo>
                      <a:pt x="224386" y="25524"/>
                    </a:lnTo>
                    <a:lnTo>
                      <a:pt x="216914" y="31220"/>
                    </a:lnTo>
                    <a:lnTo>
                      <a:pt x="215138" y="38470"/>
                    </a:lnTo>
                    <a:lnTo>
                      <a:pt x="213362" y="45720"/>
                    </a:lnTo>
                    <a:lnTo>
                      <a:pt x="213362" y="52971"/>
                    </a:lnTo>
                    <a:lnTo>
                      <a:pt x="209663" y="60221"/>
                    </a:lnTo>
                    <a:lnTo>
                      <a:pt x="202413" y="60221"/>
                    </a:lnTo>
                    <a:lnTo>
                      <a:pt x="202413" y="52971"/>
                    </a:lnTo>
                    <a:lnTo>
                      <a:pt x="202413" y="45720"/>
                    </a:lnTo>
                    <a:lnTo>
                      <a:pt x="204189" y="38470"/>
                    </a:lnTo>
                    <a:lnTo>
                      <a:pt x="206186" y="31220"/>
                    </a:lnTo>
                    <a:lnTo>
                      <a:pt x="211439" y="23748"/>
                    </a:lnTo>
                    <a:lnTo>
                      <a:pt x="218689" y="16498"/>
                    </a:lnTo>
                    <a:lnTo>
                      <a:pt x="216914" y="9248"/>
                    </a:lnTo>
                    <a:lnTo>
                      <a:pt x="211439" y="1998"/>
                    </a:lnTo>
                    <a:lnTo>
                      <a:pt x="204189" y="0"/>
                    </a:lnTo>
                    <a:lnTo>
                      <a:pt x="196939" y="1998"/>
                    </a:lnTo>
                    <a:lnTo>
                      <a:pt x="189466" y="7250"/>
                    </a:lnTo>
                    <a:lnTo>
                      <a:pt x="189466" y="14500"/>
                    </a:lnTo>
                    <a:lnTo>
                      <a:pt x="191464" y="21972"/>
                    </a:lnTo>
                    <a:lnTo>
                      <a:pt x="196939" y="29223"/>
                    </a:lnTo>
                    <a:lnTo>
                      <a:pt x="200416" y="36473"/>
                    </a:lnTo>
                    <a:lnTo>
                      <a:pt x="198862" y="43723"/>
                    </a:lnTo>
                    <a:lnTo>
                      <a:pt x="191390" y="47422"/>
                    </a:lnTo>
                    <a:lnTo>
                      <a:pt x="184140" y="50899"/>
                    </a:lnTo>
                    <a:lnTo>
                      <a:pt x="176890" y="54598"/>
                    </a:lnTo>
                    <a:lnTo>
                      <a:pt x="167716" y="58075"/>
                    </a:lnTo>
                    <a:lnTo>
                      <a:pt x="165940" y="67249"/>
                    </a:lnTo>
                    <a:lnTo>
                      <a:pt x="156767" y="92847"/>
                    </a:lnTo>
                    <a:lnTo>
                      <a:pt x="173190" y="119776"/>
                    </a:lnTo>
                    <a:lnTo>
                      <a:pt x="174966" y="127248"/>
                    </a:lnTo>
                    <a:lnTo>
                      <a:pt x="169713" y="156175"/>
                    </a:lnTo>
                    <a:lnTo>
                      <a:pt x="187913" y="176298"/>
                    </a:lnTo>
                    <a:lnTo>
                      <a:pt x="185915" y="194497"/>
                    </a:lnTo>
                    <a:lnTo>
                      <a:pt x="184140" y="194497"/>
                    </a:lnTo>
                    <a:lnTo>
                      <a:pt x="174966" y="192500"/>
                    </a:lnTo>
                    <a:lnTo>
                      <a:pt x="167716" y="189023"/>
                    </a:lnTo>
                    <a:lnTo>
                      <a:pt x="162463" y="181550"/>
                    </a:lnTo>
                    <a:lnTo>
                      <a:pt x="154991" y="181550"/>
                    </a:lnTo>
                    <a:lnTo>
                      <a:pt x="152994" y="189023"/>
                    </a:lnTo>
                    <a:lnTo>
                      <a:pt x="152994" y="196273"/>
                    </a:lnTo>
                    <a:lnTo>
                      <a:pt x="160466" y="203523"/>
                    </a:lnTo>
                    <a:lnTo>
                      <a:pt x="163943" y="210773"/>
                    </a:lnTo>
                    <a:lnTo>
                      <a:pt x="165940" y="218023"/>
                    </a:lnTo>
                    <a:lnTo>
                      <a:pt x="160466" y="225495"/>
                    </a:lnTo>
                    <a:lnTo>
                      <a:pt x="152994" y="230970"/>
                    </a:lnTo>
                    <a:lnTo>
                      <a:pt x="151440" y="239922"/>
                    </a:lnTo>
                    <a:lnTo>
                      <a:pt x="151440" y="247172"/>
                    </a:lnTo>
                    <a:lnTo>
                      <a:pt x="152994" y="254422"/>
                    </a:lnTo>
                    <a:lnTo>
                      <a:pt x="151440" y="261672"/>
                    </a:lnTo>
                    <a:lnTo>
                      <a:pt x="144190" y="265371"/>
                    </a:lnTo>
                    <a:lnTo>
                      <a:pt x="136718" y="265371"/>
                    </a:lnTo>
                    <a:lnTo>
                      <a:pt x="131243" y="258121"/>
                    </a:lnTo>
                    <a:lnTo>
                      <a:pt x="131243" y="250871"/>
                    </a:lnTo>
                    <a:lnTo>
                      <a:pt x="131243" y="243399"/>
                    </a:lnTo>
                    <a:lnTo>
                      <a:pt x="131243" y="236149"/>
                    </a:lnTo>
                    <a:lnTo>
                      <a:pt x="127544" y="228899"/>
                    </a:lnTo>
                    <a:lnTo>
                      <a:pt x="120294" y="223646"/>
                    </a:lnTo>
                    <a:lnTo>
                      <a:pt x="113044" y="217949"/>
                    </a:lnTo>
                    <a:lnTo>
                      <a:pt x="105793" y="212697"/>
                    </a:lnTo>
                    <a:lnTo>
                      <a:pt x="98543" y="212697"/>
                    </a:lnTo>
                    <a:lnTo>
                      <a:pt x="91071" y="216396"/>
                    </a:lnTo>
                    <a:lnTo>
                      <a:pt x="85818" y="223646"/>
                    </a:lnTo>
                    <a:lnTo>
                      <a:pt x="82119" y="230896"/>
                    </a:lnTo>
                    <a:lnTo>
                      <a:pt x="74869" y="234595"/>
                    </a:lnTo>
                    <a:lnTo>
                      <a:pt x="67619" y="236149"/>
                    </a:lnTo>
                    <a:lnTo>
                      <a:pt x="60369" y="238146"/>
                    </a:lnTo>
                    <a:lnTo>
                      <a:pt x="54672" y="245396"/>
                    </a:lnTo>
                    <a:lnTo>
                      <a:pt x="51195" y="252647"/>
                    </a:lnTo>
                    <a:lnTo>
                      <a:pt x="47496" y="258121"/>
                    </a:lnTo>
                    <a:lnTo>
                      <a:pt x="51195" y="265371"/>
                    </a:lnTo>
                    <a:lnTo>
                      <a:pt x="51195" y="272622"/>
                    </a:lnTo>
                    <a:lnTo>
                      <a:pt x="43945" y="276321"/>
                    </a:lnTo>
                    <a:lnTo>
                      <a:pt x="36473" y="278318"/>
                    </a:lnTo>
                    <a:lnTo>
                      <a:pt x="29223" y="279872"/>
                    </a:lnTo>
                    <a:lnTo>
                      <a:pt x="21972" y="279872"/>
                    </a:lnTo>
                    <a:lnTo>
                      <a:pt x="14722" y="281869"/>
                    </a:lnTo>
                    <a:lnTo>
                      <a:pt x="7472" y="283645"/>
                    </a:lnTo>
                    <a:lnTo>
                      <a:pt x="0" y="290895"/>
                    </a:lnTo>
                    <a:lnTo>
                      <a:pt x="1998" y="298145"/>
                    </a:lnTo>
                    <a:lnTo>
                      <a:pt x="5697" y="305395"/>
                    </a:lnTo>
                    <a:lnTo>
                      <a:pt x="12947" y="312867"/>
                    </a:lnTo>
                    <a:lnTo>
                      <a:pt x="14722" y="320118"/>
                    </a:lnTo>
                    <a:lnTo>
                      <a:pt x="12947" y="327368"/>
                    </a:lnTo>
                    <a:lnTo>
                      <a:pt x="12947" y="334618"/>
                    </a:lnTo>
                    <a:lnTo>
                      <a:pt x="18199" y="341868"/>
                    </a:lnTo>
                    <a:lnTo>
                      <a:pt x="25672" y="345567"/>
                    </a:lnTo>
                    <a:lnTo>
                      <a:pt x="32922" y="352817"/>
                    </a:lnTo>
                    <a:lnTo>
                      <a:pt x="36399" y="360068"/>
                    </a:lnTo>
                    <a:lnTo>
                      <a:pt x="40098" y="367540"/>
                    </a:lnTo>
                    <a:lnTo>
                      <a:pt x="43797" y="374790"/>
                    </a:lnTo>
                    <a:lnTo>
                      <a:pt x="49272" y="382040"/>
                    </a:lnTo>
                    <a:lnTo>
                      <a:pt x="54524" y="391214"/>
                    </a:lnTo>
                    <a:lnTo>
                      <a:pt x="60221" y="398464"/>
                    </a:lnTo>
                    <a:lnTo>
                      <a:pt x="61996" y="405714"/>
                    </a:lnTo>
                    <a:lnTo>
                      <a:pt x="61996" y="418439"/>
                    </a:lnTo>
                    <a:lnTo>
                      <a:pt x="69247" y="421916"/>
                    </a:lnTo>
                    <a:lnTo>
                      <a:pt x="78420" y="425615"/>
                    </a:lnTo>
                    <a:lnTo>
                      <a:pt x="85670" y="429314"/>
                    </a:lnTo>
                    <a:lnTo>
                      <a:pt x="92921" y="436564"/>
                    </a:lnTo>
                    <a:lnTo>
                      <a:pt x="100171" y="438562"/>
                    </a:lnTo>
                    <a:lnTo>
                      <a:pt x="103870" y="431090"/>
                    </a:lnTo>
                    <a:lnTo>
                      <a:pt x="101872" y="425615"/>
                    </a:lnTo>
                    <a:lnTo>
                      <a:pt x="109123" y="423840"/>
                    </a:lnTo>
                    <a:lnTo>
                      <a:pt x="116595" y="423840"/>
                    </a:lnTo>
                    <a:lnTo>
                      <a:pt x="125768" y="425615"/>
                    </a:lnTo>
                    <a:lnTo>
                      <a:pt x="134720" y="427613"/>
                    </a:lnTo>
                    <a:lnTo>
                      <a:pt x="141970" y="429388"/>
                    </a:lnTo>
                    <a:lnTo>
                      <a:pt x="151144" y="429388"/>
                    </a:lnTo>
                    <a:lnTo>
                      <a:pt x="158394" y="427613"/>
                    </a:lnTo>
                    <a:lnTo>
                      <a:pt x="165644" y="425615"/>
                    </a:lnTo>
                    <a:lnTo>
                      <a:pt x="172895" y="421916"/>
                    </a:lnTo>
                    <a:lnTo>
                      <a:pt x="180367" y="416663"/>
                    </a:lnTo>
                    <a:lnTo>
                      <a:pt x="187617" y="412964"/>
                    </a:lnTo>
                    <a:lnTo>
                      <a:pt x="194867" y="414740"/>
                    </a:lnTo>
                    <a:lnTo>
                      <a:pt x="202117" y="416737"/>
                    </a:lnTo>
                    <a:lnTo>
                      <a:pt x="211069" y="416737"/>
                    </a:lnTo>
                    <a:lnTo>
                      <a:pt x="218319" y="414740"/>
                    </a:lnTo>
                    <a:lnTo>
                      <a:pt x="225569" y="416737"/>
                    </a:lnTo>
                    <a:lnTo>
                      <a:pt x="227567" y="423988"/>
                    </a:lnTo>
                    <a:lnTo>
                      <a:pt x="231266" y="431238"/>
                    </a:lnTo>
                    <a:lnTo>
                      <a:pt x="234743" y="440190"/>
                    </a:lnTo>
                    <a:lnTo>
                      <a:pt x="234743" y="447440"/>
                    </a:lnTo>
                    <a:lnTo>
                      <a:pt x="234743" y="454912"/>
                    </a:lnTo>
                    <a:lnTo>
                      <a:pt x="231266" y="462162"/>
                    </a:lnTo>
                    <a:lnTo>
                      <a:pt x="233041" y="469412"/>
                    </a:lnTo>
                    <a:lnTo>
                      <a:pt x="240292" y="469412"/>
                    </a:lnTo>
                    <a:lnTo>
                      <a:pt x="247542" y="465713"/>
                    </a:lnTo>
                    <a:lnTo>
                      <a:pt x="254792" y="465713"/>
                    </a:lnTo>
                    <a:lnTo>
                      <a:pt x="262042" y="473185"/>
                    </a:lnTo>
                    <a:lnTo>
                      <a:pt x="269514" y="474961"/>
                    </a:lnTo>
                    <a:lnTo>
                      <a:pt x="276764" y="471484"/>
                    </a:lnTo>
                    <a:lnTo>
                      <a:pt x="284015" y="464233"/>
                    </a:lnTo>
                    <a:lnTo>
                      <a:pt x="291265" y="456983"/>
                    </a:lnTo>
                    <a:lnTo>
                      <a:pt x="298515" y="449511"/>
                    </a:lnTo>
                    <a:lnTo>
                      <a:pt x="307689" y="446034"/>
                    </a:lnTo>
                    <a:lnTo>
                      <a:pt x="315161" y="446034"/>
                    </a:lnTo>
                    <a:lnTo>
                      <a:pt x="322411" y="446034"/>
                    </a:lnTo>
                    <a:lnTo>
                      <a:pt x="329661" y="442335"/>
                    </a:lnTo>
                    <a:lnTo>
                      <a:pt x="336911" y="436860"/>
                    </a:lnTo>
                    <a:lnTo>
                      <a:pt x="340610" y="429610"/>
                    </a:lnTo>
                    <a:lnTo>
                      <a:pt x="342386" y="422138"/>
                    </a:lnTo>
                    <a:lnTo>
                      <a:pt x="340610" y="414888"/>
                    </a:lnTo>
                    <a:lnTo>
                      <a:pt x="333360" y="414888"/>
                    </a:lnTo>
                    <a:lnTo>
                      <a:pt x="325888" y="414888"/>
                    </a:lnTo>
                    <a:lnTo>
                      <a:pt x="318638" y="411411"/>
                    </a:lnTo>
                    <a:lnTo>
                      <a:pt x="315161" y="403939"/>
                    </a:lnTo>
                    <a:lnTo>
                      <a:pt x="313163" y="396688"/>
                    </a:lnTo>
                    <a:lnTo>
                      <a:pt x="313163" y="389438"/>
                    </a:lnTo>
                    <a:lnTo>
                      <a:pt x="318638" y="382188"/>
                    </a:lnTo>
                    <a:lnTo>
                      <a:pt x="320413" y="374938"/>
                    </a:lnTo>
                    <a:lnTo>
                      <a:pt x="313163" y="367688"/>
                    </a:lnTo>
                    <a:lnTo>
                      <a:pt x="305913" y="363989"/>
                    </a:lnTo>
                    <a:lnTo>
                      <a:pt x="298441" y="360290"/>
                    </a:lnTo>
                    <a:lnTo>
                      <a:pt x="291191" y="360290"/>
                    </a:lnTo>
                    <a:lnTo>
                      <a:pt x="283941" y="360290"/>
                    </a:lnTo>
                    <a:lnTo>
                      <a:pt x="276691" y="358736"/>
                    </a:lnTo>
                    <a:lnTo>
                      <a:pt x="269440" y="353039"/>
                    </a:lnTo>
                    <a:lnTo>
                      <a:pt x="269440" y="345789"/>
                    </a:lnTo>
                    <a:lnTo>
                      <a:pt x="272917" y="338539"/>
                    </a:lnTo>
                    <a:lnTo>
                      <a:pt x="280168" y="333064"/>
                    </a:lnTo>
                    <a:lnTo>
                      <a:pt x="287640" y="333064"/>
                    </a:lnTo>
                    <a:lnTo>
                      <a:pt x="294890" y="333064"/>
                    </a:lnTo>
                    <a:lnTo>
                      <a:pt x="302140" y="333064"/>
                    </a:lnTo>
                    <a:lnTo>
                      <a:pt x="309390" y="334840"/>
                    </a:lnTo>
                    <a:lnTo>
                      <a:pt x="316640" y="334840"/>
                    </a:lnTo>
                    <a:lnTo>
                      <a:pt x="320339" y="327590"/>
                    </a:lnTo>
                    <a:lnTo>
                      <a:pt x="322337" y="320340"/>
                    </a:lnTo>
                    <a:lnTo>
                      <a:pt x="329587" y="320340"/>
                    </a:lnTo>
                    <a:lnTo>
                      <a:pt x="336837" y="320340"/>
                    </a:lnTo>
                    <a:lnTo>
                      <a:pt x="344088" y="322337"/>
                    </a:lnTo>
                    <a:lnTo>
                      <a:pt x="351560" y="316641"/>
                    </a:lnTo>
                    <a:lnTo>
                      <a:pt x="355037" y="309390"/>
                    </a:lnTo>
                    <a:lnTo>
                      <a:pt x="362287" y="305691"/>
                    </a:lnTo>
                    <a:lnTo>
                      <a:pt x="369759" y="305691"/>
                    </a:lnTo>
                    <a:lnTo>
                      <a:pt x="377009" y="300439"/>
                    </a:lnTo>
                    <a:lnTo>
                      <a:pt x="384259" y="298441"/>
                    </a:lnTo>
                    <a:lnTo>
                      <a:pt x="391510" y="300439"/>
                    </a:lnTo>
                    <a:lnTo>
                      <a:pt x="398760" y="294964"/>
                    </a:lnTo>
                    <a:lnTo>
                      <a:pt x="404234" y="287714"/>
                    </a:lnTo>
                    <a:lnTo>
                      <a:pt x="407711" y="278762"/>
                    </a:lnTo>
                    <a:lnTo>
                      <a:pt x="406158" y="271290"/>
                    </a:lnTo>
                    <a:lnTo>
                      <a:pt x="400461" y="264040"/>
                    </a:lnTo>
                    <a:lnTo>
                      <a:pt x="395209" y="256790"/>
                    </a:lnTo>
                    <a:lnTo>
                      <a:pt x="396762" y="249539"/>
                    </a:lnTo>
                    <a:lnTo>
                      <a:pt x="404234" y="243843"/>
                    </a:lnTo>
                    <a:lnTo>
                      <a:pt x="411485" y="236593"/>
                    </a:lnTo>
                    <a:lnTo>
                      <a:pt x="418735" y="229342"/>
                    </a:lnTo>
                    <a:lnTo>
                      <a:pt x="424209" y="222092"/>
                    </a:lnTo>
                    <a:lnTo>
                      <a:pt x="427908" y="214842"/>
                    </a:lnTo>
                    <a:lnTo>
                      <a:pt x="435159" y="207592"/>
                    </a:lnTo>
                    <a:lnTo>
                      <a:pt x="444110" y="198640"/>
                    </a:lnTo>
                    <a:lnTo>
                      <a:pt x="449807" y="191168"/>
                    </a:lnTo>
                    <a:lnTo>
                      <a:pt x="451361" y="183918"/>
                    </a:lnTo>
                    <a:lnTo>
                      <a:pt x="449807" y="176668"/>
                    </a:lnTo>
                    <a:lnTo>
                      <a:pt x="446108" y="169417"/>
                    </a:lnTo>
                    <a:lnTo>
                      <a:pt x="438858" y="162167"/>
                    </a:lnTo>
                    <a:lnTo>
                      <a:pt x="438858" y="154917"/>
                    </a:lnTo>
                    <a:lnTo>
                      <a:pt x="442335" y="147445"/>
                    </a:lnTo>
                    <a:lnTo>
                      <a:pt x="446034" y="140195"/>
                    </a:lnTo>
                    <a:lnTo>
                      <a:pt x="453284" y="132945"/>
                    </a:lnTo>
                    <a:lnTo>
                      <a:pt x="455429" y="12791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47697E68-1F40-47E3-B3C2-790DE4970759}"/>
                  </a:ext>
                </a:extLst>
              </p:cNvPr>
              <p:cNvSpPr/>
              <p:nvPr/>
            </p:nvSpPr>
            <p:spPr>
              <a:xfrm>
                <a:off x="1559637" y="3819593"/>
                <a:ext cx="411114" cy="389586"/>
              </a:xfrm>
              <a:custGeom>
                <a:avLst/>
                <a:gdLst>
                  <a:gd name="connsiteX0" fmla="*/ 45573 w 411114"/>
                  <a:gd name="connsiteY0" fmla="*/ 246950 h 389586"/>
                  <a:gd name="connsiteX1" fmla="*/ 9470 w 411114"/>
                  <a:gd name="connsiteY1" fmla="*/ 203375 h 389586"/>
                  <a:gd name="connsiteX2" fmla="*/ 7472 w 411114"/>
                  <a:gd name="connsiteY2" fmla="*/ 194201 h 389586"/>
                  <a:gd name="connsiteX3" fmla="*/ 5697 w 411114"/>
                  <a:gd name="connsiteY3" fmla="*/ 186951 h 389586"/>
                  <a:gd name="connsiteX4" fmla="*/ 5697 w 411114"/>
                  <a:gd name="connsiteY4" fmla="*/ 176002 h 389586"/>
                  <a:gd name="connsiteX5" fmla="*/ 0 w 411114"/>
                  <a:gd name="connsiteY5" fmla="*/ 170749 h 389586"/>
                  <a:gd name="connsiteX6" fmla="*/ 0 w 411114"/>
                  <a:gd name="connsiteY6" fmla="*/ 146853 h 389586"/>
                  <a:gd name="connsiteX7" fmla="*/ 27595 w 411114"/>
                  <a:gd name="connsiteY7" fmla="*/ 121477 h 389586"/>
                  <a:gd name="connsiteX8" fmla="*/ 69173 w 411114"/>
                  <a:gd name="connsiteY8" fmla="*/ 90849 h 389586"/>
                  <a:gd name="connsiteX9" fmla="*/ 98321 w 411114"/>
                  <a:gd name="connsiteY9" fmla="*/ 68951 h 389586"/>
                  <a:gd name="connsiteX10" fmla="*/ 130947 w 411114"/>
                  <a:gd name="connsiteY10" fmla="*/ 16202 h 389586"/>
                  <a:gd name="connsiteX11" fmla="*/ 151070 w 411114"/>
                  <a:gd name="connsiteY11" fmla="*/ 0 h 389586"/>
                  <a:gd name="connsiteX12" fmla="*/ 154547 w 411114"/>
                  <a:gd name="connsiteY12" fmla="*/ 1775 h 389586"/>
                  <a:gd name="connsiteX13" fmla="*/ 165496 w 411114"/>
                  <a:gd name="connsiteY13" fmla="*/ 12503 h 389586"/>
                  <a:gd name="connsiteX14" fmla="*/ 172747 w 411114"/>
                  <a:gd name="connsiteY14" fmla="*/ 19975 h 389586"/>
                  <a:gd name="connsiteX15" fmla="*/ 174522 w 411114"/>
                  <a:gd name="connsiteY15" fmla="*/ 27225 h 389586"/>
                  <a:gd name="connsiteX16" fmla="*/ 176520 w 411114"/>
                  <a:gd name="connsiteY16" fmla="*/ 34475 h 389586"/>
                  <a:gd name="connsiteX17" fmla="*/ 176520 w 411114"/>
                  <a:gd name="connsiteY17" fmla="*/ 41726 h 389586"/>
                  <a:gd name="connsiteX18" fmla="*/ 172821 w 411114"/>
                  <a:gd name="connsiteY18" fmla="*/ 50899 h 389586"/>
                  <a:gd name="connsiteX19" fmla="*/ 172821 w 411114"/>
                  <a:gd name="connsiteY19" fmla="*/ 59851 h 389586"/>
                  <a:gd name="connsiteX20" fmla="*/ 174596 w 411114"/>
                  <a:gd name="connsiteY20" fmla="*/ 67101 h 389586"/>
                  <a:gd name="connsiteX21" fmla="*/ 180293 w 411114"/>
                  <a:gd name="connsiteY21" fmla="*/ 74573 h 389586"/>
                  <a:gd name="connsiteX22" fmla="*/ 181846 w 411114"/>
                  <a:gd name="connsiteY22" fmla="*/ 81823 h 389586"/>
                  <a:gd name="connsiteX23" fmla="*/ 185545 w 411114"/>
                  <a:gd name="connsiteY23" fmla="*/ 89074 h 389586"/>
                  <a:gd name="connsiteX24" fmla="*/ 185545 w 411114"/>
                  <a:gd name="connsiteY24" fmla="*/ 96324 h 389586"/>
                  <a:gd name="connsiteX25" fmla="*/ 185545 w 411114"/>
                  <a:gd name="connsiteY25" fmla="*/ 103574 h 389586"/>
                  <a:gd name="connsiteX26" fmla="*/ 189022 w 411114"/>
                  <a:gd name="connsiteY26" fmla="*/ 116521 h 389586"/>
                  <a:gd name="connsiteX27" fmla="*/ 187469 w 411114"/>
                  <a:gd name="connsiteY27" fmla="*/ 125472 h 389586"/>
                  <a:gd name="connsiteX28" fmla="*/ 185471 w 411114"/>
                  <a:gd name="connsiteY28" fmla="*/ 132723 h 389586"/>
                  <a:gd name="connsiteX29" fmla="*/ 187469 w 411114"/>
                  <a:gd name="connsiteY29" fmla="*/ 139973 h 389586"/>
                  <a:gd name="connsiteX30" fmla="*/ 187469 w 411114"/>
                  <a:gd name="connsiteY30" fmla="*/ 147223 h 389586"/>
                  <a:gd name="connsiteX31" fmla="*/ 190946 w 411114"/>
                  <a:gd name="connsiteY31" fmla="*/ 156397 h 389586"/>
                  <a:gd name="connsiteX32" fmla="*/ 198418 w 411114"/>
                  <a:gd name="connsiteY32" fmla="*/ 154399 h 389586"/>
                  <a:gd name="connsiteX33" fmla="*/ 201895 w 411114"/>
                  <a:gd name="connsiteY33" fmla="*/ 147149 h 389586"/>
                  <a:gd name="connsiteX34" fmla="*/ 209145 w 411114"/>
                  <a:gd name="connsiteY34" fmla="*/ 149146 h 389586"/>
                  <a:gd name="connsiteX35" fmla="*/ 216618 w 411114"/>
                  <a:gd name="connsiteY35" fmla="*/ 150922 h 389586"/>
                  <a:gd name="connsiteX36" fmla="*/ 220095 w 411114"/>
                  <a:gd name="connsiteY36" fmla="*/ 143672 h 389586"/>
                  <a:gd name="connsiteX37" fmla="*/ 227345 w 411114"/>
                  <a:gd name="connsiteY37" fmla="*/ 149146 h 389586"/>
                  <a:gd name="connsiteX38" fmla="*/ 223868 w 411114"/>
                  <a:gd name="connsiteY38" fmla="*/ 156397 h 389586"/>
                  <a:gd name="connsiteX39" fmla="*/ 223868 w 411114"/>
                  <a:gd name="connsiteY39" fmla="*/ 163869 h 389586"/>
                  <a:gd name="connsiteX40" fmla="*/ 231118 w 411114"/>
                  <a:gd name="connsiteY40" fmla="*/ 160170 h 389586"/>
                  <a:gd name="connsiteX41" fmla="*/ 238368 w 411114"/>
                  <a:gd name="connsiteY41" fmla="*/ 158172 h 389586"/>
                  <a:gd name="connsiteX42" fmla="*/ 240144 w 411114"/>
                  <a:gd name="connsiteY42" fmla="*/ 165422 h 389586"/>
                  <a:gd name="connsiteX43" fmla="*/ 232893 w 411114"/>
                  <a:gd name="connsiteY43" fmla="*/ 169122 h 389586"/>
                  <a:gd name="connsiteX44" fmla="*/ 236371 w 411114"/>
                  <a:gd name="connsiteY44" fmla="*/ 176372 h 389586"/>
                  <a:gd name="connsiteX45" fmla="*/ 243621 w 411114"/>
                  <a:gd name="connsiteY45" fmla="*/ 172673 h 389586"/>
                  <a:gd name="connsiteX46" fmla="*/ 251093 w 411114"/>
                  <a:gd name="connsiteY46" fmla="*/ 174670 h 389586"/>
                  <a:gd name="connsiteX47" fmla="*/ 254570 w 411114"/>
                  <a:gd name="connsiteY47" fmla="*/ 181920 h 389586"/>
                  <a:gd name="connsiteX48" fmla="*/ 251093 w 411114"/>
                  <a:gd name="connsiteY48" fmla="*/ 189392 h 389586"/>
                  <a:gd name="connsiteX49" fmla="*/ 243621 w 411114"/>
                  <a:gd name="connsiteY49" fmla="*/ 190946 h 389586"/>
                  <a:gd name="connsiteX50" fmla="*/ 236371 w 411114"/>
                  <a:gd name="connsiteY50" fmla="*/ 196643 h 389586"/>
                  <a:gd name="connsiteX51" fmla="*/ 240070 w 411114"/>
                  <a:gd name="connsiteY51" fmla="*/ 203893 h 389586"/>
                  <a:gd name="connsiteX52" fmla="*/ 247320 w 411114"/>
                  <a:gd name="connsiteY52" fmla="*/ 205668 h 389586"/>
                  <a:gd name="connsiteX53" fmla="*/ 254570 w 411114"/>
                  <a:gd name="connsiteY53" fmla="*/ 209145 h 389586"/>
                  <a:gd name="connsiteX54" fmla="*/ 263744 w 411114"/>
                  <a:gd name="connsiteY54" fmla="*/ 211143 h 389586"/>
                  <a:gd name="connsiteX55" fmla="*/ 270994 w 411114"/>
                  <a:gd name="connsiteY55" fmla="*/ 212919 h 389586"/>
                  <a:gd name="connsiteX56" fmla="*/ 278466 w 411114"/>
                  <a:gd name="connsiteY56" fmla="*/ 214916 h 389586"/>
                  <a:gd name="connsiteX57" fmla="*/ 287418 w 411114"/>
                  <a:gd name="connsiteY57" fmla="*/ 212919 h 389586"/>
                  <a:gd name="connsiteX58" fmla="*/ 294668 w 411114"/>
                  <a:gd name="connsiteY58" fmla="*/ 216618 h 389586"/>
                  <a:gd name="connsiteX59" fmla="*/ 301918 w 411114"/>
                  <a:gd name="connsiteY59" fmla="*/ 222092 h 389586"/>
                  <a:gd name="connsiteX60" fmla="*/ 309168 w 411114"/>
                  <a:gd name="connsiteY60" fmla="*/ 229342 h 389586"/>
                  <a:gd name="connsiteX61" fmla="*/ 312867 w 411114"/>
                  <a:gd name="connsiteY61" fmla="*/ 236593 h 389586"/>
                  <a:gd name="connsiteX62" fmla="*/ 316344 w 411114"/>
                  <a:gd name="connsiteY62" fmla="*/ 243843 h 389586"/>
                  <a:gd name="connsiteX63" fmla="*/ 323817 w 411114"/>
                  <a:gd name="connsiteY63" fmla="*/ 249317 h 389586"/>
                  <a:gd name="connsiteX64" fmla="*/ 331067 w 411114"/>
                  <a:gd name="connsiteY64" fmla="*/ 251315 h 389586"/>
                  <a:gd name="connsiteX65" fmla="*/ 338317 w 411114"/>
                  <a:gd name="connsiteY65" fmla="*/ 251315 h 389586"/>
                  <a:gd name="connsiteX66" fmla="*/ 347491 w 411114"/>
                  <a:gd name="connsiteY66" fmla="*/ 251315 h 389586"/>
                  <a:gd name="connsiteX67" fmla="*/ 354741 w 411114"/>
                  <a:gd name="connsiteY67" fmla="*/ 251315 h 389586"/>
                  <a:gd name="connsiteX68" fmla="*/ 363693 w 411114"/>
                  <a:gd name="connsiteY68" fmla="*/ 251315 h 389586"/>
                  <a:gd name="connsiteX69" fmla="*/ 370943 w 411114"/>
                  <a:gd name="connsiteY69" fmla="*/ 249317 h 389586"/>
                  <a:gd name="connsiteX70" fmla="*/ 378415 w 411114"/>
                  <a:gd name="connsiteY70" fmla="*/ 247542 h 389586"/>
                  <a:gd name="connsiteX71" fmla="*/ 385665 w 411114"/>
                  <a:gd name="connsiteY71" fmla="*/ 247542 h 389586"/>
                  <a:gd name="connsiteX72" fmla="*/ 392915 w 411114"/>
                  <a:gd name="connsiteY72" fmla="*/ 251241 h 389586"/>
                  <a:gd name="connsiteX73" fmla="*/ 400165 w 411114"/>
                  <a:gd name="connsiteY73" fmla="*/ 254718 h 389586"/>
                  <a:gd name="connsiteX74" fmla="*/ 407416 w 411114"/>
                  <a:gd name="connsiteY74" fmla="*/ 261968 h 389586"/>
                  <a:gd name="connsiteX75" fmla="*/ 411115 w 411114"/>
                  <a:gd name="connsiteY75" fmla="*/ 269440 h 389586"/>
                  <a:gd name="connsiteX76" fmla="*/ 411115 w 411114"/>
                  <a:gd name="connsiteY76" fmla="*/ 276691 h 389586"/>
                  <a:gd name="connsiteX77" fmla="*/ 407416 w 411114"/>
                  <a:gd name="connsiteY77" fmla="*/ 283941 h 389586"/>
                  <a:gd name="connsiteX78" fmla="*/ 402163 w 411114"/>
                  <a:gd name="connsiteY78" fmla="*/ 291191 h 389586"/>
                  <a:gd name="connsiteX79" fmla="*/ 400165 w 411114"/>
                  <a:gd name="connsiteY79" fmla="*/ 298441 h 389586"/>
                  <a:gd name="connsiteX80" fmla="*/ 398390 w 411114"/>
                  <a:gd name="connsiteY80" fmla="*/ 305913 h 389586"/>
                  <a:gd name="connsiteX81" fmla="*/ 398390 w 411114"/>
                  <a:gd name="connsiteY81" fmla="*/ 313163 h 389586"/>
                  <a:gd name="connsiteX82" fmla="*/ 398390 w 411114"/>
                  <a:gd name="connsiteY82" fmla="*/ 320414 h 389586"/>
                  <a:gd name="connsiteX83" fmla="*/ 396392 w 411114"/>
                  <a:gd name="connsiteY83" fmla="*/ 327664 h 389586"/>
                  <a:gd name="connsiteX84" fmla="*/ 391140 w 411114"/>
                  <a:gd name="connsiteY84" fmla="*/ 334914 h 389586"/>
                  <a:gd name="connsiteX85" fmla="*/ 383889 w 411114"/>
                  <a:gd name="connsiteY85" fmla="*/ 340389 h 389586"/>
                  <a:gd name="connsiteX86" fmla="*/ 380190 w 411114"/>
                  <a:gd name="connsiteY86" fmla="*/ 347639 h 389586"/>
                  <a:gd name="connsiteX87" fmla="*/ 372940 w 411114"/>
                  <a:gd name="connsiteY87" fmla="*/ 353113 h 389586"/>
                  <a:gd name="connsiteX88" fmla="*/ 365690 w 411114"/>
                  <a:gd name="connsiteY88" fmla="*/ 360363 h 389586"/>
                  <a:gd name="connsiteX89" fmla="*/ 363693 w 411114"/>
                  <a:gd name="connsiteY89" fmla="*/ 367836 h 389586"/>
                  <a:gd name="connsiteX90" fmla="*/ 367392 w 411114"/>
                  <a:gd name="connsiteY90" fmla="*/ 375086 h 389586"/>
                  <a:gd name="connsiteX91" fmla="*/ 369389 w 411114"/>
                  <a:gd name="connsiteY91" fmla="*/ 382336 h 389586"/>
                  <a:gd name="connsiteX92" fmla="*/ 363693 w 411114"/>
                  <a:gd name="connsiteY92" fmla="*/ 389586 h 389586"/>
                  <a:gd name="connsiteX93" fmla="*/ 356442 w 411114"/>
                  <a:gd name="connsiteY93" fmla="*/ 384112 h 389586"/>
                  <a:gd name="connsiteX94" fmla="*/ 349192 w 411114"/>
                  <a:gd name="connsiteY94" fmla="*/ 380413 h 389586"/>
                  <a:gd name="connsiteX95" fmla="*/ 341942 w 411114"/>
                  <a:gd name="connsiteY95" fmla="*/ 378637 h 389586"/>
                  <a:gd name="connsiteX96" fmla="*/ 334470 w 411114"/>
                  <a:gd name="connsiteY96" fmla="*/ 375160 h 389586"/>
                  <a:gd name="connsiteX97" fmla="*/ 330993 w 411114"/>
                  <a:gd name="connsiteY97" fmla="*/ 367910 h 389586"/>
                  <a:gd name="connsiteX98" fmla="*/ 327294 w 411114"/>
                  <a:gd name="connsiteY98" fmla="*/ 360438 h 389586"/>
                  <a:gd name="connsiteX99" fmla="*/ 323817 w 411114"/>
                  <a:gd name="connsiteY99" fmla="*/ 353187 h 389586"/>
                  <a:gd name="connsiteX100" fmla="*/ 320118 w 411114"/>
                  <a:gd name="connsiteY100" fmla="*/ 345937 h 389586"/>
                  <a:gd name="connsiteX101" fmla="*/ 312867 w 411114"/>
                  <a:gd name="connsiteY101" fmla="*/ 347713 h 389586"/>
                  <a:gd name="connsiteX102" fmla="*/ 305617 w 411114"/>
                  <a:gd name="connsiteY102" fmla="*/ 351190 h 389586"/>
                  <a:gd name="connsiteX103" fmla="*/ 300143 w 411114"/>
                  <a:gd name="connsiteY103" fmla="*/ 358662 h 389586"/>
                  <a:gd name="connsiteX104" fmla="*/ 292892 w 411114"/>
                  <a:gd name="connsiteY104" fmla="*/ 365912 h 389586"/>
                  <a:gd name="connsiteX105" fmla="*/ 285642 w 411114"/>
                  <a:gd name="connsiteY105" fmla="*/ 362213 h 389586"/>
                  <a:gd name="connsiteX106" fmla="*/ 278392 w 411114"/>
                  <a:gd name="connsiteY106" fmla="*/ 356960 h 389586"/>
                  <a:gd name="connsiteX107" fmla="*/ 258935 w 411114"/>
                  <a:gd name="connsiteY107" fmla="*/ 364654 h 389586"/>
                  <a:gd name="connsiteX108" fmla="*/ 247986 w 411114"/>
                  <a:gd name="connsiteY108" fmla="*/ 361177 h 389586"/>
                  <a:gd name="connsiteX109" fmla="*/ 240070 w 411114"/>
                  <a:gd name="connsiteY109" fmla="*/ 355037 h 389586"/>
                  <a:gd name="connsiteX110" fmla="*/ 232819 w 411114"/>
                  <a:gd name="connsiteY110" fmla="*/ 353261 h 389586"/>
                  <a:gd name="connsiteX111" fmla="*/ 225347 w 411114"/>
                  <a:gd name="connsiteY111" fmla="*/ 349784 h 389586"/>
                  <a:gd name="connsiteX112" fmla="*/ 218097 w 411114"/>
                  <a:gd name="connsiteY112" fmla="*/ 346085 h 389586"/>
                  <a:gd name="connsiteX113" fmla="*/ 210847 w 411114"/>
                  <a:gd name="connsiteY113" fmla="*/ 340610 h 389586"/>
                  <a:gd name="connsiteX114" fmla="*/ 203597 w 411114"/>
                  <a:gd name="connsiteY114" fmla="*/ 336911 h 389586"/>
                  <a:gd name="connsiteX115" fmla="*/ 196347 w 411114"/>
                  <a:gd name="connsiteY115" fmla="*/ 338909 h 389586"/>
                  <a:gd name="connsiteX116" fmla="*/ 192648 w 411114"/>
                  <a:gd name="connsiteY116" fmla="*/ 346159 h 389586"/>
                  <a:gd name="connsiteX117" fmla="*/ 185397 w 411114"/>
                  <a:gd name="connsiteY117" fmla="*/ 353409 h 389586"/>
                  <a:gd name="connsiteX118" fmla="*/ 178147 w 411114"/>
                  <a:gd name="connsiteY118" fmla="*/ 357108 h 389586"/>
                  <a:gd name="connsiteX119" fmla="*/ 170897 w 411114"/>
                  <a:gd name="connsiteY119" fmla="*/ 355111 h 389586"/>
                  <a:gd name="connsiteX120" fmla="*/ 161945 w 411114"/>
                  <a:gd name="connsiteY120" fmla="*/ 353335 h 389586"/>
                  <a:gd name="connsiteX121" fmla="*/ 154473 w 411114"/>
                  <a:gd name="connsiteY121" fmla="*/ 347861 h 389586"/>
                  <a:gd name="connsiteX122" fmla="*/ 148999 w 411114"/>
                  <a:gd name="connsiteY122" fmla="*/ 340610 h 389586"/>
                  <a:gd name="connsiteX123" fmla="*/ 141748 w 411114"/>
                  <a:gd name="connsiteY123" fmla="*/ 333138 h 389586"/>
                  <a:gd name="connsiteX124" fmla="*/ 136274 w 411114"/>
                  <a:gd name="connsiteY124" fmla="*/ 325888 h 389586"/>
                  <a:gd name="connsiteX125" fmla="*/ 129024 w 411114"/>
                  <a:gd name="connsiteY125" fmla="*/ 325888 h 389586"/>
                  <a:gd name="connsiteX126" fmla="*/ 121773 w 411114"/>
                  <a:gd name="connsiteY126" fmla="*/ 325888 h 389586"/>
                  <a:gd name="connsiteX127" fmla="*/ 114523 w 411114"/>
                  <a:gd name="connsiteY127" fmla="*/ 325888 h 389586"/>
                  <a:gd name="connsiteX128" fmla="*/ 107273 w 411114"/>
                  <a:gd name="connsiteY128" fmla="*/ 325888 h 389586"/>
                  <a:gd name="connsiteX129" fmla="*/ 99801 w 411114"/>
                  <a:gd name="connsiteY129" fmla="*/ 325888 h 389586"/>
                  <a:gd name="connsiteX130" fmla="*/ 92551 w 411114"/>
                  <a:gd name="connsiteY130" fmla="*/ 325888 h 389586"/>
                  <a:gd name="connsiteX131" fmla="*/ 85301 w 411114"/>
                  <a:gd name="connsiteY131" fmla="*/ 325888 h 389586"/>
                  <a:gd name="connsiteX132" fmla="*/ 78050 w 411114"/>
                  <a:gd name="connsiteY132" fmla="*/ 322411 h 389586"/>
                  <a:gd name="connsiteX133" fmla="*/ 81528 w 411114"/>
                  <a:gd name="connsiteY133" fmla="*/ 314939 h 389586"/>
                  <a:gd name="connsiteX134" fmla="*/ 85227 w 411114"/>
                  <a:gd name="connsiteY134" fmla="*/ 307689 h 389586"/>
                  <a:gd name="connsiteX135" fmla="*/ 90479 w 411114"/>
                  <a:gd name="connsiteY135" fmla="*/ 300439 h 389586"/>
                  <a:gd name="connsiteX136" fmla="*/ 90479 w 411114"/>
                  <a:gd name="connsiteY136" fmla="*/ 293188 h 389586"/>
                  <a:gd name="connsiteX137" fmla="*/ 90479 w 411114"/>
                  <a:gd name="connsiteY137" fmla="*/ 285938 h 389586"/>
                  <a:gd name="connsiteX138" fmla="*/ 90479 w 411114"/>
                  <a:gd name="connsiteY138" fmla="*/ 278688 h 389586"/>
                  <a:gd name="connsiteX139" fmla="*/ 94178 w 411114"/>
                  <a:gd name="connsiteY139" fmla="*/ 271216 h 389586"/>
                  <a:gd name="connsiteX140" fmla="*/ 94178 w 411114"/>
                  <a:gd name="connsiteY140" fmla="*/ 263966 h 389586"/>
                  <a:gd name="connsiteX141" fmla="*/ 90479 w 411114"/>
                  <a:gd name="connsiteY141" fmla="*/ 256716 h 389586"/>
                  <a:gd name="connsiteX142" fmla="*/ 94178 w 411114"/>
                  <a:gd name="connsiteY142" fmla="*/ 249465 h 389586"/>
                  <a:gd name="connsiteX143" fmla="*/ 99653 w 411114"/>
                  <a:gd name="connsiteY143" fmla="*/ 242215 h 389586"/>
                  <a:gd name="connsiteX144" fmla="*/ 94178 w 411114"/>
                  <a:gd name="connsiteY144" fmla="*/ 234743 h 389586"/>
                  <a:gd name="connsiteX145" fmla="*/ 86928 w 411114"/>
                  <a:gd name="connsiteY145" fmla="*/ 227493 h 389586"/>
                  <a:gd name="connsiteX146" fmla="*/ 79678 w 411114"/>
                  <a:gd name="connsiteY146" fmla="*/ 227493 h 389586"/>
                  <a:gd name="connsiteX147" fmla="*/ 72206 w 411114"/>
                  <a:gd name="connsiteY147" fmla="*/ 233189 h 389586"/>
                  <a:gd name="connsiteX148" fmla="*/ 64956 w 411114"/>
                  <a:gd name="connsiteY148" fmla="*/ 240440 h 389586"/>
                  <a:gd name="connsiteX149" fmla="*/ 57706 w 411114"/>
                  <a:gd name="connsiteY149" fmla="*/ 245692 h 389586"/>
                  <a:gd name="connsiteX150" fmla="*/ 50455 w 411114"/>
                  <a:gd name="connsiteY150" fmla="*/ 247690 h 389586"/>
                  <a:gd name="connsiteX151" fmla="*/ 45573 w 411114"/>
                  <a:gd name="connsiteY151" fmla="*/ 247690 h 38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411114" h="389586">
                    <a:moveTo>
                      <a:pt x="45573" y="246950"/>
                    </a:moveTo>
                    <a:lnTo>
                      <a:pt x="9470" y="203375"/>
                    </a:lnTo>
                    <a:lnTo>
                      <a:pt x="7472" y="194201"/>
                    </a:lnTo>
                    <a:lnTo>
                      <a:pt x="5697" y="186951"/>
                    </a:lnTo>
                    <a:lnTo>
                      <a:pt x="5697" y="176002"/>
                    </a:lnTo>
                    <a:lnTo>
                      <a:pt x="0" y="170749"/>
                    </a:lnTo>
                    <a:lnTo>
                      <a:pt x="0" y="146853"/>
                    </a:lnTo>
                    <a:lnTo>
                      <a:pt x="27595" y="121477"/>
                    </a:lnTo>
                    <a:lnTo>
                      <a:pt x="69173" y="90849"/>
                    </a:lnTo>
                    <a:lnTo>
                      <a:pt x="98321" y="68951"/>
                    </a:lnTo>
                    <a:lnTo>
                      <a:pt x="130947" y="16202"/>
                    </a:lnTo>
                    <a:lnTo>
                      <a:pt x="151070" y="0"/>
                    </a:lnTo>
                    <a:lnTo>
                      <a:pt x="154547" y="1775"/>
                    </a:lnTo>
                    <a:lnTo>
                      <a:pt x="165496" y="12503"/>
                    </a:lnTo>
                    <a:lnTo>
                      <a:pt x="172747" y="19975"/>
                    </a:lnTo>
                    <a:lnTo>
                      <a:pt x="174522" y="27225"/>
                    </a:lnTo>
                    <a:lnTo>
                      <a:pt x="176520" y="34475"/>
                    </a:lnTo>
                    <a:lnTo>
                      <a:pt x="176520" y="41726"/>
                    </a:lnTo>
                    <a:lnTo>
                      <a:pt x="172821" y="50899"/>
                    </a:lnTo>
                    <a:lnTo>
                      <a:pt x="172821" y="59851"/>
                    </a:lnTo>
                    <a:lnTo>
                      <a:pt x="174596" y="67101"/>
                    </a:lnTo>
                    <a:lnTo>
                      <a:pt x="180293" y="74573"/>
                    </a:lnTo>
                    <a:lnTo>
                      <a:pt x="181846" y="81823"/>
                    </a:lnTo>
                    <a:lnTo>
                      <a:pt x="185545" y="89074"/>
                    </a:lnTo>
                    <a:lnTo>
                      <a:pt x="185545" y="96324"/>
                    </a:lnTo>
                    <a:lnTo>
                      <a:pt x="185545" y="103574"/>
                    </a:lnTo>
                    <a:lnTo>
                      <a:pt x="189022" y="116521"/>
                    </a:lnTo>
                    <a:lnTo>
                      <a:pt x="187469" y="125472"/>
                    </a:lnTo>
                    <a:lnTo>
                      <a:pt x="185471" y="132723"/>
                    </a:lnTo>
                    <a:lnTo>
                      <a:pt x="187469" y="139973"/>
                    </a:lnTo>
                    <a:lnTo>
                      <a:pt x="187469" y="147223"/>
                    </a:lnTo>
                    <a:lnTo>
                      <a:pt x="190946" y="156397"/>
                    </a:lnTo>
                    <a:lnTo>
                      <a:pt x="198418" y="154399"/>
                    </a:lnTo>
                    <a:lnTo>
                      <a:pt x="201895" y="147149"/>
                    </a:lnTo>
                    <a:lnTo>
                      <a:pt x="209145" y="149146"/>
                    </a:lnTo>
                    <a:lnTo>
                      <a:pt x="216618" y="150922"/>
                    </a:lnTo>
                    <a:lnTo>
                      <a:pt x="220095" y="143672"/>
                    </a:lnTo>
                    <a:lnTo>
                      <a:pt x="227345" y="149146"/>
                    </a:lnTo>
                    <a:lnTo>
                      <a:pt x="223868" y="156397"/>
                    </a:lnTo>
                    <a:lnTo>
                      <a:pt x="223868" y="163869"/>
                    </a:lnTo>
                    <a:lnTo>
                      <a:pt x="231118" y="160170"/>
                    </a:lnTo>
                    <a:lnTo>
                      <a:pt x="238368" y="158172"/>
                    </a:lnTo>
                    <a:lnTo>
                      <a:pt x="240144" y="165422"/>
                    </a:lnTo>
                    <a:lnTo>
                      <a:pt x="232893" y="169122"/>
                    </a:lnTo>
                    <a:lnTo>
                      <a:pt x="236371" y="176372"/>
                    </a:lnTo>
                    <a:lnTo>
                      <a:pt x="243621" y="172673"/>
                    </a:lnTo>
                    <a:lnTo>
                      <a:pt x="251093" y="174670"/>
                    </a:lnTo>
                    <a:lnTo>
                      <a:pt x="254570" y="181920"/>
                    </a:lnTo>
                    <a:lnTo>
                      <a:pt x="251093" y="189392"/>
                    </a:lnTo>
                    <a:lnTo>
                      <a:pt x="243621" y="190946"/>
                    </a:lnTo>
                    <a:lnTo>
                      <a:pt x="236371" y="196643"/>
                    </a:lnTo>
                    <a:lnTo>
                      <a:pt x="240070" y="203893"/>
                    </a:lnTo>
                    <a:lnTo>
                      <a:pt x="247320" y="205668"/>
                    </a:lnTo>
                    <a:lnTo>
                      <a:pt x="254570" y="209145"/>
                    </a:lnTo>
                    <a:lnTo>
                      <a:pt x="263744" y="211143"/>
                    </a:lnTo>
                    <a:lnTo>
                      <a:pt x="270994" y="212919"/>
                    </a:lnTo>
                    <a:lnTo>
                      <a:pt x="278466" y="214916"/>
                    </a:lnTo>
                    <a:lnTo>
                      <a:pt x="287418" y="212919"/>
                    </a:lnTo>
                    <a:lnTo>
                      <a:pt x="294668" y="216618"/>
                    </a:lnTo>
                    <a:lnTo>
                      <a:pt x="301918" y="222092"/>
                    </a:lnTo>
                    <a:lnTo>
                      <a:pt x="309168" y="229342"/>
                    </a:lnTo>
                    <a:lnTo>
                      <a:pt x="312867" y="236593"/>
                    </a:lnTo>
                    <a:lnTo>
                      <a:pt x="316344" y="243843"/>
                    </a:lnTo>
                    <a:lnTo>
                      <a:pt x="323817" y="249317"/>
                    </a:lnTo>
                    <a:lnTo>
                      <a:pt x="331067" y="251315"/>
                    </a:lnTo>
                    <a:lnTo>
                      <a:pt x="338317" y="251315"/>
                    </a:lnTo>
                    <a:lnTo>
                      <a:pt x="347491" y="251315"/>
                    </a:lnTo>
                    <a:lnTo>
                      <a:pt x="354741" y="251315"/>
                    </a:lnTo>
                    <a:lnTo>
                      <a:pt x="363693" y="251315"/>
                    </a:lnTo>
                    <a:lnTo>
                      <a:pt x="370943" y="249317"/>
                    </a:lnTo>
                    <a:lnTo>
                      <a:pt x="378415" y="247542"/>
                    </a:lnTo>
                    <a:lnTo>
                      <a:pt x="385665" y="247542"/>
                    </a:lnTo>
                    <a:lnTo>
                      <a:pt x="392915" y="251241"/>
                    </a:lnTo>
                    <a:lnTo>
                      <a:pt x="400165" y="254718"/>
                    </a:lnTo>
                    <a:lnTo>
                      <a:pt x="407416" y="261968"/>
                    </a:lnTo>
                    <a:lnTo>
                      <a:pt x="411115" y="269440"/>
                    </a:lnTo>
                    <a:lnTo>
                      <a:pt x="411115" y="276691"/>
                    </a:lnTo>
                    <a:lnTo>
                      <a:pt x="407416" y="283941"/>
                    </a:lnTo>
                    <a:lnTo>
                      <a:pt x="402163" y="291191"/>
                    </a:lnTo>
                    <a:lnTo>
                      <a:pt x="400165" y="298441"/>
                    </a:lnTo>
                    <a:lnTo>
                      <a:pt x="398390" y="305913"/>
                    </a:lnTo>
                    <a:lnTo>
                      <a:pt x="398390" y="313163"/>
                    </a:lnTo>
                    <a:lnTo>
                      <a:pt x="398390" y="320414"/>
                    </a:lnTo>
                    <a:lnTo>
                      <a:pt x="396392" y="327664"/>
                    </a:lnTo>
                    <a:lnTo>
                      <a:pt x="391140" y="334914"/>
                    </a:lnTo>
                    <a:lnTo>
                      <a:pt x="383889" y="340389"/>
                    </a:lnTo>
                    <a:lnTo>
                      <a:pt x="380190" y="347639"/>
                    </a:lnTo>
                    <a:lnTo>
                      <a:pt x="372940" y="353113"/>
                    </a:lnTo>
                    <a:lnTo>
                      <a:pt x="365690" y="360363"/>
                    </a:lnTo>
                    <a:lnTo>
                      <a:pt x="363693" y="367836"/>
                    </a:lnTo>
                    <a:lnTo>
                      <a:pt x="367392" y="375086"/>
                    </a:lnTo>
                    <a:lnTo>
                      <a:pt x="369389" y="382336"/>
                    </a:lnTo>
                    <a:lnTo>
                      <a:pt x="363693" y="389586"/>
                    </a:lnTo>
                    <a:lnTo>
                      <a:pt x="356442" y="384112"/>
                    </a:lnTo>
                    <a:lnTo>
                      <a:pt x="349192" y="380413"/>
                    </a:lnTo>
                    <a:lnTo>
                      <a:pt x="341942" y="378637"/>
                    </a:lnTo>
                    <a:lnTo>
                      <a:pt x="334470" y="375160"/>
                    </a:lnTo>
                    <a:lnTo>
                      <a:pt x="330993" y="367910"/>
                    </a:lnTo>
                    <a:lnTo>
                      <a:pt x="327294" y="360438"/>
                    </a:lnTo>
                    <a:lnTo>
                      <a:pt x="323817" y="353187"/>
                    </a:lnTo>
                    <a:lnTo>
                      <a:pt x="320118" y="345937"/>
                    </a:lnTo>
                    <a:lnTo>
                      <a:pt x="312867" y="347713"/>
                    </a:lnTo>
                    <a:lnTo>
                      <a:pt x="305617" y="351190"/>
                    </a:lnTo>
                    <a:lnTo>
                      <a:pt x="300143" y="358662"/>
                    </a:lnTo>
                    <a:lnTo>
                      <a:pt x="292892" y="365912"/>
                    </a:lnTo>
                    <a:lnTo>
                      <a:pt x="285642" y="362213"/>
                    </a:lnTo>
                    <a:lnTo>
                      <a:pt x="278392" y="356960"/>
                    </a:lnTo>
                    <a:lnTo>
                      <a:pt x="258935" y="364654"/>
                    </a:lnTo>
                    <a:lnTo>
                      <a:pt x="247986" y="361177"/>
                    </a:lnTo>
                    <a:lnTo>
                      <a:pt x="240070" y="355037"/>
                    </a:lnTo>
                    <a:lnTo>
                      <a:pt x="232819" y="353261"/>
                    </a:lnTo>
                    <a:lnTo>
                      <a:pt x="225347" y="349784"/>
                    </a:lnTo>
                    <a:lnTo>
                      <a:pt x="218097" y="346085"/>
                    </a:lnTo>
                    <a:lnTo>
                      <a:pt x="210847" y="340610"/>
                    </a:lnTo>
                    <a:lnTo>
                      <a:pt x="203597" y="336911"/>
                    </a:lnTo>
                    <a:lnTo>
                      <a:pt x="196347" y="338909"/>
                    </a:lnTo>
                    <a:lnTo>
                      <a:pt x="192648" y="346159"/>
                    </a:lnTo>
                    <a:lnTo>
                      <a:pt x="185397" y="353409"/>
                    </a:lnTo>
                    <a:lnTo>
                      <a:pt x="178147" y="357108"/>
                    </a:lnTo>
                    <a:lnTo>
                      <a:pt x="170897" y="355111"/>
                    </a:lnTo>
                    <a:lnTo>
                      <a:pt x="161945" y="353335"/>
                    </a:lnTo>
                    <a:lnTo>
                      <a:pt x="154473" y="347861"/>
                    </a:lnTo>
                    <a:lnTo>
                      <a:pt x="148999" y="340610"/>
                    </a:lnTo>
                    <a:lnTo>
                      <a:pt x="141748" y="333138"/>
                    </a:lnTo>
                    <a:lnTo>
                      <a:pt x="136274" y="325888"/>
                    </a:lnTo>
                    <a:lnTo>
                      <a:pt x="129024" y="325888"/>
                    </a:lnTo>
                    <a:lnTo>
                      <a:pt x="121773" y="325888"/>
                    </a:lnTo>
                    <a:lnTo>
                      <a:pt x="114523" y="325888"/>
                    </a:lnTo>
                    <a:lnTo>
                      <a:pt x="107273" y="325888"/>
                    </a:lnTo>
                    <a:lnTo>
                      <a:pt x="99801" y="325888"/>
                    </a:lnTo>
                    <a:lnTo>
                      <a:pt x="92551" y="325888"/>
                    </a:lnTo>
                    <a:lnTo>
                      <a:pt x="85301" y="325888"/>
                    </a:lnTo>
                    <a:lnTo>
                      <a:pt x="78050" y="322411"/>
                    </a:lnTo>
                    <a:lnTo>
                      <a:pt x="81528" y="314939"/>
                    </a:lnTo>
                    <a:lnTo>
                      <a:pt x="85227" y="307689"/>
                    </a:lnTo>
                    <a:lnTo>
                      <a:pt x="90479" y="300439"/>
                    </a:lnTo>
                    <a:lnTo>
                      <a:pt x="90479" y="293188"/>
                    </a:lnTo>
                    <a:lnTo>
                      <a:pt x="90479" y="285938"/>
                    </a:lnTo>
                    <a:lnTo>
                      <a:pt x="90479" y="278688"/>
                    </a:lnTo>
                    <a:lnTo>
                      <a:pt x="94178" y="271216"/>
                    </a:lnTo>
                    <a:lnTo>
                      <a:pt x="94178" y="263966"/>
                    </a:lnTo>
                    <a:lnTo>
                      <a:pt x="90479" y="256716"/>
                    </a:lnTo>
                    <a:lnTo>
                      <a:pt x="94178" y="249465"/>
                    </a:lnTo>
                    <a:lnTo>
                      <a:pt x="99653" y="242215"/>
                    </a:lnTo>
                    <a:lnTo>
                      <a:pt x="94178" y="234743"/>
                    </a:lnTo>
                    <a:lnTo>
                      <a:pt x="86928" y="227493"/>
                    </a:lnTo>
                    <a:lnTo>
                      <a:pt x="79678" y="227493"/>
                    </a:lnTo>
                    <a:lnTo>
                      <a:pt x="72206" y="233189"/>
                    </a:lnTo>
                    <a:lnTo>
                      <a:pt x="64956" y="240440"/>
                    </a:lnTo>
                    <a:lnTo>
                      <a:pt x="57706" y="245692"/>
                    </a:lnTo>
                    <a:lnTo>
                      <a:pt x="50455" y="247690"/>
                    </a:lnTo>
                    <a:lnTo>
                      <a:pt x="45573" y="24769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3D2C21BD-809E-42C8-B500-1C1440FF5D85}"/>
                  </a:ext>
                </a:extLst>
              </p:cNvPr>
              <p:cNvSpPr/>
              <p:nvPr/>
            </p:nvSpPr>
            <p:spPr>
              <a:xfrm>
                <a:off x="1572066" y="4141042"/>
                <a:ext cx="257677" cy="226309"/>
              </a:xfrm>
              <a:custGeom>
                <a:avLst/>
                <a:gdLst>
                  <a:gd name="connsiteX0" fmla="*/ 246432 w 257677"/>
                  <a:gd name="connsiteY0" fmla="*/ 42243 h 226309"/>
                  <a:gd name="connsiteX1" fmla="*/ 235483 w 257677"/>
                  <a:gd name="connsiteY1" fmla="*/ 38766 h 226309"/>
                  <a:gd name="connsiteX2" fmla="*/ 227567 w 257677"/>
                  <a:gd name="connsiteY2" fmla="*/ 32626 h 226309"/>
                  <a:gd name="connsiteX3" fmla="*/ 220317 w 257677"/>
                  <a:gd name="connsiteY3" fmla="*/ 30850 h 226309"/>
                  <a:gd name="connsiteX4" fmla="*/ 212844 w 257677"/>
                  <a:gd name="connsiteY4" fmla="*/ 27373 h 226309"/>
                  <a:gd name="connsiteX5" fmla="*/ 205594 w 257677"/>
                  <a:gd name="connsiteY5" fmla="*/ 23674 h 226309"/>
                  <a:gd name="connsiteX6" fmla="*/ 198344 w 257677"/>
                  <a:gd name="connsiteY6" fmla="*/ 18199 h 226309"/>
                  <a:gd name="connsiteX7" fmla="*/ 191094 w 257677"/>
                  <a:gd name="connsiteY7" fmla="*/ 14500 h 226309"/>
                  <a:gd name="connsiteX8" fmla="*/ 183844 w 257677"/>
                  <a:gd name="connsiteY8" fmla="*/ 16498 h 226309"/>
                  <a:gd name="connsiteX9" fmla="*/ 180145 w 257677"/>
                  <a:gd name="connsiteY9" fmla="*/ 23748 h 226309"/>
                  <a:gd name="connsiteX10" fmla="*/ 172894 w 257677"/>
                  <a:gd name="connsiteY10" fmla="*/ 30998 h 226309"/>
                  <a:gd name="connsiteX11" fmla="*/ 165644 w 257677"/>
                  <a:gd name="connsiteY11" fmla="*/ 34697 h 226309"/>
                  <a:gd name="connsiteX12" fmla="*/ 158394 w 257677"/>
                  <a:gd name="connsiteY12" fmla="*/ 32700 h 226309"/>
                  <a:gd name="connsiteX13" fmla="*/ 149442 w 257677"/>
                  <a:gd name="connsiteY13" fmla="*/ 30924 h 226309"/>
                  <a:gd name="connsiteX14" fmla="*/ 141970 w 257677"/>
                  <a:gd name="connsiteY14" fmla="*/ 25450 h 226309"/>
                  <a:gd name="connsiteX15" fmla="*/ 136496 w 257677"/>
                  <a:gd name="connsiteY15" fmla="*/ 18199 h 226309"/>
                  <a:gd name="connsiteX16" fmla="*/ 129246 w 257677"/>
                  <a:gd name="connsiteY16" fmla="*/ 10727 h 226309"/>
                  <a:gd name="connsiteX17" fmla="*/ 123771 w 257677"/>
                  <a:gd name="connsiteY17" fmla="*/ 3477 h 226309"/>
                  <a:gd name="connsiteX18" fmla="*/ 116521 w 257677"/>
                  <a:gd name="connsiteY18" fmla="*/ 3477 h 226309"/>
                  <a:gd name="connsiteX19" fmla="*/ 109270 w 257677"/>
                  <a:gd name="connsiteY19" fmla="*/ 3477 h 226309"/>
                  <a:gd name="connsiteX20" fmla="*/ 102020 w 257677"/>
                  <a:gd name="connsiteY20" fmla="*/ 3477 h 226309"/>
                  <a:gd name="connsiteX21" fmla="*/ 94770 w 257677"/>
                  <a:gd name="connsiteY21" fmla="*/ 3477 h 226309"/>
                  <a:gd name="connsiteX22" fmla="*/ 87298 w 257677"/>
                  <a:gd name="connsiteY22" fmla="*/ 3477 h 226309"/>
                  <a:gd name="connsiteX23" fmla="*/ 80048 w 257677"/>
                  <a:gd name="connsiteY23" fmla="*/ 3477 h 226309"/>
                  <a:gd name="connsiteX24" fmla="*/ 72798 w 257677"/>
                  <a:gd name="connsiteY24" fmla="*/ 3477 h 226309"/>
                  <a:gd name="connsiteX25" fmla="*/ 65548 w 257677"/>
                  <a:gd name="connsiteY25" fmla="*/ 0 h 226309"/>
                  <a:gd name="connsiteX26" fmla="*/ 63550 w 257677"/>
                  <a:gd name="connsiteY26" fmla="*/ 0 h 226309"/>
                  <a:gd name="connsiteX27" fmla="*/ 61774 w 257677"/>
                  <a:gd name="connsiteY27" fmla="*/ 5475 h 226309"/>
                  <a:gd name="connsiteX28" fmla="*/ 54524 w 257677"/>
                  <a:gd name="connsiteY28" fmla="*/ 12725 h 226309"/>
                  <a:gd name="connsiteX29" fmla="*/ 50825 w 257677"/>
                  <a:gd name="connsiteY29" fmla="*/ 19975 h 226309"/>
                  <a:gd name="connsiteX30" fmla="*/ 47348 w 257677"/>
                  <a:gd name="connsiteY30" fmla="*/ 27447 h 226309"/>
                  <a:gd name="connsiteX31" fmla="*/ 47348 w 257677"/>
                  <a:gd name="connsiteY31" fmla="*/ 34697 h 226309"/>
                  <a:gd name="connsiteX32" fmla="*/ 54598 w 257677"/>
                  <a:gd name="connsiteY32" fmla="*/ 41947 h 226309"/>
                  <a:gd name="connsiteX33" fmla="*/ 58297 w 257677"/>
                  <a:gd name="connsiteY33" fmla="*/ 49198 h 226309"/>
                  <a:gd name="connsiteX34" fmla="*/ 59851 w 257677"/>
                  <a:gd name="connsiteY34" fmla="*/ 56448 h 226309"/>
                  <a:gd name="connsiteX35" fmla="*/ 58297 w 257677"/>
                  <a:gd name="connsiteY35" fmla="*/ 63698 h 226309"/>
                  <a:gd name="connsiteX36" fmla="*/ 52601 w 257677"/>
                  <a:gd name="connsiteY36" fmla="*/ 71170 h 226309"/>
                  <a:gd name="connsiteX37" fmla="*/ 43649 w 257677"/>
                  <a:gd name="connsiteY37" fmla="*/ 80122 h 226309"/>
                  <a:gd name="connsiteX38" fmla="*/ 36399 w 257677"/>
                  <a:gd name="connsiteY38" fmla="*/ 87372 h 226309"/>
                  <a:gd name="connsiteX39" fmla="*/ 32700 w 257677"/>
                  <a:gd name="connsiteY39" fmla="*/ 94622 h 226309"/>
                  <a:gd name="connsiteX40" fmla="*/ 27225 w 257677"/>
                  <a:gd name="connsiteY40" fmla="*/ 101872 h 226309"/>
                  <a:gd name="connsiteX41" fmla="*/ 19975 w 257677"/>
                  <a:gd name="connsiteY41" fmla="*/ 109123 h 226309"/>
                  <a:gd name="connsiteX42" fmla="*/ 12725 w 257677"/>
                  <a:gd name="connsiteY42" fmla="*/ 116373 h 226309"/>
                  <a:gd name="connsiteX43" fmla="*/ 5253 w 257677"/>
                  <a:gd name="connsiteY43" fmla="*/ 122069 h 226309"/>
                  <a:gd name="connsiteX44" fmla="*/ 3699 w 257677"/>
                  <a:gd name="connsiteY44" fmla="*/ 129320 h 226309"/>
                  <a:gd name="connsiteX45" fmla="*/ 8952 w 257677"/>
                  <a:gd name="connsiteY45" fmla="*/ 136570 h 226309"/>
                  <a:gd name="connsiteX46" fmla="*/ 14648 w 257677"/>
                  <a:gd name="connsiteY46" fmla="*/ 143820 h 226309"/>
                  <a:gd name="connsiteX47" fmla="*/ 16202 w 257677"/>
                  <a:gd name="connsiteY47" fmla="*/ 151292 h 226309"/>
                  <a:gd name="connsiteX48" fmla="*/ 12725 w 257677"/>
                  <a:gd name="connsiteY48" fmla="*/ 160244 h 226309"/>
                  <a:gd name="connsiteX49" fmla="*/ 7250 w 257677"/>
                  <a:gd name="connsiteY49" fmla="*/ 167494 h 226309"/>
                  <a:gd name="connsiteX50" fmla="*/ 0 w 257677"/>
                  <a:gd name="connsiteY50" fmla="*/ 172969 h 226309"/>
                  <a:gd name="connsiteX51" fmla="*/ 4143 w 257677"/>
                  <a:gd name="connsiteY51" fmla="*/ 180885 h 226309"/>
                  <a:gd name="connsiteX52" fmla="*/ 11393 w 257677"/>
                  <a:gd name="connsiteY52" fmla="*/ 184362 h 226309"/>
                  <a:gd name="connsiteX53" fmla="*/ 17090 w 257677"/>
                  <a:gd name="connsiteY53" fmla="*/ 191612 h 226309"/>
                  <a:gd name="connsiteX54" fmla="*/ 24340 w 257677"/>
                  <a:gd name="connsiteY54" fmla="*/ 197308 h 226309"/>
                  <a:gd name="connsiteX55" fmla="*/ 31590 w 257677"/>
                  <a:gd name="connsiteY55" fmla="*/ 197308 h 226309"/>
                  <a:gd name="connsiteX56" fmla="*/ 40542 w 257677"/>
                  <a:gd name="connsiteY56" fmla="*/ 195311 h 226309"/>
                  <a:gd name="connsiteX57" fmla="*/ 47792 w 257677"/>
                  <a:gd name="connsiteY57" fmla="*/ 190058 h 226309"/>
                  <a:gd name="connsiteX58" fmla="*/ 49789 w 257677"/>
                  <a:gd name="connsiteY58" fmla="*/ 182586 h 226309"/>
                  <a:gd name="connsiteX59" fmla="*/ 57040 w 257677"/>
                  <a:gd name="connsiteY59" fmla="*/ 179109 h 226309"/>
                  <a:gd name="connsiteX60" fmla="*/ 64290 w 257677"/>
                  <a:gd name="connsiteY60" fmla="*/ 184362 h 226309"/>
                  <a:gd name="connsiteX61" fmla="*/ 64290 w 257677"/>
                  <a:gd name="connsiteY61" fmla="*/ 191612 h 226309"/>
                  <a:gd name="connsiteX62" fmla="*/ 64290 w 257677"/>
                  <a:gd name="connsiteY62" fmla="*/ 199084 h 226309"/>
                  <a:gd name="connsiteX63" fmla="*/ 66065 w 257677"/>
                  <a:gd name="connsiteY63" fmla="*/ 206334 h 226309"/>
                  <a:gd name="connsiteX64" fmla="*/ 69764 w 257677"/>
                  <a:gd name="connsiteY64" fmla="*/ 213584 h 226309"/>
                  <a:gd name="connsiteX65" fmla="*/ 77015 w 257677"/>
                  <a:gd name="connsiteY65" fmla="*/ 219059 h 226309"/>
                  <a:gd name="connsiteX66" fmla="*/ 84265 w 257677"/>
                  <a:gd name="connsiteY66" fmla="*/ 217061 h 226309"/>
                  <a:gd name="connsiteX67" fmla="*/ 86262 w 257677"/>
                  <a:gd name="connsiteY67" fmla="*/ 209811 h 226309"/>
                  <a:gd name="connsiteX68" fmla="*/ 93512 w 257677"/>
                  <a:gd name="connsiteY68" fmla="*/ 208258 h 226309"/>
                  <a:gd name="connsiteX69" fmla="*/ 100763 w 257677"/>
                  <a:gd name="connsiteY69" fmla="*/ 208258 h 226309"/>
                  <a:gd name="connsiteX70" fmla="*/ 108013 w 257677"/>
                  <a:gd name="connsiteY70" fmla="*/ 209811 h 226309"/>
                  <a:gd name="connsiteX71" fmla="*/ 115485 w 257677"/>
                  <a:gd name="connsiteY71" fmla="*/ 211809 h 226309"/>
                  <a:gd name="connsiteX72" fmla="*/ 122735 w 257677"/>
                  <a:gd name="connsiteY72" fmla="*/ 211809 h 226309"/>
                  <a:gd name="connsiteX73" fmla="*/ 129985 w 257677"/>
                  <a:gd name="connsiteY73" fmla="*/ 217061 h 226309"/>
                  <a:gd name="connsiteX74" fmla="*/ 137235 w 257677"/>
                  <a:gd name="connsiteY74" fmla="*/ 222758 h 226309"/>
                  <a:gd name="connsiteX75" fmla="*/ 144486 w 257677"/>
                  <a:gd name="connsiteY75" fmla="*/ 222758 h 226309"/>
                  <a:gd name="connsiteX76" fmla="*/ 151958 w 257677"/>
                  <a:gd name="connsiteY76" fmla="*/ 224534 h 226309"/>
                  <a:gd name="connsiteX77" fmla="*/ 159208 w 257677"/>
                  <a:gd name="connsiteY77" fmla="*/ 226309 h 226309"/>
                  <a:gd name="connsiteX78" fmla="*/ 166458 w 257677"/>
                  <a:gd name="connsiteY78" fmla="*/ 226309 h 226309"/>
                  <a:gd name="connsiteX79" fmla="*/ 173708 w 257677"/>
                  <a:gd name="connsiteY79" fmla="*/ 226309 h 226309"/>
                  <a:gd name="connsiteX80" fmla="*/ 180958 w 257677"/>
                  <a:gd name="connsiteY80" fmla="*/ 222832 h 226309"/>
                  <a:gd name="connsiteX81" fmla="*/ 186433 w 257677"/>
                  <a:gd name="connsiteY81" fmla="*/ 215582 h 226309"/>
                  <a:gd name="connsiteX82" fmla="*/ 193683 w 257677"/>
                  <a:gd name="connsiteY82" fmla="*/ 211883 h 226309"/>
                  <a:gd name="connsiteX83" fmla="*/ 200933 w 257677"/>
                  <a:gd name="connsiteY83" fmla="*/ 209885 h 226309"/>
                  <a:gd name="connsiteX84" fmla="*/ 204632 w 257677"/>
                  <a:gd name="connsiteY84" fmla="*/ 202635 h 226309"/>
                  <a:gd name="connsiteX85" fmla="*/ 200933 w 257677"/>
                  <a:gd name="connsiteY85" fmla="*/ 195385 h 226309"/>
                  <a:gd name="connsiteX86" fmla="*/ 193683 w 257677"/>
                  <a:gd name="connsiteY86" fmla="*/ 190132 h 226309"/>
                  <a:gd name="connsiteX87" fmla="*/ 186433 w 257677"/>
                  <a:gd name="connsiteY87" fmla="*/ 184436 h 226309"/>
                  <a:gd name="connsiteX88" fmla="*/ 179183 w 257677"/>
                  <a:gd name="connsiteY88" fmla="*/ 177186 h 226309"/>
                  <a:gd name="connsiteX89" fmla="*/ 175484 w 257677"/>
                  <a:gd name="connsiteY89" fmla="*/ 169935 h 226309"/>
                  <a:gd name="connsiteX90" fmla="*/ 171785 w 257677"/>
                  <a:gd name="connsiteY90" fmla="*/ 162685 h 226309"/>
                  <a:gd name="connsiteX91" fmla="*/ 171785 w 257677"/>
                  <a:gd name="connsiteY91" fmla="*/ 155213 h 226309"/>
                  <a:gd name="connsiteX92" fmla="*/ 171785 w 257677"/>
                  <a:gd name="connsiteY92" fmla="*/ 147963 h 226309"/>
                  <a:gd name="connsiteX93" fmla="*/ 170231 w 257677"/>
                  <a:gd name="connsiteY93" fmla="*/ 140713 h 226309"/>
                  <a:gd name="connsiteX94" fmla="*/ 166532 w 257677"/>
                  <a:gd name="connsiteY94" fmla="*/ 133462 h 226309"/>
                  <a:gd name="connsiteX95" fmla="*/ 168308 w 257677"/>
                  <a:gd name="connsiteY95" fmla="*/ 126212 h 226309"/>
                  <a:gd name="connsiteX96" fmla="*/ 173782 w 257677"/>
                  <a:gd name="connsiteY96" fmla="*/ 118962 h 226309"/>
                  <a:gd name="connsiteX97" fmla="*/ 181032 w 257677"/>
                  <a:gd name="connsiteY97" fmla="*/ 115263 h 226309"/>
                  <a:gd name="connsiteX98" fmla="*/ 188505 w 257677"/>
                  <a:gd name="connsiteY98" fmla="*/ 115263 h 226309"/>
                  <a:gd name="connsiteX99" fmla="*/ 195755 w 257677"/>
                  <a:gd name="connsiteY99" fmla="*/ 113487 h 226309"/>
                  <a:gd name="connsiteX100" fmla="*/ 201007 w 257677"/>
                  <a:gd name="connsiteY100" fmla="*/ 106237 h 226309"/>
                  <a:gd name="connsiteX101" fmla="*/ 208258 w 257677"/>
                  <a:gd name="connsiteY101" fmla="*/ 98987 h 226309"/>
                  <a:gd name="connsiteX102" fmla="*/ 215730 w 257677"/>
                  <a:gd name="connsiteY102" fmla="*/ 95288 h 226309"/>
                  <a:gd name="connsiteX103" fmla="*/ 222980 w 257677"/>
                  <a:gd name="connsiteY103" fmla="*/ 88038 h 226309"/>
                  <a:gd name="connsiteX104" fmla="*/ 228454 w 257677"/>
                  <a:gd name="connsiteY104" fmla="*/ 80788 h 226309"/>
                  <a:gd name="connsiteX105" fmla="*/ 235705 w 257677"/>
                  <a:gd name="connsiteY105" fmla="*/ 78790 h 226309"/>
                  <a:gd name="connsiteX106" fmla="*/ 243177 w 257677"/>
                  <a:gd name="connsiteY106" fmla="*/ 80788 h 226309"/>
                  <a:gd name="connsiteX107" fmla="*/ 250427 w 257677"/>
                  <a:gd name="connsiteY107" fmla="*/ 77089 h 226309"/>
                  <a:gd name="connsiteX108" fmla="*/ 257677 w 257677"/>
                  <a:gd name="connsiteY108" fmla="*/ 69838 h 226309"/>
                  <a:gd name="connsiteX109" fmla="*/ 253978 w 257677"/>
                  <a:gd name="connsiteY109" fmla="*/ 62588 h 226309"/>
                  <a:gd name="connsiteX110" fmla="*/ 251981 w 257677"/>
                  <a:gd name="connsiteY110" fmla="*/ 55338 h 226309"/>
                  <a:gd name="connsiteX111" fmla="*/ 251981 w 257677"/>
                  <a:gd name="connsiteY111" fmla="*/ 48088 h 226309"/>
                  <a:gd name="connsiteX112" fmla="*/ 246432 w 257677"/>
                  <a:gd name="connsiteY112" fmla="*/ 42243 h 226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57677" h="226309">
                    <a:moveTo>
                      <a:pt x="246432" y="42243"/>
                    </a:moveTo>
                    <a:lnTo>
                      <a:pt x="235483" y="38766"/>
                    </a:lnTo>
                    <a:lnTo>
                      <a:pt x="227567" y="32626"/>
                    </a:lnTo>
                    <a:lnTo>
                      <a:pt x="220317" y="30850"/>
                    </a:lnTo>
                    <a:lnTo>
                      <a:pt x="212844" y="27373"/>
                    </a:lnTo>
                    <a:lnTo>
                      <a:pt x="205594" y="23674"/>
                    </a:lnTo>
                    <a:lnTo>
                      <a:pt x="198344" y="18199"/>
                    </a:lnTo>
                    <a:lnTo>
                      <a:pt x="191094" y="14500"/>
                    </a:lnTo>
                    <a:lnTo>
                      <a:pt x="183844" y="16498"/>
                    </a:lnTo>
                    <a:lnTo>
                      <a:pt x="180145" y="23748"/>
                    </a:lnTo>
                    <a:lnTo>
                      <a:pt x="172894" y="30998"/>
                    </a:lnTo>
                    <a:lnTo>
                      <a:pt x="165644" y="34697"/>
                    </a:lnTo>
                    <a:lnTo>
                      <a:pt x="158394" y="32700"/>
                    </a:lnTo>
                    <a:lnTo>
                      <a:pt x="149442" y="30924"/>
                    </a:lnTo>
                    <a:lnTo>
                      <a:pt x="141970" y="25450"/>
                    </a:lnTo>
                    <a:lnTo>
                      <a:pt x="136496" y="18199"/>
                    </a:lnTo>
                    <a:lnTo>
                      <a:pt x="129246" y="10727"/>
                    </a:lnTo>
                    <a:lnTo>
                      <a:pt x="123771" y="3477"/>
                    </a:lnTo>
                    <a:lnTo>
                      <a:pt x="116521" y="3477"/>
                    </a:lnTo>
                    <a:lnTo>
                      <a:pt x="109270" y="3477"/>
                    </a:lnTo>
                    <a:lnTo>
                      <a:pt x="102020" y="3477"/>
                    </a:lnTo>
                    <a:lnTo>
                      <a:pt x="94770" y="3477"/>
                    </a:lnTo>
                    <a:lnTo>
                      <a:pt x="87298" y="3477"/>
                    </a:lnTo>
                    <a:lnTo>
                      <a:pt x="80048" y="3477"/>
                    </a:lnTo>
                    <a:lnTo>
                      <a:pt x="72798" y="3477"/>
                    </a:lnTo>
                    <a:lnTo>
                      <a:pt x="65548" y="0"/>
                    </a:lnTo>
                    <a:lnTo>
                      <a:pt x="63550" y="0"/>
                    </a:lnTo>
                    <a:lnTo>
                      <a:pt x="61774" y="5475"/>
                    </a:lnTo>
                    <a:lnTo>
                      <a:pt x="54524" y="12725"/>
                    </a:lnTo>
                    <a:lnTo>
                      <a:pt x="50825" y="19975"/>
                    </a:lnTo>
                    <a:lnTo>
                      <a:pt x="47348" y="27447"/>
                    </a:lnTo>
                    <a:lnTo>
                      <a:pt x="47348" y="34697"/>
                    </a:lnTo>
                    <a:lnTo>
                      <a:pt x="54598" y="41947"/>
                    </a:lnTo>
                    <a:lnTo>
                      <a:pt x="58297" y="49198"/>
                    </a:lnTo>
                    <a:lnTo>
                      <a:pt x="59851" y="56448"/>
                    </a:lnTo>
                    <a:lnTo>
                      <a:pt x="58297" y="63698"/>
                    </a:lnTo>
                    <a:lnTo>
                      <a:pt x="52601" y="71170"/>
                    </a:lnTo>
                    <a:lnTo>
                      <a:pt x="43649" y="80122"/>
                    </a:lnTo>
                    <a:lnTo>
                      <a:pt x="36399" y="87372"/>
                    </a:lnTo>
                    <a:lnTo>
                      <a:pt x="32700" y="94622"/>
                    </a:lnTo>
                    <a:lnTo>
                      <a:pt x="27225" y="101872"/>
                    </a:lnTo>
                    <a:lnTo>
                      <a:pt x="19975" y="109123"/>
                    </a:lnTo>
                    <a:lnTo>
                      <a:pt x="12725" y="116373"/>
                    </a:lnTo>
                    <a:lnTo>
                      <a:pt x="5253" y="122069"/>
                    </a:lnTo>
                    <a:lnTo>
                      <a:pt x="3699" y="129320"/>
                    </a:lnTo>
                    <a:lnTo>
                      <a:pt x="8952" y="136570"/>
                    </a:lnTo>
                    <a:lnTo>
                      <a:pt x="14648" y="143820"/>
                    </a:lnTo>
                    <a:lnTo>
                      <a:pt x="16202" y="151292"/>
                    </a:lnTo>
                    <a:lnTo>
                      <a:pt x="12725" y="160244"/>
                    </a:lnTo>
                    <a:lnTo>
                      <a:pt x="7250" y="167494"/>
                    </a:lnTo>
                    <a:lnTo>
                      <a:pt x="0" y="172969"/>
                    </a:lnTo>
                    <a:lnTo>
                      <a:pt x="4143" y="180885"/>
                    </a:lnTo>
                    <a:lnTo>
                      <a:pt x="11393" y="184362"/>
                    </a:lnTo>
                    <a:lnTo>
                      <a:pt x="17090" y="191612"/>
                    </a:lnTo>
                    <a:lnTo>
                      <a:pt x="24340" y="197308"/>
                    </a:lnTo>
                    <a:lnTo>
                      <a:pt x="31590" y="197308"/>
                    </a:lnTo>
                    <a:lnTo>
                      <a:pt x="40542" y="195311"/>
                    </a:lnTo>
                    <a:lnTo>
                      <a:pt x="47792" y="190058"/>
                    </a:lnTo>
                    <a:lnTo>
                      <a:pt x="49789" y="182586"/>
                    </a:lnTo>
                    <a:lnTo>
                      <a:pt x="57040" y="179109"/>
                    </a:lnTo>
                    <a:lnTo>
                      <a:pt x="64290" y="184362"/>
                    </a:lnTo>
                    <a:lnTo>
                      <a:pt x="64290" y="191612"/>
                    </a:lnTo>
                    <a:lnTo>
                      <a:pt x="64290" y="199084"/>
                    </a:lnTo>
                    <a:lnTo>
                      <a:pt x="66065" y="206334"/>
                    </a:lnTo>
                    <a:lnTo>
                      <a:pt x="69764" y="213584"/>
                    </a:lnTo>
                    <a:lnTo>
                      <a:pt x="77015" y="219059"/>
                    </a:lnTo>
                    <a:lnTo>
                      <a:pt x="84265" y="217061"/>
                    </a:lnTo>
                    <a:lnTo>
                      <a:pt x="86262" y="209811"/>
                    </a:lnTo>
                    <a:lnTo>
                      <a:pt x="93512" y="208258"/>
                    </a:lnTo>
                    <a:lnTo>
                      <a:pt x="100763" y="208258"/>
                    </a:lnTo>
                    <a:lnTo>
                      <a:pt x="108013" y="209811"/>
                    </a:lnTo>
                    <a:lnTo>
                      <a:pt x="115485" y="211809"/>
                    </a:lnTo>
                    <a:lnTo>
                      <a:pt x="122735" y="211809"/>
                    </a:lnTo>
                    <a:lnTo>
                      <a:pt x="129985" y="217061"/>
                    </a:lnTo>
                    <a:lnTo>
                      <a:pt x="137235" y="222758"/>
                    </a:lnTo>
                    <a:lnTo>
                      <a:pt x="144486" y="222758"/>
                    </a:lnTo>
                    <a:lnTo>
                      <a:pt x="151958" y="224534"/>
                    </a:lnTo>
                    <a:lnTo>
                      <a:pt x="159208" y="226309"/>
                    </a:lnTo>
                    <a:lnTo>
                      <a:pt x="166458" y="226309"/>
                    </a:lnTo>
                    <a:lnTo>
                      <a:pt x="173708" y="226309"/>
                    </a:lnTo>
                    <a:lnTo>
                      <a:pt x="180958" y="222832"/>
                    </a:lnTo>
                    <a:lnTo>
                      <a:pt x="186433" y="215582"/>
                    </a:lnTo>
                    <a:lnTo>
                      <a:pt x="193683" y="211883"/>
                    </a:lnTo>
                    <a:lnTo>
                      <a:pt x="200933" y="209885"/>
                    </a:lnTo>
                    <a:lnTo>
                      <a:pt x="204632" y="202635"/>
                    </a:lnTo>
                    <a:lnTo>
                      <a:pt x="200933" y="195385"/>
                    </a:lnTo>
                    <a:lnTo>
                      <a:pt x="193683" y="190132"/>
                    </a:lnTo>
                    <a:lnTo>
                      <a:pt x="186433" y="184436"/>
                    </a:lnTo>
                    <a:lnTo>
                      <a:pt x="179183" y="177186"/>
                    </a:lnTo>
                    <a:lnTo>
                      <a:pt x="175484" y="169935"/>
                    </a:lnTo>
                    <a:lnTo>
                      <a:pt x="171785" y="162685"/>
                    </a:lnTo>
                    <a:lnTo>
                      <a:pt x="171785" y="155213"/>
                    </a:lnTo>
                    <a:lnTo>
                      <a:pt x="171785" y="147963"/>
                    </a:lnTo>
                    <a:lnTo>
                      <a:pt x="170231" y="140713"/>
                    </a:lnTo>
                    <a:lnTo>
                      <a:pt x="166532" y="133462"/>
                    </a:lnTo>
                    <a:lnTo>
                      <a:pt x="168308" y="126212"/>
                    </a:lnTo>
                    <a:lnTo>
                      <a:pt x="173782" y="118962"/>
                    </a:lnTo>
                    <a:lnTo>
                      <a:pt x="181032" y="115263"/>
                    </a:lnTo>
                    <a:lnTo>
                      <a:pt x="188505" y="115263"/>
                    </a:lnTo>
                    <a:lnTo>
                      <a:pt x="195755" y="113487"/>
                    </a:lnTo>
                    <a:lnTo>
                      <a:pt x="201007" y="106237"/>
                    </a:lnTo>
                    <a:lnTo>
                      <a:pt x="208258" y="98987"/>
                    </a:lnTo>
                    <a:lnTo>
                      <a:pt x="215730" y="95288"/>
                    </a:lnTo>
                    <a:lnTo>
                      <a:pt x="222980" y="88038"/>
                    </a:lnTo>
                    <a:lnTo>
                      <a:pt x="228454" y="80788"/>
                    </a:lnTo>
                    <a:lnTo>
                      <a:pt x="235705" y="78790"/>
                    </a:lnTo>
                    <a:lnTo>
                      <a:pt x="243177" y="80788"/>
                    </a:lnTo>
                    <a:lnTo>
                      <a:pt x="250427" y="77089"/>
                    </a:lnTo>
                    <a:lnTo>
                      <a:pt x="257677" y="69838"/>
                    </a:lnTo>
                    <a:lnTo>
                      <a:pt x="253978" y="62588"/>
                    </a:lnTo>
                    <a:lnTo>
                      <a:pt x="251981" y="55338"/>
                    </a:lnTo>
                    <a:lnTo>
                      <a:pt x="251981" y="48088"/>
                    </a:lnTo>
                    <a:lnTo>
                      <a:pt x="246432" y="42243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8DCA9596-1A96-44E0-851A-4A4FBB017BC2}"/>
                  </a:ext>
                </a:extLst>
              </p:cNvPr>
              <p:cNvSpPr/>
              <p:nvPr/>
            </p:nvSpPr>
            <p:spPr>
              <a:xfrm>
                <a:off x="1738302" y="4164494"/>
                <a:ext cx="184953" cy="191907"/>
              </a:xfrm>
              <a:custGeom>
                <a:avLst/>
                <a:gdLst>
                  <a:gd name="connsiteX0" fmla="*/ 183770 w 184953"/>
                  <a:gd name="connsiteY0" fmla="*/ 46164 h 191907"/>
                  <a:gd name="connsiteX1" fmla="*/ 176298 w 184953"/>
                  <a:gd name="connsiteY1" fmla="*/ 47940 h 191907"/>
                  <a:gd name="connsiteX2" fmla="*/ 169047 w 184953"/>
                  <a:gd name="connsiteY2" fmla="*/ 51417 h 191907"/>
                  <a:gd name="connsiteX3" fmla="*/ 161797 w 184953"/>
                  <a:gd name="connsiteY3" fmla="*/ 51417 h 191907"/>
                  <a:gd name="connsiteX4" fmla="*/ 154547 w 184953"/>
                  <a:gd name="connsiteY4" fmla="*/ 55116 h 191907"/>
                  <a:gd name="connsiteX5" fmla="*/ 147297 w 184953"/>
                  <a:gd name="connsiteY5" fmla="*/ 58815 h 191907"/>
                  <a:gd name="connsiteX6" fmla="*/ 139825 w 184953"/>
                  <a:gd name="connsiteY6" fmla="*/ 60591 h 191907"/>
                  <a:gd name="connsiteX7" fmla="*/ 132575 w 184953"/>
                  <a:gd name="connsiteY7" fmla="*/ 60591 h 191907"/>
                  <a:gd name="connsiteX8" fmla="*/ 129098 w 184953"/>
                  <a:gd name="connsiteY8" fmla="*/ 68063 h 191907"/>
                  <a:gd name="connsiteX9" fmla="*/ 123623 w 184953"/>
                  <a:gd name="connsiteY9" fmla="*/ 75313 h 191907"/>
                  <a:gd name="connsiteX10" fmla="*/ 120146 w 184953"/>
                  <a:gd name="connsiteY10" fmla="*/ 82563 h 191907"/>
                  <a:gd name="connsiteX11" fmla="*/ 112896 w 184953"/>
                  <a:gd name="connsiteY11" fmla="*/ 89813 h 191907"/>
                  <a:gd name="connsiteX12" fmla="*/ 109197 w 184953"/>
                  <a:gd name="connsiteY12" fmla="*/ 97064 h 191907"/>
                  <a:gd name="connsiteX13" fmla="*/ 107199 w 184953"/>
                  <a:gd name="connsiteY13" fmla="*/ 104536 h 191907"/>
                  <a:gd name="connsiteX14" fmla="*/ 105423 w 184953"/>
                  <a:gd name="connsiteY14" fmla="*/ 111786 h 191907"/>
                  <a:gd name="connsiteX15" fmla="*/ 105423 w 184953"/>
                  <a:gd name="connsiteY15" fmla="*/ 119036 h 191907"/>
                  <a:gd name="connsiteX16" fmla="*/ 103426 w 184953"/>
                  <a:gd name="connsiteY16" fmla="*/ 126286 h 191907"/>
                  <a:gd name="connsiteX17" fmla="*/ 99949 w 184953"/>
                  <a:gd name="connsiteY17" fmla="*/ 133537 h 191907"/>
                  <a:gd name="connsiteX18" fmla="*/ 92699 w 184953"/>
                  <a:gd name="connsiteY18" fmla="*/ 139011 h 191907"/>
                  <a:gd name="connsiteX19" fmla="*/ 85226 w 184953"/>
                  <a:gd name="connsiteY19" fmla="*/ 144486 h 191907"/>
                  <a:gd name="connsiteX20" fmla="*/ 77976 w 184953"/>
                  <a:gd name="connsiteY20" fmla="*/ 151736 h 191907"/>
                  <a:gd name="connsiteX21" fmla="*/ 70726 w 184953"/>
                  <a:gd name="connsiteY21" fmla="*/ 158986 h 191907"/>
                  <a:gd name="connsiteX22" fmla="*/ 70726 w 184953"/>
                  <a:gd name="connsiteY22" fmla="*/ 166458 h 191907"/>
                  <a:gd name="connsiteX23" fmla="*/ 67249 w 184953"/>
                  <a:gd name="connsiteY23" fmla="*/ 173708 h 191907"/>
                  <a:gd name="connsiteX24" fmla="*/ 59777 w 184953"/>
                  <a:gd name="connsiteY24" fmla="*/ 180959 h 191907"/>
                  <a:gd name="connsiteX25" fmla="*/ 54524 w 184953"/>
                  <a:gd name="connsiteY25" fmla="*/ 188209 h 191907"/>
                  <a:gd name="connsiteX26" fmla="*/ 47274 w 184953"/>
                  <a:gd name="connsiteY26" fmla="*/ 191908 h 191907"/>
                  <a:gd name="connsiteX27" fmla="*/ 25154 w 184953"/>
                  <a:gd name="connsiteY27" fmla="*/ 191908 h 191907"/>
                  <a:gd name="connsiteX28" fmla="*/ 27151 w 184953"/>
                  <a:gd name="connsiteY28" fmla="*/ 188209 h 191907"/>
                  <a:gd name="connsiteX29" fmla="*/ 34401 w 184953"/>
                  <a:gd name="connsiteY29" fmla="*/ 186211 h 191907"/>
                  <a:gd name="connsiteX30" fmla="*/ 38100 w 184953"/>
                  <a:gd name="connsiteY30" fmla="*/ 178961 h 191907"/>
                  <a:gd name="connsiteX31" fmla="*/ 34401 w 184953"/>
                  <a:gd name="connsiteY31" fmla="*/ 171711 h 191907"/>
                  <a:gd name="connsiteX32" fmla="*/ 27151 w 184953"/>
                  <a:gd name="connsiteY32" fmla="*/ 166458 h 191907"/>
                  <a:gd name="connsiteX33" fmla="*/ 19901 w 184953"/>
                  <a:gd name="connsiteY33" fmla="*/ 160762 h 191907"/>
                  <a:gd name="connsiteX34" fmla="*/ 12651 w 184953"/>
                  <a:gd name="connsiteY34" fmla="*/ 153511 h 191907"/>
                  <a:gd name="connsiteX35" fmla="*/ 8952 w 184953"/>
                  <a:gd name="connsiteY35" fmla="*/ 146261 h 191907"/>
                  <a:gd name="connsiteX36" fmla="*/ 5253 w 184953"/>
                  <a:gd name="connsiteY36" fmla="*/ 139011 h 191907"/>
                  <a:gd name="connsiteX37" fmla="*/ 5253 w 184953"/>
                  <a:gd name="connsiteY37" fmla="*/ 131539 h 191907"/>
                  <a:gd name="connsiteX38" fmla="*/ 5253 w 184953"/>
                  <a:gd name="connsiteY38" fmla="*/ 124289 h 191907"/>
                  <a:gd name="connsiteX39" fmla="*/ 3699 w 184953"/>
                  <a:gd name="connsiteY39" fmla="*/ 117039 h 191907"/>
                  <a:gd name="connsiteX40" fmla="*/ 0 w 184953"/>
                  <a:gd name="connsiteY40" fmla="*/ 109788 h 191907"/>
                  <a:gd name="connsiteX41" fmla="*/ 1775 w 184953"/>
                  <a:gd name="connsiteY41" fmla="*/ 102538 h 191907"/>
                  <a:gd name="connsiteX42" fmla="*/ 7250 w 184953"/>
                  <a:gd name="connsiteY42" fmla="*/ 95288 h 191907"/>
                  <a:gd name="connsiteX43" fmla="*/ 14500 w 184953"/>
                  <a:gd name="connsiteY43" fmla="*/ 91589 h 191907"/>
                  <a:gd name="connsiteX44" fmla="*/ 21972 w 184953"/>
                  <a:gd name="connsiteY44" fmla="*/ 91589 h 191907"/>
                  <a:gd name="connsiteX45" fmla="*/ 29223 w 184953"/>
                  <a:gd name="connsiteY45" fmla="*/ 89813 h 191907"/>
                  <a:gd name="connsiteX46" fmla="*/ 34475 w 184953"/>
                  <a:gd name="connsiteY46" fmla="*/ 82563 h 191907"/>
                  <a:gd name="connsiteX47" fmla="*/ 41726 w 184953"/>
                  <a:gd name="connsiteY47" fmla="*/ 75313 h 191907"/>
                  <a:gd name="connsiteX48" fmla="*/ 49198 w 184953"/>
                  <a:gd name="connsiteY48" fmla="*/ 71614 h 191907"/>
                  <a:gd name="connsiteX49" fmla="*/ 56448 w 184953"/>
                  <a:gd name="connsiteY49" fmla="*/ 64364 h 191907"/>
                  <a:gd name="connsiteX50" fmla="*/ 61922 w 184953"/>
                  <a:gd name="connsiteY50" fmla="*/ 57114 h 191907"/>
                  <a:gd name="connsiteX51" fmla="*/ 69173 w 184953"/>
                  <a:gd name="connsiteY51" fmla="*/ 55116 h 191907"/>
                  <a:gd name="connsiteX52" fmla="*/ 76645 w 184953"/>
                  <a:gd name="connsiteY52" fmla="*/ 57114 h 191907"/>
                  <a:gd name="connsiteX53" fmla="*/ 83895 w 184953"/>
                  <a:gd name="connsiteY53" fmla="*/ 53415 h 191907"/>
                  <a:gd name="connsiteX54" fmla="*/ 91145 w 184953"/>
                  <a:gd name="connsiteY54" fmla="*/ 46164 h 191907"/>
                  <a:gd name="connsiteX55" fmla="*/ 87446 w 184953"/>
                  <a:gd name="connsiteY55" fmla="*/ 38914 h 191907"/>
                  <a:gd name="connsiteX56" fmla="*/ 85448 w 184953"/>
                  <a:gd name="connsiteY56" fmla="*/ 31664 h 191907"/>
                  <a:gd name="connsiteX57" fmla="*/ 85448 w 184953"/>
                  <a:gd name="connsiteY57" fmla="*/ 24414 h 191907"/>
                  <a:gd name="connsiteX58" fmla="*/ 80196 w 184953"/>
                  <a:gd name="connsiteY58" fmla="*/ 18717 h 191907"/>
                  <a:gd name="connsiteX59" fmla="*/ 99653 w 184953"/>
                  <a:gd name="connsiteY59" fmla="*/ 11023 h 191907"/>
                  <a:gd name="connsiteX60" fmla="*/ 106903 w 184953"/>
                  <a:gd name="connsiteY60" fmla="*/ 16276 h 191907"/>
                  <a:gd name="connsiteX61" fmla="*/ 114153 w 184953"/>
                  <a:gd name="connsiteY61" fmla="*/ 19975 h 191907"/>
                  <a:gd name="connsiteX62" fmla="*/ 121403 w 184953"/>
                  <a:gd name="connsiteY62" fmla="*/ 12725 h 191907"/>
                  <a:gd name="connsiteX63" fmla="*/ 126878 w 184953"/>
                  <a:gd name="connsiteY63" fmla="*/ 5253 h 191907"/>
                  <a:gd name="connsiteX64" fmla="*/ 134128 w 184953"/>
                  <a:gd name="connsiteY64" fmla="*/ 1776 h 191907"/>
                  <a:gd name="connsiteX65" fmla="*/ 141378 w 184953"/>
                  <a:gd name="connsiteY65" fmla="*/ 0 h 191907"/>
                  <a:gd name="connsiteX66" fmla="*/ 145077 w 184953"/>
                  <a:gd name="connsiteY66" fmla="*/ 7250 h 191907"/>
                  <a:gd name="connsiteX67" fmla="*/ 148555 w 184953"/>
                  <a:gd name="connsiteY67" fmla="*/ 14500 h 191907"/>
                  <a:gd name="connsiteX68" fmla="*/ 152254 w 184953"/>
                  <a:gd name="connsiteY68" fmla="*/ 21972 h 191907"/>
                  <a:gd name="connsiteX69" fmla="*/ 155731 w 184953"/>
                  <a:gd name="connsiteY69" fmla="*/ 29223 h 191907"/>
                  <a:gd name="connsiteX70" fmla="*/ 163203 w 184953"/>
                  <a:gd name="connsiteY70" fmla="*/ 32700 h 191907"/>
                  <a:gd name="connsiteX71" fmla="*/ 170453 w 184953"/>
                  <a:gd name="connsiteY71" fmla="*/ 34475 h 191907"/>
                  <a:gd name="connsiteX72" fmla="*/ 177703 w 184953"/>
                  <a:gd name="connsiteY72" fmla="*/ 38174 h 191907"/>
                  <a:gd name="connsiteX73" fmla="*/ 184954 w 184953"/>
                  <a:gd name="connsiteY73" fmla="*/ 43649 h 191907"/>
                  <a:gd name="connsiteX74" fmla="*/ 183770 w 184953"/>
                  <a:gd name="connsiteY74" fmla="*/ 46164 h 19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4953" h="191907">
                    <a:moveTo>
                      <a:pt x="183770" y="46164"/>
                    </a:moveTo>
                    <a:lnTo>
                      <a:pt x="176298" y="47940"/>
                    </a:lnTo>
                    <a:lnTo>
                      <a:pt x="169047" y="51417"/>
                    </a:lnTo>
                    <a:lnTo>
                      <a:pt x="161797" y="51417"/>
                    </a:lnTo>
                    <a:lnTo>
                      <a:pt x="154547" y="55116"/>
                    </a:lnTo>
                    <a:lnTo>
                      <a:pt x="147297" y="58815"/>
                    </a:lnTo>
                    <a:lnTo>
                      <a:pt x="139825" y="60591"/>
                    </a:lnTo>
                    <a:lnTo>
                      <a:pt x="132575" y="60591"/>
                    </a:lnTo>
                    <a:lnTo>
                      <a:pt x="129098" y="68063"/>
                    </a:lnTo>
                    <a:lnTo>
                      <a:pt x="123623" y="75313"/>
                    </a:lnTo>
                    <a:lnTo>
                      <a:pt x="120146" y="82563"/>
                    </a:lnTo>
                    <a:lnTo>
                      <a:pt x="112896" y="89813"/>
                    </a:lnTo>
                    <a:lnTo>
                      <a:pt x="109197" y="97064"/>
                    </a:lnTo>
                    <a:lnTo>
                      <a:pt x="107199" y="104536"/>
                    </a:lnTo>
                    <a:lnTo>
                      <a:pt x="105423" y="111786"/>
                    </a:lnTo>
                    <a:lnTo>
                      <a:pt x="105423" y="119036"/>
                    </a:lnTo>
                    <a:lnTo>
                      <a:pt x="103426" y="126286"/>
                    </a:lnTo>
                    <a:lnTo>
                      <a:pt x="99949" y="133537"/>
                    </a:lnTo>
                    <a:lnTo>
                      <a:pt x="92699" y="139011"/>
                    </a:lnTo>
                    <a:lnTo>
                      <a:pt x="85226" y="144486"/>
                    </a:lnTo>
                    <a:lnTo>
                      <a:pt x="77976" y="151736"/>
                    </a:lnTo>
                    <a:lnTo>
                      <a:pt x="70726" y="158986"/>
                    </a:lnTo>
                    <a:lnTo>
                      <a:pt x="70726" y="166458"/>
                    </a:lnTo>
                    <a:lnTo>
                      <a:pt x="67249" y="173708"/>
                    </a:lnTo>
                    <a:lnTo>
                      <a:pt x="59777" y="180959"/>
                    </a:lnTo>
                    <a:lnTo>
                      <a:pt x="54524" y="188209"/>
                    </a:lnTo>
                    <a:lnTo>
                      <a:pt x="47274" y="191908"/>
                    </a:lnTo>
                    <a:lnTo>
                      <a:pt x="25154" y="191908"/>
                    </a:lnTo>
                    <a:lnTo>
                      <a:pt x="27151" y="188209"/>
                    </a:lnTo>
                    <a:lnTo>
                      <a:pt x="34401" y="186211"/>
                    </a:lnTo>
                    <a:lnTo>
                      <a:pt x="38100" y="178961"/>
                    </a:lnTo>
                    <a:lnTo>
                      <a:pt x="34401" y="171711"/>
                    </a:lnTo>
                    <a:lnTo>
                      <a:pt x="27151" y="166458"/>
                    </a:lnTo>
                    <a:lnTo>
                      <a:pt x="19901" y="160762"/>
                    </a:lnTo>
                    <a:lnTo>
                      <a:pt x="12651" y="153511"/>
                    </a:lnTo>
                    <a:lnTo>
                      <a:pt x="8952" y="146261"/>
                    </a:lnTo>
                    <a:lnTo>
                      <a:pt x="5253" y="139011"/>
                    </a:lnTo>
                    <a:lnTo>
                      <a:pt x="5253" y="131539"/>
                    </a:lnTo>
                    <a:lnTo>
                      <a:pt x="5253" y="124289"/>
                    </a:lnTo>
                    <a:lnTo>
                      <a:pt x="3699" y="117039"/>
                    </a:lnTo>
                    <a:lnTo>
                      <a:pt x="0" y="109788"/>
                    </a:lnTo>
                    <a:lnTo>
                      <a:pt x="1775" y="102538"/>
                    </a:lnTo>
                    <a:lnTo>
                      <a:pt x="7250" y="95288"/>
                    </a:lnTo>
                    <a:lnTo>
                      <a:pt x="14500" y="91589"/>
                    </a:lnTo>
                    <a:lnTo>
                      <a:pt x="21972" y="91589"/>
                    </a:lnTo>
                    <a:lnTo>
                      <a:pt x="29223" y="89813"/>
                    </a:lnTo>
                    <a:lnTo>
                      <a:pt x="34475" y="82563"/>
                    </a:lnTo>
                    <a:lnTo>
                      <a:pt x="41726" y="75313"/>
                    </a:lnTo>
                    <a:lnTo>
                      <a:pt x="49198" y="71614"/>
                    </a:lnTo>
                    <a:lnTo>
                      <a:pt x="56448" y="64364"/>
                    </a:lnTo>
                    <a:lnTo>
                      <a:pt x="61922" y="57114"/>
                    </a:lnTo>
                    <a:lnTo>
                      <a:pt x="69173" y="55116"/>
                    </a:lnTo>
                    <a:lnTo>
                      <a:pt x="76645" y="57114"/>
                    </a:lnTo>
                    <a:lnTo>
                      <a:pt x="83895" y="53415"/>
                    </a:lnTo>
                    <a:lnTo>
                      <a:pt x="91145" y="46164"/>
                    </a:lnTo>
                    <a:lnTo>
                      <a:pt x="87446" y="38914"/>
                    </a:lnTo>
                    <a:lnTo>
                      <a:pt x="85448" y="31664"/>
                    </a:lnTo>
                    <a:lnTo>
                      <a:pt x="85448" y="24414"/>
                    </a:lnTo>
                    <a:lnTo>
                      <a:pt x="80196" y="18717"/>
                    </a:lnTo>
                    <a:lnTo>
                      <a:pt x="99653" y="11023"/>
                    </a:lnTo>
                    <a:lnTo>
                      <a:pt x="106903" y="16276"/>
                    </a:lnTo>
                    <a:lnTo>
                      <a:pt x="114153" y="19975"/>
                    </a:lnTo>
                    <a:lnTo>
                      <a:pt x="121403" y="12725"/>
                    </a:lnTo>
                    <a:lnTo>
                      <a:pt x="126878" y="5253"/>
                    </a:lnTo>
                    <a:lnTo>
                      <a:pt x="134128" y="1776"/>
                    </a:lnTo>
                    <a:lnTo>
                      <a:pt x="141378" y="0"/>
                    </a:lnTo>
                    <a:lnTo>
                      <a:pt x="145077" y="7250"/>
                    </a:lnTo>
                    <a:lnTo>
                      <a:pt x="148555" y="14500"/>
                    </a:lnTo>
                    <a:lnTo>
                      <a:pt x="152254" y="21972"/>
                    </a:lnTo>
                    <a:lnTo>
                      <a:pt x="155731" y="29223"/>
                    </a:lnTo>
                    <a:lnTo>
                      <a:pt x="163203" y="32700"/>
                    </a:lnTo>
                    <a:lnTo>
                      <a:pt x="170453" y="34475"/>
                    </a:lnTo>
                    <a:lnTo>
                      <a:pt x="177703" y="38174"/>
                    </a:lnTo>
                    <a:lnTo>
                      <a:pt x="184954" y="43649"/>
                    </a:lnTo>
                    <a:lnTo>
                      <a:pt x="183770" y="461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0C08105-09E8-4673-B542-3F06077E0449}"/>
                  </a:ext>
                </a:extLst>
              </p:cNvPr>
              <p:cNvSpPr/>
              <p:nvPr/>
            </p:nvSpPr>
            <p:spPr>
              <a:xfrm>
                <a:off x="1809028" y="4146591"/>
                <a:ext cx="220316" cy="260784"/>
              </a:xfrm>
              <a:custGeom>
                <a:avLst/>
                <a:gdLst>
                  <a:gd name="connsiteX0" fmla="*/ 113044 w 220316"/>
                  <a:gd name="connsiteY0" fmla="*/ 64068 h 260784"/>
                  <a:gd name="connsiteX1" fmla="*/ 105571 w 220316"/>
                  <a:gd name="connsiteY1" fmla="*/ 65843 h 260784"/>
                  <a:gd name="connsiteX2" fmla="*/ 98321 w 220316"/>
                  <a:gd name="connsiteY2" fmla="*/ 69321 h 260784"/>
                  <a:gd name="connsiteX3" fmla="*/ 91071 w 220316"/>
                  <a:gd name="connsiteY3" fmla="*/ 69321 h 260784"/>
                  <a:gd name="connsiteX4" fmla="*/ 83821 w 220316"/>
                  <a:gd name="connsiteY4" fmla="*/ 73020 h 260784"/>
                  <a:gd name="connsiteX5" fmla="*/ 76571 w 220316"/>
                  <a:gd name="connsiteY5" fmla="*/ 76719 h 260784"/>
                  <a:gd name="connsiteX6" fmla="*/ 69099 w 220316"/>
                  <a:gd name="connsiteY6" fmla="*/ 78494 h 260784"/>
                  <a:gd name="connsiteX7" fmla="*/ 61848 w 220316"/>
                  <a:gd name="connsiteY7" fmla="*/ 78494 h 260784"/>
                  <a:gd name="connsiteX8" fmla="*/ 58371 w 220316"/>
                  <a:gd name="connsiteY8" fmla="*/ 85966 h 260784"/>
                  <a:gd name="connsiteX9" fmla="*/ 52897 w 220316"/>
                  <a:gd name="connsiteY9" fmla="*/ 93217 h 260784"/>
                  <a:gd name="connsiteX10" fmla="*/ 49420 w 220316"/>
                  <a:gd name="connsiteY10" fmla="*/ 100467 h 260784"/>
                  <a:gd name="connsiteX11" fmla="*/ 42169 w 220316"/>
                  <a:gd name="connsiteY11" fmla="*/ 107717 h 260784"/>
                  <a:gd name="connsiteX12" fmla="*/ 38470 w 220316"/>
                  <a:gd name="connsiteY12" fmla="*/ 114967 h 260784"/>
                  <a:gd name="connsiteX13" fmla="*/ 36473 w 220316"/>
                  <a:gd name="connsiteY13" fmla="*/ 122439 h 260784"/>
                  <a:gd name="connsiteX14" fmla="*/ 34697 w 220316"/>
                  <a:gd name="connsiteY14" fmla="*/ 129689 h 260784"/>
                  <a:gd name="connsiteX15" fmla="*/ 34697 w 220316"/>
                  <a:gd name="connsiteY15" fmla="*/ 136940 h 260784"/>
                  <a:gd name="connsiteX16" fmla="*/ 32700 w 220316"/>
                  <a:gd name="connsiteY16" fmla="*/ 144190 h 260784"/>
                  <a:gd name="connsiteX17" fmla="*/ 29223 w 220316"/>
                  <a:gd name="connsiteY17" fmla="*/ 151440 h 260784"/>
                  <a:gd name="connsiteX18" fmla="*/ 21972 w 220316"/>
                  <a:gd name="connsiteY18" fmla="*/ 156915 h 260784"/>
                  <a:gd name="connsiteX19" fmla="*/ 14500 w 220316"/>
                  <a:gd name="connsiteY19" fmla="*/ 162389 h 260784"/>
                  <a:gd name="connsiteX20" fmla="*/ 7250 w 220316"/>
                  <a:gd name="connsiteY20" fmla="*/ 169639 h 260784"/>
                  <a:gd name="connsiteX21" fmla="*/ 0 w 220316"/>
                  <a:gd name="connsiteY21" fmla="*/ 176890 h 260784"/>
                  <a:gd name="connsiteX22" fmla="*/ 3699 w 220316"/>
                  <a:gd name="connsiteY22" fmla="*/ 178665 h 260784"/>
                  <a:gd name="connsiteX23" fmla="*/ 12873 w 220316"/>
                  <a:gd name="connsiteY23" fmla="*/ 180663 h 260784"/>
                  <a:gd name="connsiteX24" fmla="*/ 20123 w 220316"/>
                  <a:gd name="connsiteY24" fmla="*/ 184362 h 260784"/>
                  <a:gd name="connsiteX25" fmla="*/ 25376 w 220316"/>
                  <a:gd name="connsiteY25" fmla="*/ 191612 h 260784"/>
                  <a:gd name="connsiteX26" fmla="*/ 32626 w 220316"/>
                  <a:gd name="connsiteY26" fmla="*/ 193387 h 260784"/>
                  <a:gd name="connsiteX27" fmla="*/ 40098 w 220316"/>
                  <a:gd name="connsiteY27" fmla="*/ 191612 h 260784"/>
                  <a:gd name="connsiteX28" fmla="*/ 47348 w 220316"/>
                  <a:gd name="connsiteY28" fmla="*/ 196865 h 260784"/>
                  <a:gd name="connsiteX29" fmla="*/ 50825 w 220316"/>
                  <a:gd name="connsiteY29" fmla="*/ 204115 h 260784"/>
                  <a:gd name="connsiteX30" fmla="*/ 52823 w 220316"/>
                  <a:gd name="connsiteY30" fmla="*/ 211365 h 260784"/>
                  <a:gd name="connsiteX31" fmla="*/ 56522 w 220316"/>
                  <a:gd name="connsiteY31" fmla="*/ 218837 h 260784"/>
                  <a:gd name="connsiteX32" fmla="*/ 63772 w 220316"/>
                  <a:gd name="connsiteY32" fmla="*/ 224312 h 260784"/>
                  <a:gd name="connsiteX33" fmla="*/ 71022 w 220316"/>
                  <a:gd name="connsiteY33" fmla="*/ 224312 h 260784"/>
                  <a:gd name="connsiteX34" fmla="*/ 79974 w 220316"/>
                  <a:gd name="connsiteY34" fmla="*/ 220613 h 260784"/>
                  <a:gd name="connsiteX35" fmla="*/ 78198 w 220316"/>
                  <a:gd name="connsiteY35" fmla="*/ 213362 h 260784"/>
                  <a:gd name="connsiteX36" fmla="*/ 81897 w 220316"/>
                  <a:gd name="connsiteY36" fmla="*/ 206112 h 260784"/>
                  <a:gd name="connsiteX37" fmla="*/ 89147 w 220316"/>
                  <a:gd name="connsiteY37" fmla="*/ 206112 h 260784"/>
                  <a:gd name="connsiteX38" fmla="*/ 96398 w 220316"/>
                  <a:gd name="connsiteY38" fmla="*/ 209811 h 260784"/>
                  <a:gd name="connsiteX39" fmla="*/ 100097 w 220316"/>
                  <a:gd name="connsiteY39" fmla="*/ 217061 h 260784"/>
                  <a:gd name="connsiteX40" fmla="*/ 101872 w 220316"/>
                  <a:gd name="connsiteY40" fmla="*/ 224312 h 260784"/>
                  <a:gd name="connsiteX41" fmla="*/ 105349 w 220316"/>
                  <a:gd name="connsiteY41" fmla="*/ 231562 h 260784"/>
                  <a:gd name="connsiteX42" fmla="*/ 112822 w 220316"/>
                  <a:gd name="connsiteY42" fmla="*/ 233337 h 260784"/>
                  <a:gd name="connsiteX43" fmla="*/ 120072 w 220316"/>
                  <a:gd name="connsiteY43" fmla="*/ 228085 h 260784"/>
                  <a:gd name="connsiteX44" fmla="*/ 127322 w 220316"/>
                  <a:gd name="connsiteY44" fmla="*/ 226087 h 260784"/>
                  <a:gd name="connsiteX45" fmla="*/ 134572 w 220316"/>
                  <a:gd name="connsiteY45" fmla="*/ 226087 h 260784"/>
                  <a:gd name="connsiteX46" fmla="*/ 138271 w 220316"/>
                  <a:gd name="connsiteY46" fmla="*/ 233337 h 260784"/>
                  <a:gd name="connsiteX47" fmla="*/ 138271 w 220316"/>
                  <a:gd name="connsiteY47" fmla="*/ 240588 h 260784"/>
                  <a:gd name="connsiteX48" fmla="*/ 140269 w 220316"/>
                  <a:gd name="connsiteY48" fmla="*/ 247838 h 260784"/>
                  <a:gd name="connsiteX49" fmla="*/ 145521 w 220316"/>
                  <a:gd name="connsiteY49" fmla="*/ 255310 h 260784"/>
                  <a:gd name="connsiteX50" fmla="*/ 152772 w 220316"/>
                  <a:gd name="connsiteY50" fmla="*/ 257085 h 260784"/>
                  <a:gd name="connsiteX51" fmla="*/ 160022 w 220316"/>
                  <a:gd name="connsiteY51" fmla="*/ 260785 h 260784"/>
                  <a:gd name="connsiteX52" fmla="*/ 167494 w 220316"/>
                  <a:gd name="connsiteY52" fmla="*/ 257085 h 260784"/>
                  <a:gd name="connsiteX53" fmla="*/ 174744 w 220316"/>
                  <a:gd name="connsiteY53" fmla="*/ 249835 h 260784"/>
                  <a:gd name="connsiteX54" fmla="*/ 178221 w 220316"/>
                  <a:gd name="connsiteY54" fmla="*/ 242585 h 260784"/>
                  <a:gd name="connsiteX55" fmla="*/ 178221 w 220316"/>
                  <a:gd name="connsiteY55" fmla="*/ 235335 h 260784"/>
                  <a:gd name="connsiteX56" fmla="*/ 178221 w 220316"/>
                  <a:gd name="connsiteY56" fmla="*/ 228085 h 260784"/>
                  <a:gd name="connsiteX57" fmla="*/ 181920 w 220316"/>
                  <a:gd name="connsiteY57" fmla="*/ 220613 h 260784"/>
                  <a:gd name="connsiteX58" fmla="*/ 183918 w 220316"/>
                  <a:gd name="connsiteY58" fmla="*/ 213362 h 260784"/>
                  <a:gd name="connsiteX59" fmla="*/ 185693 w 220316"/>
                  <a:gd name="connsiteY59" fmla="*/ 206112 h 260784"/>
                  <a:gd name="connsiteX60" fmla="*/ 187469 w 220316"/>
                  <a:gd name="connsiteY60" fmla="*/ 198862 h 260784"/>
                  <a:gd name="connsiteX61" fmla="*/ 191168 w 220316"/>
                  <a:gd name="connsiteY61" fmla="*/ 191612 h 260784"/>
                  <a:gd name="connsiteX62" fmla="*/ 192944 w 220316"/>
                  <a:gd name="connsiteY62" fmla="*/ 184362 h 260784"/>
                  <a:gd name="connsiteX63" fmla="*/ 194941 w 220316"/>
                  <a:gd name="connsiteY63" fmla="*/ 176890 h 260784"/>
                  <a:gd name="connsiteX64" fmla="*/ 198418 w 220316"/>
                  <a:gd name="connsiteY64" fmla="*/ 169639 h 260784"/>
                  <a:gd name="connsiteX65" fmla="*/ 203893 w 220316"/>
                  <a:gd name="connsiteY65" fmla="*/ 162389 h 260784"/>
                  <a:gd name="connsiteX66" fmla="*/ 209367 w 220316"/>
                  <a:gd name="connsiteY66" fmla="*/ 155139 h 260784"/>
                  <a:gd name="connsiteX67" fmla="*/ 214620 w 220316"/>
                  <a:gd name="connsiteY67" fmla="*/ 147889 h 260784"/>
                  <a:gd name="connsiteX68" fmla="*/ 220317 w 220316"/>
                  <a:gd name="connsiteY68" fmla="*/ 138715 h 260784"/>
                  <a:gd name="connsiteX69" fmla="*/ 220317 w 220316"/>
                  <a:gd name="connsiteY69" fmla="*/ 131243 h 260784"/>
                  <a:gd name="connsiteX70" fmla="*/ 220317 w 220316"/>
                  <a:gd name="connsiteY70" fmla="*/ 123993 h 260784"/>
                  <a:gd name="connsiteX71" fmla="*/ 214620 w 220316"/>
                  <a:gd name="connsiteY71" fmla="*/ 116743 h 260784"/>
                  <a:gd name="connsiteX72" fmla="*/ 207370 w 220316"/>
                  <a:gd name="connsiteY72" fmla="*/ 114967 h 260784"/>
                  <a:gd name="connsiteX73" fmla="*/ 202117 w 220316"/>
                  <a:gd name="connsiteY73" fmla="*/ 122439 h 260784"/>
                  <a:gd name="connsiteX74" fmla="*/ 202117 w 220316"/>
                  <a:gd name="connsiteY74" fmla="*/ 129689 h 260784"/>
                  <a:gd name="connsiteX75" fmla="*/ 196421 w 220316"/>
                  <a:gd name="connsiteY75" fmla="*/ 136940 h 260784"/>
                  <a:gd name="connsiteX76" fmla="*/ 192944 w 220316"/>
                  <a:gd name="connsiteY76" fmla="*/ 144190 h 260784"/>
                  <a:gd name="connsiteX77" fmla="*/ 185693 w 220316"/>
                  <a:gd name="connsiteY77" fmla="*/ 147889 h 260784"/>
                  <a:gd name="connsiteX78" fmla="*/ 178221 w 220316"/>
                  <a:gd name="connsiteY78" fmla="*/ 149442 h 260784"/>
                  <a:gd name="connsiteX79" fmla="*/ 170971 w 220316"/>
                  <a:gd name="connsiteY79" fmla="*/ 149442 h 260784"/>
                  <a:gd name="connsiteX80" fmla="*/ 163721 w 220316"/>
                  <a:gd name="connsiteY80" fmla="*/ 149442 h 260784"/>
                  <a:gd name="connsiteX81" fmla="*/ 156471 w 220316"/>
                  <a:gd name="connsiteY81" fmla="*/ 149442 h 260784"/>
                  <a:gd name="connsiteX82" fmla="*/ 150996 w 220316"/>
                  <a:gd name="connsiteY82" fmla="*/ 142192 h 260784"/>
                  <a:gd name="connsiteX83" fmla="*/ 154695 w 220316"/>
                  <a:gd name="connsiteY83" fmla="*/ 134942 h 260784"/>
                  <a:gd name="connsiteX84" fmla="*/ 159948 w 220316"/>
                  <a:gd name="connsiteY84" fmla="*/ 125990 h 260784"/>
                  <a:gd name="connsiteX85" fmla="*/ 167420 w 220316"/>
                  <a:gd name="connsiteY85" fmla="*/ 122513 h 260784"/>
                  <a:gd name="connsiteX86" fmla="*/ 174670 w 220316"/>
                  <a:gd name="connsiteY86" fmla="*/ 118814 h 260784"/>
                  <a:gd name="connsiteX87" fmla="*/ 181920 w 220316"/>
                  <a:gd name="connsiteY87" fmla="*/ 111564 h 260784"/>
                  <a:gd name="connsiteX88" fmla="*/ 187395 w 220316"/>
                  <a:gd name="connsiteY88" fmla="*/ 104314 h 260784"/>
                  <a:gd name="connsiteX89" fmla="*/ 189170 w 220316"/>
                  <a:gd name="connsiteY89" fmla="*/ 96842 h 260784"/>
                  <a:gd name="connsiteX90" fmla="*/ 185693 w 220316"/>
                  <a:gd name="connsiteY90" fmla="*/ 89592 h 260784"/>
                  <a:gd name="connsiteX91" fmla="*/ 183918 w 220316"/>
                  <a:gd name="connsiteY91" fmla="*/ 82341 h 260784"/>
                  <a:gd name="connsiteX92" fmla="*/ 181920 w 220316"/>
                  <a:gd name="connsiteY92" fmla="*/ 75091 h 260784"/>
                  <a:gd name="connsiteX93" fmla="*/ 176668 w 220316"/>
                  <a:gd name="connsiteY93" fmla="*/ 67841 h 260784"/>
                  <a:gd name="connsiteX94" fmla="*/ 169195 w 220316"/>
                  <a:gd name="connsiteY94" fmla="*/ 62144 h 260784"/>
                  <a:gd name="connsiteX95" fmla="*/ 161945 w 220316"/>
                  <a:gd name="connsiteY95" fmla="*/ 58667 h 260784"/>
                  <a:gd name="connsiteX96" fmla="*/ 159948 w 220316"/>
                  <a:gd name="connsiteY96" fmla="*/ 51417 h 260784"/>
                  <a:gd name="connsiteX97" fmla="*/ 159948 w 220316"/>
                  <a:gd name="connsiteY97" fmla="*/ 43945 h 260784"/>
                  <a:gd name="connsiteX98" fmla="*/ 158394 w 220316"/>
                  <a:gd name="connsiteY98" fmla="*/ 36695 h 260784"/>
                  <a:gd name="connsiteX99" fmla="*/ 158394 w 220316"/>
                  <a:gd name="connsiteY99" fmla="*/ 29445 h 260784"/>
                  <a:gd name="connsiteX100" fmla="*/ 156397 w 220316"/>
                  <a:gd name="connsiteY100" fmla="*/ 22194 h 260784"/>
                  <a:gd name="connsiteX101" fmla="*/ 156397 w 220316"/>
                  <a:gd name="connsiteY101" fmla="*/ 14944 h 260784"/>
                  <a:gd name="connsiteX102" fmla="*/ 156397 w 220316"/>
                  <a:gd name="connsiteY102" fmla="*/ 7472 h 260784"/>
                  <a:gd name="connsiteX103" fmla="*/ 154621 w 220316"/>
                  <a:gd name="connsiteY103" fmla="*/ 222 h 260784"/>
                  <a:gd name="connsiteX104" fmla="*/ 146557 w 220316"/>
                  <a:gd name="connsiteY104" fmla="*/ 0 h 260784"/>
                  <a:gd name="connsiteX105" fmla="*/ 141304 w 220316"/>
                  <a:gd name="connsiteY105" fmla="*/ 7250 h 260784"/>
                  <a:gd name="connsiteX106" fmla="*/ 134054 w 220316"/>
                  <a:gd name="connsiteY106" fmla="*/ 12725 h 260784"/>
                  <a:gd name="connsiteX107" fmla="*/ 130355 w 220316"/>
                  <a:gd name="connsiteY107" fmla="*/ 19975 h 260784"/>
                  <a:gd name="connsiteX108" fmla="*/ 123105 w 220316"/>
                  <a:gd name="connsiteY108" fmla="*/ 25450 h 260784"/>
                  <a:gd name="connsiteX109" fmla="*/ 115855 w 220316"/>
                  <a:gd name="connsiteY109" fmla="*/ 32700 h 260784"/>
                  <a:gd name="connsiteX110" fmla="*/ 113857 w 220316"/>
                  <a:gd name="connsiteY110" fmla="*/ 40172 h 260784"/>
                  <a:gd name="connsiteX111" fmla="*/ 117556 w 220316"/>
                  <a:gd name="connsiteY111" fmla="*/ 47422 h 260784"/>
                  <a:gd name="connsiteX112" fmla="*/ 119554 w 220316"/>
                  <a:gd name="connsiteY112" fmla="*/ 54672 h 260784"/>
                  <a:gd name="connsiteX113" fmla="*/ 113857 w 220316"/>
                  <a:gd name="connsiteY113" fmla="*/ 61922 h 260784"/>
                  <a:gd name="connsiteX114" fmla="*/ 113044 w 220316"/>
                  <a:gd name="connsiteY114" fmla="*/ 64068 h 26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20316" h="260784">
                    <a:moveTo>
                      <a:pt x="113044" y="64068"/>
                    </a:moveTo>
                    <a:lnTo>
                      <a:pt x="105571" y="65843"/>
                    </a:lnTo>
                    <a:lnTo>
                      <a:pt x="98321" y="69321"/>
                    </a:lnTo>
                    <a:lnTo>
                      <a:pt x="91071" y="69321"/>
                    </a:lnTo>
                    <a:lnTo>
                      <a:pt x="83821" y="73020"/>
                    </a:lnTo>
                    <a:lnTo>
                      <a:pt x="76571" y="76719"/>
                    </a:lnTo>
                    <a:lnTo>
                      <a:pt x="69099" y="78494"/>
                    </a:lnTo>
                    <a:lnTo>
                      <a:pt x="61848" y="78494"/>
                    </a:lnTo>
                    <a:lnTo>
                      <a:pt x="58371" y="85966"/>
                    </a:lnTo>
                    <a:lnTo>
                      <a:pt x="52897" y="93217"/>
                    </a:lnTo>
                    <a:lnTo>
                      <a:pt x="49420" y="100467"/>
                    </a:lnTo>
                    <a:lnTo>
                      <a:pt x="42169" y="107717"/>
                    </a:lnTo>
                    <a:lnTo>
                      <a:pt x="38470" y="114967"/>
                    </a:lnTo>
                    <a:lnTo>
                      <a:pt x="36473" y="122439"/>
                    </a:lnTo>
                    <a:lnTo>
                      <a:pt x="34697" y="129689"/>
                    </a:lnTo>
                    <a:lnTo>
                      <a:pt x="34697" y="136940"/>
                    </a:lnTo>
                    <a:lnTo>
                      <a:pt x="32700" y="144190"/>
                    </a:lnTo>
                    <a:lnTo>
                      <a:pt x="29223" y="151440"/>
                    </a:lnTo>
                    <a:lnTo>
                      <a:pt x="21972" y="156915"/>
                    </a:lnTo>
                    <a:lnTo>
                      <a:pt x="14500" y="162389"/>
                    </a:lnTo>
                    <a:lnTo>
                      <a:pt x="7250" y="169639"/>
                    </a:lnTo>
                    <a:lnTo>
                      <a:pt x="0" y="176890"/>
                    </a:lnTo>
                    <a:lnTo>
                      <a:pt x="3699" y="178665"/>
                    </a:lnTo>
                    <a:lnTo>
                      <a:pt x="12873" y="180663"/>
                    </a:lnTo>
                    <a:lnTo>
                      <a:pt x="20123" y="184362"/>
                    </a:lnTo>
                    <a:lnTo>
                      <a:pt x="25376" y="191612"/>
                    </a:lnTo>
                    <a:lnTo>
                      <a:pt x="32626" y="193387"/>
                    </a:lnTo>
                    <a:lnTo>
                      <a:pt x="40098" y="191612"/>
                    </a:lnTo>
                    <a:lnTo>
                      <a:pt x="47348" y="196865"/>
                    </a:lnTo>
                    <a:lnTo>
                      <a:pt x="50825" y="204115"/>
                    </a:lnTo>
                    <a:lnTo>
                      <a:pt x="52823" y="211365"/>
                    </a:lnTo>
                    <a:lnTo>
                      <a:pt x="56522" y="218837"/>
                    </a:lnTo>
                    <a:lnTo>
                      <a:pt x="63772" y="224312"/>
                    </a:lnTo>
                    <a:lnTo>
                      <a:pt x="71022" y="224312"/>
                    </a:lnTo>
                    <a:lnTo>
                      <a:pt x="79974" y="220613"/>
                    </a:lnTo>
                    <a:lnTo>
                      <a:pt x="78198" y="213362"/>
                    </a:lnTo>
                    <a:lnTo>
                      <a:pt x="81897" y="206112"/>
                    </a:lnTo>
                    <a:lnTo>
                      <a:pt x="89147" y="206112"/>
                    </a:lnTo>
                    <a:lnTo>
                      <a:pt x="96398" y="209811"/>
                    </a:lnTo>
                    <a:lnTo>
                      <a:pt x="100097" y="217061"/>
                    </a:lnTo>
                    <a:lnTo>
                      <a:pt x="101872" y="224312"/>
                    </a:lnTo>
                    <a:lnTo>
                      <a:pt x="105349" y="231562"/>
                    </a:lnTo>
                    <a:lnTo>
                      <a:pt x="112822" y="233337"/>
                    </a:lnTo>
                    <a:lnTo>
                      <a:pt x="120072" y="228085"/>
                    </a:lnTo>
                    <a:lnTo>
                      <a:pt x="127322" y="226087"/>
                    </a:lnTo>
                    <a:lnTo>
                      <a:pt x="134572" y="226087"/>
                    </a:lnTo>
                    <a:lnTo>
                      <a:pt x="138271" y="233337"/>
                    </a:lnTo>
                    <a:lnTo>
                      <a:pt x="138271" y="240588"/>
                    </a:lnTo>
                    <a:lnTo>
                      <a:pt x="140269" y="247838"/>
                    </a:lnTo>
                    <a:lnTo>
                      <a:pt x="145521" y="255310"/>
                    </a:lnTo>
                    <a:lnTo>
                      <a:pt x="152772" y="257085"/>
                    </a:lnTo>
                    <a:lnTo>
                      <a:pt x="160022" y="260785"/>
                    </a:lnTo>
                    <a:lnTo>
                      <a:pt x="167494" y="257085"/>
                    </a:lnTo>
                    <a:lnTo>
                      <a:pt x="174744" y="249835"/>
                    </a:lnTo>
                    <a:lnTo>
                      <a:pt x="178221" y="242585"/>
                    </a:lnTo>
                    <a:lnTo>
                      <a:pt x="178221" y="235335"/>
                    </a:lnTo>
                    <a:lnTo>
                      <a:pt x="178221" y="228085"/>
                    </a:lnTo>
                    <a:lnTo>
                      <a:pt x="181920" y="220613"/>
                    </a:lnTo>
                    <a:lnTo>
                      <a:pt x="183918" y="213362"/>
                    </a:lnTo>
                    <a:lnTo>
                      <a:pt x="185693" y="206112"/>
                    </a:lnTo>
                    <a:lnTo>
                      <a:pt x="187469" y="198862"/>
                    </a:lnTo>
                    <a:lnTo>
                      <a:pt x="191168" y="191612"/>
                    </a:lnTo>
                    <a:lnTo>
                      <a:pt x="192944" y="184362"/>
                    </a:lnTo>
                    <a:lnTo>
                      <a:pt x="194941" y="176890"/>
                    </a:lnTo>
                    <a:lnTo>
                      <a:pt x="198418" y="169639"/>
                    </a:lnTo>
                    <a:lnTo>
                      <a:pt x="203893" y="162389"/>
                    </a:lnTo>
                    <a:lnTo>
                      <a:pt x="209367" y="155139"/>
                    </a:lnTo>
                    <a:lnTo>
                      <a:pt x="214620" y="147889"/>
                    </a:lnTo>
                    <a:lnTo>
                      <a:pt x="220317" y="138715"/>
                    </a:lnTo>
                    <a:lnTo>
                      <a:pt x="220317" y="131243"/>
                    </a:lnTo>
                    <a:lnTo>
                      <a:pt x="220317" y="123993"/>
                    </a:lnTo>
                    <a:lnTo>
                      <a:pt x="214620" y="116743"/>
                    </a:lnTo>
                    <a:lnTo>
                      <a:pt x="207370" y="114967"/>
                    </a:lnTo>
                    <a:lnTo>
                      <a:pt x="202117" y="122439"/>
                    </a:lnTo>
                    <a:lnTo>
                      <a:pt x="202117" y="129689"/>
                    </a:lnTo>
                    <a:lnTo>
                      <a:pt x="196421" y="136940"/>
                    </a:lnTo>
                    <a:lnTo>
                      <a:pt x="192944" y="144190"/>
                    </a:lnTo>
                    <a:lnTo>
                      <a:pt x="185693" y="147889"/>
                    </a:lnTo>
                    <a:lnTo>
                      <a:pt x="178221" y="149442"/>
                    </a:lnTo>
                    <a:lnTo>
                      <a:pt x="170971" y="149442"/>
                    </a:lnTo>
                    <a:lnTo>
                      <a:pt x="163721" y="149442"/>
                    </a:lnTo>
                    <a:lnTo>
                      <a:pt x="156471" y="149442"/>
                    </a:lnTo>
                    <a:lnTo>
                      <a:pt x="150996" y="142192"/>
                    </a:lnTo>
                    <a:lnTo>
                      <a:pt x="154695" y="134942"/>
                    </a:lnTo>
                    <a:lnTo>
                      <a:pt x="159948" y="125990"/>
                    </a:lnTo>
                    <a:lnTo>
                      <a:pt x="167420" y="122513"/>
                    </a:lnTo>
                    <a:lnTo>
                      <a:pt x="174670" y="118814"/>
                    </a:lnTo>
                    <a:lnTo>
                      <a:pt x="181920" y="111564"/>
                    </a:lnTo>
                    <a:lnTo>
                      <a:pt x="187395" y="104314"/>
                    </a:lnTo>
                    <a:lnTo>
                      <a:pt x="189170" y="96842"/>
                    </a:lnTo>
                    <a:lnTo>
                      <a:pt x="185693" y="89592"/>
                    </a:lnTo>
                    <a:lnTo>
                      <a:pt x="183918" y="82341"/>
                    </a:lnTo>
                    <a:lnTo>
                      <a:pt x="181920" y="75091"/>
                    </a:lnTo>
                    <a:lnTo>
                      <a:pt x="176668" y="67841"/>
                    </a:lnTo>
                    <a:lnTo>
                      <a:pt x="169195" y="62144"/>
                    </a:lnTo>
                    <a:lnTo>
                      <a:pt x="161945" y="58667"/>
                    </a:lnTo>
                    <a:lnTo>
                      <a:pt x="159948" y="51417"/>
                    </a:lnTo>
                    <a:lnTo>
                      <a:pt x="159948" y="43945"/>
                    </a:lnTo>
                    <a:lnTo>
                      <a:pt x="158394" y="36695"/>
                    </a:lnTo>
                    <a:lnTo>
                      <a:pt x="158394" y="29445"/>
                    </a:lnTo>
                    <a:lnTo>
                      <a:pt x="156397" y="22194"/>
                    </a:lnTo>
                    <a:lnTo>
                      <a:pt x="156397" y="14944"/>
                    </a:lnTo>
                    <a:lnTo>
                      <a:pt x="156397" y="7472"/>
                    </a:lnTo>
                    <a:lnTo>
                      <a:pt x="154621" y="222"/>
                    </a:lnTo>
                    <a:lnTo>
                      <a:pt x="146557" y="0"/>
                    </a:lnTo>
                    <a:lnTo>
                      <a:pt x="141304" y="7250"/>
                    </a:lnTo>
                    <a:lnTo>
                      <a:pt x="134054" y="12725"/>
                    </a:lnTo>
                    <a:lnTo>
                      <a:pt x="130355" y="19975"/>
                    </a:lnTo>
                    <a:lnTo>
                      <a:pt x="123105" y="25450"/>
                    </a:lnTo>
                    <a:lnTo>
                      <a:pt x="115855" y="32700"/>
                    </a:lnTo>
                    <a:lnTo>
                      <a:pt x="113857" y="40172"/>
                    </a:lnTo>
                    <a:lnTo>
                      <a:pt x="117556" y="47422"/>
                    </a:lnTo>
                    <a:lnTo>
                      <a:pt x="119554" y="54672"/>
                    </a:lnTo>
                    <a:lnTo>
                      <a:pt x="113857" y="61922"/>
                    </a:lnTo>
                    <a:lnTo>
                      <a:pt x="113044" y="6406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B385E9A2-80DC-4AE9-8C3C-1ACD2F3AD53B}"/>
                  </a:ext>
                </a:extLst>
              </p:cNvPr>
              <p:cNvSpPr/>
              <p:nvPr/>
            </p:nvSpPr>
            <p:spPr>
              <a:xfrm>
                <a:off x="1405163" y="4311200"/>
                <a:ext cx="388106" cy="299106"/>
              </a:xfrm>
              <a:custGeom>
                <a:avLst/>
                <a:gdLst>
                  <a:gd name="connsiteX0" fmla="*/ 387958 w 388106"/>
                  <a:gd name="connsiteY0" fmla="*/ 46386 h 299106"/>
                  <a:gd name="connsiteX1" fmla="*/ 384259 w 388106"/>
                  <a:gd name="connsiteY1" fmla="*/ 55560 h 299106"/>
                  <a:gd name="connsiteX2" fmla="*/ 382484 w 388106"/>
                  <a:gd name="connsiteY2" fmla="*/ 64512 h 299106"/>
                  <a:gd name="connsiteX3" fmla="*/ 380708 w 388106"/>
                  <a:gd name="connsiteY3" fmla="*/ 71984 h 299106"/>
                  <a:gd name="connsiteX4" fmla="*/ 380708 w 388106"/>
                  <a:gd name="connsiteY4" fmla="*/ 79234 h 299106"/>
                  <a:gd name="connsiteX5" fmla="*/ 377009 w 388106"/>
                  <a:gd name="connsiteY5" fmla="*/ 86484 h 299106"/>
                  <a:gd name="connsiteX6" fmla="*/ 373532 w 388106"/>
                  <a:gd name="connsiteY6" fmla="*/ 93734 h 299106"/>
                  <a:gd name="connsiteX7" fmla="*/ 367836 w 388106"/>
                  <a:gd name="connsiteY7" fmla="*/ 100985 h 299106"/>
                  <a:gd name="connsiteX8" fmla="*/ 366060 w 388106"/>
                  <a:gd name="connsiteY8" fmla="*/ 108235 h 299106"/>
                  <a:gd name="connsiteX9" fmla="*/ 364284 w 388106"/>
                  <a:gd name="connsiteY9" fmla="*/ 115707 h 299106"/>
                  <a:gd name="connsiteX10" fmla="*/ 364284 w 388106"/>
                  <a:gd name="connsiteY10" fmla="*/ 122957 h 299106"/>
                  <a:gd name="connsiteX11" fmla="*/ 366060 w 388106"/>
                  <a:gd name="connsiteY11" fmla="*/ 130207 h 299106"/>
                  <a:gd name="connsiteX12" fmla="*/ 366060 w 388106"/>
                  <a:gd name="connsiteY12" fmla="*/ 137458 h 299106"/>
                  <a:gd name="connsiteX13" fmla="*/ 366060 w 388106"/>
                  <a:gd name="connsiteY13" fmla="*/ 144708 h 299106"/>
                  <a:gd name="connsiteX14" fmla="*/ 364284 w 388106"/>
                  <a:gd name="connsiteY14" fmla="*/ 153881 h 299106"/>
                  <a:gd name="connsiteX15" fmla="*/ 360585 w 388106"/>
                  <a:gd name="connsiteY15" fmla="*/ 161353 h 299106"/>
                  <a:gd name="connsiteX16" fmla="*/ 356886 w 388106"/>
                  <a:gd name="connsiteY16" fmla="*/ 168604 h 299106"/>
                  <a:gd name="connsiteX17" fmla="*/ 353409 w 388106"/>
                  <a:gd name="connsiteY17" fmla="*/ 177555 h 299106"/>
                  <a:gd name="connsiteX18" fmla="*/ 347935 w 388106"/>
                  <a:gd name="connsiteY18" fmla="*/ 184806 h 299106"/>
                  <a:gd name="connsiteX19" fmla="*/ 344457 w 388106"/>
                  <a:gd name="connsiteY19" fmla="*/ 192056 h 299106"/>
                  <a:gd name="connsiteX20" fmla="*/ 337207 w 388106"/>
                  <a:gd name="connsiteY20" fmla="*/ 195755 h 299106"/>
                  <a:gd name="connsiteX21" fmla="*/ 329735 w 388106"/>
                  <a:gd name="connsiteY21" fmla="*/ 203005 h 299106"/>
                  <a:gd name="connsiteX22" fmla="*/ 329735 w 388106"/>
                  <a:gd name="connsiteY22" fmla="*/ 212179 h 299106"/>
                  <a:gd name="connsiteX23" fmla="*/ 331511 w 388106"/>
                  <a:gd name="connsiteY23" fmla="*/ 219429 h 299106"/>
                  <a:gd name="connsiteX24" fmla="*/ 335210 w 388106"/>
                  <a:gd name="connsiteY24" fmla="*/ 226679 h 299106"/>
                  <a:gd name="connsiteX25" fmla="*/ 337207 w 388106"/>
                  <a:gd name="connsiteY25" fmla="*/ 233929 h 299106"/>
                  <a:gd name="connsiteX26" fmla="*/ 333508 w 388106"/>
                  <a:gd name="connsiteY26" fmla="*/ 241401 h 299106"/>
                  <a:gd name="connsiteX27" fmla="*/ 326258 w 388106"/>
                  <a:gd name="connsiteY27" fmla="*/ 241401 h 299106"/>
                  <a:gd name="connsiteX28" fmla="*/ 319008 w 388106"/>
                  <a:gd name="connsiteY28" fmla="*/ 241401 h 299106"/>
                  <a:gd name="connsiteX29" fmla="*/ 311536 w 388106"/>
                  <a:gd name="connsiteY29" fmla="*/ 241401 h 299106"/>
                  <a:gd name="connsiteX30" fmla="*/ 304286 w 388106"/>
                  <a:gd name="connsiteY30" fmla="*/ 235705 h 299106"/>
                  <a:gd name="connsiteX31" fmla="*/ 297035 w 388106"/>
                  <a:gd name="connsiteY31" fmla="*/ 235705 h 299106"/>
                  <a:gd name="connsiteX32" fmla="*/ 289785 w 388106"/>
                  <a:gd name="connsiteY32" fmla="*/ 230452 h 299106"/>
                  <a:gd name="connsiteX33" fmla="*/ 282535 w 388106"/>
                  <a:gd name="connsiteY33" fmla="*/ 226753 h 299106"/>
                  <a:gd name="connsiteX34" fmla="*/ 275063 w 388106"/>
                  <a:gd name="connsiteY34" fmla="*/ 224756 h 299106"/>
                  <a:gd name="connsiteX35" fmla="*/ 267813 w 388106"/>
                  <a:gd name="connsiteY35" fmla="*/ 228455 h 299106"/>
                  <a:gd name="connsiteX36" fmla="*/ 260562 w 388106"/>
                  <a:gd name="connsiteY36" fmla="*/ 226679 h 299106"/>
                  <a:gd name="connsiteX37" fmla="*/ 253312 w 388106"/>
                  <a:gd name="connsiteY37" fmla="*/ 224682 h 299106"/>
                  <a:gd name="connsiteX38" fmla="*/ 246062 w 388106"/>
                  <a:gd name="connsiteY38" fmla="*/ 224682 h 299106"/>
                  <a:gd name="connsiteX39" fmla="*/ 238812 w 388106"/>
                  <a:gd name="connsiteY39" fmla="*/ 226679 h 299106"/>
                  <a:gd name="connsiteX40" fmla="*/ 231340 w 388106"/>
                  <a:gd name="connsiteY40" fmla="*/ 232154 h 299106"/>
                  <a:gd name="connsiteX41" fmla="*/ 224090 w 388106"/>
                  <a:gd name="connsiteY41" fmla="*/ 233929 h 299106"/>
                  <a:gd name="connsiteX42" fmla="*/ 216840 w 388106"/>
                  <a:gd name="connsiteY42" fmla="*/ 226679 h 299106"/>
                  <a:gd name="connsiteX43" fmla="*/ 209589 w 388106"/>
                  <a:gd name="connsiteY43" fmla="*/ 223202 h 299106"/>
                  <a:gd name="connsiteX44" fmla="*/ 202339 w 388106"/>
                  <a:gd name="connsiteY44" fmla="*/ 221204 h 299106"/>
                  <a:gd name="connsiteX45" fmla="*/ 194867 w 388106"/>
                  <a:gd name="connsiteY45" fmla="*/ 223202 h 299106"/>
                  <a:gd name="connsiteX46" fmla="*/ 187617 w 388106"/>
                  <a:gd name="connsiteY46" fmla="*/ 223202 h 299106"/>
                  <a:gd name="connsiteX47" fmla="*/ 180367 w 388106"/>
                  <a:gd name="connsiteY47" fmla="*/ 224756 h 299106"/>
                  <a:gd name="connsiteX48" fmla="*/ 176668 w 388106"/>
                  <a:gd name="connsiteY48" fmla="*/ 232228 h 299106"/>
                  <a:gd name="connsiteX49" fmla="*/ 176668 w 388106"/>
                  <a:gd name="connsiteY49" fmla="*/ 239478 h 299106"/>
                  <a:gd name="connsiteX50" fmla="*/ 180367 w 388106"/>
                  <a:gd name="connsiteY50" fmla="*/ 246728 h 299106"/>
                  <a:gd name="connsiteX51" fmla="*/ 182142 w 388106"/>
                  <a:gd name="connsiteY51" fmla="*/ 253978 h 299106"/>
                  <a:gd name="connsiteX52" fmla="*/ 178443 w 388106"/>
                  <a:gd name="connsiteY52" fmla="*/ 261228 h 299106"/>
                  <a:gd name="connsiteX53" fmla="*/ 171193 w 388106"/>
                  <a:gd name="connsiteY53" fmla="*/ 264927 h 299106"/>
                  <a:gd name="connsiteX54" fmla="*/ 163943 w 388106"/>
                  <a:gd name="connsiteY54" fmla="*/ 268405 h 299106"/>
                  <a:gd name="connsiteX55" fmla="*/ 156693 w 388106"/>
                  <a:gd name="connsiteY55" fmla="*/ 270402 h 299106"/>
                  <a:gd name="connsiteX56" fmla="*/ 156693 w 388106"/>
                  <a:gd name="connsiteY56" fmla="*/ 277652 h 299106"/>
                  <a:gd name="connsiteX57" fmla="*/ 156693 w 388106"/>
                  <a:gd name="connsiteY57" fmla="*/ 285124 h 299106"/>
                  <a:gd name="connsiteX58" fmla="*/ 156693 w 388106"/>
                  <a:gd name="connsiteY58" fmla="*/ 291857 h 299106"/>
                  <a:gd name="connsiteX59" fmla="*/ 156693 w 388106"/>
                  <a:gd name="connsiteY59" fmla="*/ 299107 h 299106"/>
                  <a:gd name="connsiteX60" fmla="*/ 149221 w 388106"/>
                  <a:gd name="connsiteY60" fmla="*/ 299107 h 299106"/>
                  <a:gd name="connsiteX61" fmla="*/ 141970 w 388106"/>
                  <a:gd name="connsiteY61" fmla="*/ 297109 h 299106"/>
                  <a:gd name="connsiteX62" fmla="*/ 134720 w 388106"/>
                  <a:gd name="connsiteY62" fmla="*/ 293632 h 299106"/>
                  <a:gd name="connsiteX63" fmla="*/ 125768 w 388106"/>
                  <a:gd name="connsiteY63" fmla="*/ 293632 h 299106"/>
                  <a:gd name="connsiteX64" fmla="*/ 118518 w 388106"/>
                  <a:gd name="connsiteY64" fmla="*/ 291857 h 299106"/>
                  <a:gd name="connsiteX65" fmla="*/ 111268 w 388106"/>
                  <a:gd name="connsiteY65" fmla="*/ 288158 h 299106"/>
                  <a:gd name="connsiteX66" fmla="*/ 103796 w 388106"/>
                  <a:gd name="connsiteY66" fmla="*/ 286160 h 299106"/>
                  <a:gd name="connsiteX67" fmla="*/ 96546 w 388106"/>
                  <a:gd name="connsiteY67" fmla="*/ 286160 h 299106"/>
                  <a:gd name="connsiteX68" fmla="*/ 89296 w 388106"/>
                  <a:gd name="connsiteY68" fmla="*/ 286160 h 299106"/>
                  <a:gd name="connsiteX69" fmla="*/ 82045 w 388106"/>
                  <a:gd name="connsiteY69" fmla="*/ 286160 h 299106"/>
                  <a:gd name="connsiteX70" fmla="*/ 74795 w 388106"/>
                  <a:gd name="connsiteY70" fmla="*/ 282683 h 299106"/>
                  <a:gd name="connsiteX71" fmla="*/ 67323 w 388106"/>
                  <a:gd name="connsiteY71" fmla="*/ 275433 h 299106"/>
                  <a:gd name="connsiteX72" fmla="*/ 60073 w 388106"/>
                  <a:gd name="connsiteY72" fmla="*/ 271734 h 299106"/>
                  <a:gd name="connsiteX73" fmla="*/ 52823 w 388106"/>
                  <a:gd name="connsiteY73" fmla="*/ 269958 h 299106"/>
                  <a:gd name="connsiteX74" fmla="*/ 45573 w 388106"/>
                  <a:gd name="connsiteY74" fmla="*/ 267961 h 299106"/>
                  <a:gd name="connsiteX75" fmla="*/ 38322 w 388106"/>
                  <a:gd name="connsiteY75" fmla="*/ 266407 h 299106"/>
                  <a:gd name="connsiteX76" fmla="*/ 31072 w 388106"/>
                  <a:gd name="connsiteY76" fmla="*/ 264410 h 299106"/>
                  <a:gd name="connsiteX77" fmla="*/ 23600 w 388106"/>
                  <a:gd name="connsiteY77" fmla="*/ 258935 h 299106"/>
                  <a:gd name="connsiteX78" fmla="*/ 16350 w 388106"/>
                  <a:gd name="connsiteY78" fmla="*/ 255458 h 299106"/>
                  <a:gd name="connsiteX79" fmla="*/ 12873 w 388106"/>
                  <a:gd name="connsiteY79" fmla="*/ 248208 h 299106"/>
                  <a:gd name="connsiteX80" fmla="*/ 9174 w 388106"/>
                  <a:gd name="connsiteY80" fmla="*/ 240957 h 299106"/>
                  <a:gd name="connsiteX81" fmla="*/ 5475 w 388106"/>
                  <a:gd name="connsiteY81" fmla="*/ 233485 h 299106"/>
                  <a:gd name="connsiteX82" fmla="*/ 0 w 388106"/>
                  <a:gd name="connsiteY82" fmla="*/ 226235 h 299106"/>
                  <a:gd name="connsiteX83" fmla="*/ 1998 w 388106"/>
                  <a:gd name="connsiteY83" fmla="*/ 218985 h 299106"/>
                  <a:gd name="connsiteX84" fmla="*/ 3551 w 388106"/>
                  <a:gd name="connsiteY84" fmla="*/ 211735 h 299106"/>
                  <a:gd name="connsiteX85" fmla="*/ 1998 w 388106"/>
                  <a:gd name="connsiteY85" fmla="*/ 204485 h 299106"/>
                  <a:gd name="connsiteX86" fmla="*/ 7250 w 388106"/>
                  <a:gd name="connsiteY86" fmla="*/ 189836 h 299106"/>
                  <a:gd name="connsiteX87" fmla="*/ 9248 w 388106"/>
                  <a:gd name="connsiteY87" fmla="*/ 182586 h 299106"/>
                  <a:gd name="connsiteX88" fmla="*/ 11023 w 388106"/>
                  <a:gd name="connsiteY88" fmla="*/ 175336 h 299106"/>
                  <a:gd name="connsiteX89" fmla="*/ 15832 w 388106"/>
                  <a:gd name="connsiteY89" fmla="*/ 170971 h 299106"/>
                  <a:gd name="connsiteX90" fmla="*/ 23082 w 388106"/>
                  <a:gd name="connsiteY90" fmla="*/ 167272 h 299106"/>
                  <a:gd name="connsiteX91" fmla="*/ 30332 w 388106"/>
                  <a:gd name="connsiteY91" fmla="*/ 167272 h 299106"/>
                  <a:gd name="connsiteX92" fmla="*/ 37583 w 388106"/>
                  <a:gd name="connsiteY92" fmla="*/ 174744 h 299106"/>
                  <a:gd name="connsiteX93" fmla="*/ 45055 w 388106"/>
                  <a:gd name="connsiteY93" fmla="*/ 176520 h 299106"/>
                  <a:gd name="connsiteX94" fmla="*/ 52305 w 388106"/>
                  <a:gd name="connsiteY94" fmla="*/ 173043 h 299106"/>
                  <a:gd name="connsiteX95" fmla="*/ 59555 w 388106"/>
                  <a:gd name="connsiteY95" fmla="*/ 165792 h 299106"/>
                  <a:gd name="connsiteX96" fmla="*/ 66805 w 388106"/>
                  <a:gd name="connsiteY96" fmla="*/ 158542 h 299106"/>
                  <a:gd name="connsiteX97" fmla="*/ 74055 w 388106"/>
                  <a:gd name="connsiteY97" fmla="*/ 151070 h 299106"/>
                  <a:gd name="connsiteX98" fmla="*/ 83229 w 388106"/>
                  <a:gd name="connsiteY98" fmla="*/ 147593 h 299106"/>
                  <a:gd name="connsiteX99" fmla="*/ 90701 w 388106"/>
                  <a:gd name="connsiteY99" fmla="*/ 147593 h 299106"/>
                  <a:gd name="connsiteX100" fmla="*/ 97951 w 388106"/>
                  <a:gd name="connsiteY100" fmla="*/ 147593 h 299106"/>
                  <a:gd name="connsiteX101" fmla="*/ 105202 w 388106"/>
                  <a:gd name="connsiteY101" fmla="*/ 143894 h 299106"/>
                  <a:gd name="connsiteX102" fmla="*/ 112452 w 388106"/>
                  <a:gd name="connsiteY102" fmla="*/ 138419 h 299106"/>
                  <a:gd name="connsiteX103" fmla="*/ 116151 w 388106"/>
                  <a:gd name="connsiteY103" fmla="*/ 131169 h 299106"/>
                  <a:gd name="connsiteX104" fmla="*/ 117926 w 388106"/>
                  <a:gd name="connsiteY104" fmla="*/ 123697 h 299106"/>
                  <a:gd name="connsiteX105" fmla="*/ 116151 w 388106"/>
                  <a:gd name="connsiteY105" fmla="*/ 116447 h 299106"/>
                  <a:gd name="connsiteX106" fmla="*/ 108901 w 388106"/>
                  <a:gd name="connsiteY106" fmla="*/ 116447 h 299106"/>
                  <a:gd name="connsiteX107" fmla="*/ 101429 w 388106"/>
                  <a:gd name="connsiteY107" fmla="*/ 116447 h 299106"/>
                  <a:gd name="connsiteX108" fmla="*/ 94178 w 388106"/>
                  <a:gd name="connsiteY108" fmla="*/ 112970 h 299106"/>
                  <a:gd name="connsiteX109" fmla="*/ 90701 w 388106"/>
                  <a:gd name="connsiteY109" fmla="*/ 105497 h 299106"/>
                  <a:gd name="connsiteX110" fmla="*/ 88704 w 388106"/>
                  <a:gd name="connsiteY110" fmla="*/ 98247 h 299106"/>
                  <a:gd name="connsiteX111" fmla="*/ 88704 w 388106"/>
                  <a:gd name="connsiteY111" fmla="*/ 90997 h 299106"/>
                  <a:gd name="connsiteX112" fmla="*/ 94178 w 388106"/>
                  <a:gd name="connsiteY112" fmla="*/ 83747 h 299106"/>
                  <a:gd name="connsiteX113" fmla="*/ 95954 w 388106"/>
                  <a:gd name="connsiteY113" fmla="*/ 76497 h 299106"/>
                  <a:gd name="connsiteX114" fmla="*/ 88704 w 388106"/>
                  <a:gd name="connsiteY114" fmla="*/ 69247 h 299106"/>
                  <a:gd name="connsiteX115" fmla="*/ 81454 w 388106"/>
                  <a:gd name="connsiteY115" fmla="*/ 65548 h 299106"/>
                  <a:gd name="connsiteX116" fmla="*/ 73981 w 388106"/>
                  <a:gd name="connsiteY116" fmla="*/ 61848 h 299106"/>
                  <a:gd name="connsiteX117" fmla="*/ 66731 w 388106"/>
                  <a:gd name="connsiteY117" fmla="*/ 61848 h 299106"/>
                  <a:gd name="connsiteX118" fmla="*/ 59481 w 388106"/>
                  <a:gd name="connsiteY118" fmla="*/ 61848 h 299106"/>
                  <a:gd name="connsiteX119" fmla="*/ 52231 w 388106"/>
                  <a:gd name="connsiteY119" fmla="*/ 60295 h 299106"/>
                  <a:gd name="connsiteX120" fmla="*/ 44981 w 388106"/>
                  <a:gd name="connsiteY120" fmla="*/ 54598 h 299106"/>
                  <a:gd name="connsiteX121" fmla="*/ 44981 w 388106"/>
                  <a:gd name="connsiteY121" fmla="*/ 47348 h 299106"/>
                  <a:gd name="connsiteX122" fmla="*/ 48458 w 388106"/>
                  <a:gd name="connsiteY122" fmla="*/ 40098 h 299106"/>
                  <a:gd name="connsiteX123" fmla="*/ 55708 w 388106"/>
                  <a:gd name="connsiteY123" fmla="*/ 34623 h 299106"/>
                  <a:gd name="connsiteX124" fmla="*/ 63180 w 388106"/>
                  <a:gd name="connsiteY124" fmla="*/ 34623 h 299106"/>
                  <a:gd name="connsiteX125" fmla="*/ 70430 w 388106"/>
                  <a:gd name="connsiteY125" fmla="*/ 34623 h 299106"/>
                  <a:gd name="connsiteX126" fmla="*/ 77680 w 388106"/>
                  <a:gd name="connsiteY126" fmla="*/ 34623 h 299106"/>
                  <a:gd name="connsiteX127" fmla="*/ 84931 w 388106"/>
                  <a:gd name="connsiteY127" fmla="*/ 36399 h 299106"/>
                  <a:gd name="connsiteX128" fmla="*/ 92181 w 388106"/>
                  <a:gd name="connsiteY128" fmla="*/ 36399 h 299106"/>
                  <a:gd name="connsiteX129" fmla="*/ 95880 w 388106"/>
                  <a:gd name="connsiteY129" fmla="*/ 29149 h 299106"/>
                  <a:gd name="connsiteX130" fmla="*/ 97877 w 388106"/>
                  <a:gd name="connsiteY130" fmla="*/ 21898 h 299106"/>
                  <a:gd name="connsiteX131" fmla="*/ 105128 w 388106"/>
                  <a:gd name="connsiteY131" fmla="*/ 21898 h 299106"/>
                  <a:gd name="connsiteX132" fmla="*/ 112378 w 388106"/>
                  <a:gd name="connsiteY132" fmla="*/ 21898 h 299106"/>
                  <a:gd name="connsiteX133" fmla="*/ 119628 w 388106"/>
                  <a:gd name="connsiteY133" fmla="*/ 23896 h 299106"/>
                  <a:gd name="connsiteX134" fmla="*/ 127100 w 388106"/>
                  <a:gd name="connsiteY134" fmla="*/ 18199 h 299106"/>
                  <a:gd name="connsiteX135" fmla="*/ 130577 w 388106"/>
                  <a:gd name="connsiteY135" fmla="*/ 10949 h 299106"/>
                  <a:gd name="connsiteX136" fmla="*/ 137827 w 388106"/>
                  <a:gd name="connsiteY136" fmla="*/ 7250 h 299106"/>
                  <a:gd name="connsiteX137" fmla="*/ 145299 w 388106"/>
                  <a:gd name="connsiteY137" fmla="*/ 7250 h 299106"/>
                  <a:gd name="connsiteX138" fmla="*/ 152550 w 388106"/>
                  <a:gd name="connsiteY138" fmla="*/ 1998 h 299106"/>
                  <a:gd name="connsiteX139" fmla="*/ 159800 w 388106"/>
                  <a:gd name="connsiteY139" fmla="*/ 0 h 299106"/>
                  <a:gd name="connsiteX140" fmla="*/ 167050 w 388106"/>
                  <a:gd name="connsiteY140" fmla="*/ 1998 h 299106"/>
                  <a:gd name="connsiteX141" fmla="*/ 171193 w 388106"/>
                  <a:gd name="connsiteY141" fmla="*/ 9913 h 299106"/>
                  <a:gd name="connsiteX142" fmla="*/ 178443 w 388106"/>
                  <a:gd name="connsiteY142" fmla="*/ 13391 h 299106"/>
                  <a:gd name="connsiteX143" fmla="*/ 184140 w 388106"/>
                  <a:gd name="connsiteY143" fmla="*/ 20641 h 299106"/>
                  <a:gd name="connsiteX144" fmla="*/ 191390 w 388106"/>
                  <a:gd name="connsiteY144" fmla="*/ 26337 h 299106"/>
                  <a:gd name="connsiteX145" fmla="*/ 198640 w 388106"/>
                  <a:gd name="connsiteY145" fmla="*/ 26337 h 299106"/>
                  <a:gd name="connsiteX146" fmla="*/ 207592 w 388106"/>
                  <a:gd name="connsiteY146" fmla="*/ 24340 h 299106"/>
                  <a:gd name="connsiteX147" fmla="*/ 214842 w 388106"/>
                  <a:gd name="connsiteY147" fmla="*/ 19087 h 299106"/>
                  <a:gd name="connsiteX148" fmla="*/ 216840 w 388106"/>
                  <a:gd name="connsiteY148" fmla="*/ 11615 h 299106"/>
                  <a:gd name="connsiteX149" fmla="*/ 224090 w 388106"/>
                  <a:gd name="connsiteY149" fmla="*/ 8138 h 299106"/>
                  <a:gd name="connsiteX150" fmla="*/ 231340 w 388106"/>
                  <a:gd name="connsiteY150" fmla="*/ 13391 h 299106"/>
                  <a:gd name="connsiteX151" fmla="*/ 231340 w 388106"/>
                  <a:gd name="connsiteY151" fmla="*/ 20641 h 299106"/>
                  <a:gd name="connsiteX152" fmla="*/ 231340 w 388106"/>
                  <a:gd name="connsiteY152" fmla="*/ 28113 h 299106"/>
                  <a:gd name="connsiteX153" fmla="*/ 233115 w 388106"/>
                  <a:gd name="connsiteY153" fmla="*/ 35363 h 299106"/>
                  <a:gd name="connsiteX154" fmla="*/ 236815 w 388106"/>
                  <a:gd name="connsiteY154" fmla="*/ 42613 h 299106"/>
                  <a:gd name="connsiteX155" fmla="*/ 244065 w 388106"/>
                  <a:gd name="connsiteY155" fmla="*/ 48088 h 299106"/>
                  <a:gd name="connsiteX156" fmla="*/ 251315 w 388106"/>
                  <a:gd name="connsiteY156" fmla="*/ 46090 h 299106"/>
                  <a:gd name="connsiteX157" fmla="*/ 253312 w 388106"/>
                  <a:gd name="connsiteY157" fmla="*/ 38840 h 299106"/>
                  <a:gd name="connsiteX158" fmla="*/ 260562 w 388106"/>
                  <a:gd name="connsiteY158" fmla="*/ 37287 h 299106"/>
                  <a:gd name="connsiteX159" fmla="*/ 267813 w 388106"/>
                  <a:gd name="connsiteY159" fmla="*/ 37287 h 299106"/>
                  <a:gd name="connsiteX160" fmla="*/ 275063 w 388106"/>
                  <a:gd name="connsiteY160" fmla="*/ 38840 h 299106"/>
                  <a:gd name="connsiteX161" fmla="*/ 282535 w 388106"/>
                  <a:gd name="connsiteY161" fmla="*/ 40838 h 299106"/>
                  <a:gd name="connsiteX162" fmla="*/ 289785 w 388106"/>
                  <a:gd name="connsiteY162" fmla="*/ 40838 h 299106"/>
                  <a:gd name="connsiteX163" fmla="*/ 297035 w 388106"/>
                  <a:gd name="connsiteY163" fmla="*/ 46090 h 299106"/>
                  <a:gd name="connsiteX164" fmla="*/ 304286 w 388106"/>
                  <a:gd name="connsiteY164" fmla="*/ 51787 h 299106"/>
                  <a:gd name="connsiteX165" fmla="*/ 311536 w 388106"/>
                  <a:gd name="connsiteY165" fmla="*/ 51787 h 299106"/>
                  <a:gd name="connsiteX166" fmla="*/ 319008 w 388106"/>
                  <a:gd name="connsiteY166" fmla="*/ 53562 h 299106"/>
                  <a:gd name="connsiteX167" fmla="*/ 326258 w 388106"/>
                  <a:gd name="connsiteY167" fmla="*/ 55338 h 299106"/>
                  <a:gd name="connsiteX168" fmla="*/ 333508 w 388106"/>
                  <a:gd name="connsiteY168" fmla="*/ 55338 h 299106"/>
                  <a:gd name="connsiteX169" fmla="*/ 340758 w 388106"/>
                  <a:gd name="connsiteY169" fmla="*/ 55338 h 299106"/>
                  <a:gd name="connsiteX170" fmla="*/ 348009 w 388106"/>
                  <a:gd name="connsiteY170" fmla="*/ 51861 h 299106"/>
                  <a:gd name="connsiteX171" fmla="*/ 353483 w 388106"/>
                  <a:gd name="connsiteY171" fmla="*/ 44611 h 299106"/>
                  <a:gd name="connsiteX172" fmla="*/ 358736 w 388106"/>
                  <a:gd name="connsiteY172" fmla="*/ 44611 h 299106"/>
                  <a:gd name="connsiteX173" fmla="*/ 380856 w 388106"/>
                  <a:gd name="connsiteY173" fmla="*/ 44611 h 299106"/>
                  <a:gd name="connsiteX174" fmla="*/ 388106 w 388106"/>
                  <a:gd name="connsiteY174" fmla="*/ 40912 h 299106"/>
                  <a:gd name="connsiteX175" fmla="*/ 388106 w 388106"/>
                  <a:gd name="connsiteY175" fmla="*/ 46386 h 29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388106" h="299106">
                    <a:moveTo>
                      <a:pt x="387958" y="46386"/>
                    </a:moveTo>
                    <a:lnTo>
                      <a:pt x="384259" y="55560"/>
                    </a:lnTo>
                    <a:lnTo>
                      <a:pt x="382484" y="64512"/>
                    </a:lnTo>
                    <a:lnTo>
                      <a:pt x="380708" y="71984"/>
                    </a:lnTo>
                    <a:lnTo>
                      <a:pt x="380708" y="79234"/>
                    </a:lnTo>
                    <a:lnTo>
                      <a:pt x="377009" y="86484"/>
                    </a:lnTo>
                    <a:lnTo>
                      <a:pt x="373532" y="93734"/>
                    </a:lnTo>
                    <a:lnTo>
                      <a:pt x="367836" y="100985"/>
                    </a:lnTo>
                    <a:lnTo>
                      <a:pt x="366060" y="108235"/>
                    </a:lnTo>
                    <a:lnTo>
                      <a:pt x="364284" y="115707"/>
                    </a:lnTo>
                    <a:lnTo>
                      <a:pt x="364284" y="122957"/>
                    </a:lnTo>
                    <a:lnTo>
                      <a:pt x="366060" y="130207"/>
                    </a:lnTo>
                    <a:lnTo>
                      <a:pt x="366060" y="137458"/>
                    </a:lnTo>
                    <a:lnTo>
                      <a:pt x="366060" y="144708"/>
                    </a:lnTo>
                    <a:lnTo>
                      <a:pt x="364284" y="153881"/>
                    </a:lnTo>
                    <a:lnTo>
                      <a:pt x="360585" y="161353"/>
                    </a:lnTo>
                    <a:lnTo>
                      <a:pt x="356886" y="168604"/>
                    </a:lnTo>
                    <a:lnTo>
                      <a:pt x="353409" y="177555"/>
                    </a:lnTo>
                    <a:lnTo>
                      <a:pt x="347935" y="184806"/>
                    </a:lnTo>
                    <a:lnTo>
                      <a:pt x="344457" y="192056"/>
                    </a:lnTo>
                    <a:lnTo>
                      <a:pt x="337207" y="195755"/>
                    </a:lnTo>
                    <a:lnTo>
                      <a:pt x="329735" y="203005"/>
                    </a:lnTo>
                    <a:lnTo>
                      <a:pt x="329735" y="212179"/>
                    </a:lnTo>
                    <a:lnTo>
                      <a:pt x="331511" y="219429"/>
                    </a:lnTo>
                    <a:lnTo>
                      <a:pt x="335210" y="226679"/>
                    </a:lnTo>
                    <a:lnTo>
                      <a:pt x="337207" y="233929"/>
                    </a:lnTo>
                    <a:lnTo>
                      <a:pt x="333508" y="241401"/>
                    </a:lnTo>
                    <a:lnTo>
                      <a:pt x="326258" y="241401"/>
                    </a:lnTo>
                    <a:lnTo>
                      <a:pt x="319008" y="241401"/>
                    </a:lnTo>
                    <a:lnTo>
                      <a:pt x="311536" y="241401"/>
                    </a:lnTo>
                    <a:lnTo>
                      <a:pt x="304286" y="235705"/>
                    </a:lnTo>
                    <a:lnTo>
                      <a:pt x="297035" y="235705"/>
                    </a:lnTo>
                    <a:lnTo>
                      <a:pt x="289785" y="230452"/>
                    </a:lnTo>
                    <a:lnTo>
                      <a:pt x="282535" y="226753"/>
                    </a:lnTo>
                    <a:lnTo>
                      <a:pt x="275063" y="224756"/>
                    </a:lnTo>
                    <a:lnTo>
                      <a:pt x="267813" y="228455"/>
                    </a:lnTo>
                    <a:lnTo>
                      <a:pt x="260562" y="226679"/>
                    </a:lnTo>
                    <a:lnTo>
                      <a:pt x="253312" y="224682"/>
                    </a:lnTo>
                    <a:lnTo>
                      <a:pt x="246062" y="224682"/>
                    </a:lnTo>
                    <a:lnTo>
                      <a:pt x="238812" y="226679"/>
                    </a:lnTo>
                    <a:lnTo>
                      <a:pt x="231340" y="232154"/>
                    </a:lnTo>
                    <a:lnTo>
                      <a:pt x="224090" y="233929"/>
                    </a:lnTo>
                    <a:lnTo>
                      <a:pt x="216840" y="226679"/>
                    </a:lnTo>
                    <a:lnTo>
                      <a:pt x="209589" y="223202"/>
                    </a:lnTo>
                    <a:lnTo>
                      <a:pt x="202339" y="221204"/>
                    </a:lnTo>
                    <a:lnTo>
                      <a:pt x="194867" y="223202"/>
                    </a:lnTo>
                    <a:lnTo>
                      <a:pt x="187617" y="223202"/>
                    </a:lnTo>
                    <a:lnTo>
                      <a:pt x="180367" y="224756"/>
                    </a:lnTo>
                    <a:lnTo>
                      <a:pt x="176668" y="232228"/>
                    </a:lnTo>
                    <a:lnTo>
                      <a:pt x="176668" y="239478"/>
                    </a:lnTo>
                    <a:lnTo>
                      <a:pt x="180367" y="246728"/>
                    </a:lnTo>
                    <a:lnTo>
                      <a:pt x="182142" y="253978"/>
                    </a:lnTo>
                    <a:lnTo>
                      <a:pt x="178443" y="261228"/>
                    </a:lnTo>
                    <a:lnTo>
                      <a:pt x="171193" y="264927"/>
                    </a:lnTo>
                    <a:lnTo>
                      <a:pt x="163943" y="268405"/>
                    </a:lnTo>
                    <a:lnTo>
                      <a:pt x="156693" y="270402"/>
                    </a:lnTo>
                    <a:lnTo>
                      <a:pt x="156693" y="277652"/>
                    </a:lnTo>
                    <a:lnTo>
                      <a:pt x="156693" y="285124"/>
                    </a:lnTo>
                    <a:lnTo>
                      <a:pt x="156693" y="291857"/>
                    </a:lnTo>
                    <a:lnTo>
                      <a:pt x="156693" y="299107"/>
                    </a:lnTo>
                    <a:lnTo>
                      <a:pt x="149221" y="299107"/>
                    </a:lnTo>
                    <a:lnTo>
                      <a:pt x="141970" y="297109"/>
                    </a:lnTo>
                    <a:lnTo>
                      <a:pt x="134720" y="293632"/>
                    </a:lnTo>
                    <a:lnTo>
                      <a:pt x="125768" y="293632"/>
                    </a:lnTo>
                    <a:lnTo>
                      <a:pt x="118518" y="291857"/>
                    </a:lnTo>
                    <a:lnTo>
                      <a:pt x="111268" y="288158"/>
                    </a:lnTo>
                    <a:lnTo>
                      <a:pt x="103796" y="286160"/>
                    </a:lnTo>
                    <a:lnTo>
                      <a:pt x="96546" y="286160"/>
                    </a:lnTo>
                    <a:lnTo>
                      <a:pt x="89296" y="286160"/>
                    </a:lnTo>
                    <a:lnTo>
                      <a:pt x="82045" y="286160"/>
                    </a:lnTo>
                    <a:lnTo>
                      <a:pt x="74795" y="282683"/>
                    </a:lnTo>
                    <a:lnTo>
                      <a:pt x="67323" y="275433"/>
                    </a:lnTo>
                    <a:lnTo>
                      <a:pt x="60073" y="271734"/>
                    </a:lnTo>
                    <a:lnTo>
                      <a:pt x="52823" y="269958"/>
                    </a:lnTo>
                    <a:lnTo>
                      <a:pt x="45573" y="267961"/>
                    </a:lnTo>
                    <a:lnTo>
                      <a:pt x="38322" y="266407"/>
                    </a:lnTo>
                    <a:lnTo>
                      <a:pt x="31072" y="264410"/>
                    </a:lnTo>
                    <a:lnTo>
                      <a:pt x="23600" y="258935"/>
                    </a:lnTo>
                    <a:lnTo>
                      <a:pt x="16350" y="255458"/>
                    </a:lnTo>
                    <a:lnTo>
                      <a:pt x="12873" y="248208"/>
                    </a:lnTo>
                    <a:lnTo>
                      <a:pt x="9174" y="240957"/>
                    </a:lnTo>
                    <a:lnTo>
                      <a:pt x="5475" y="233485"/>
                    </a:lnTo>
                    <a:lnTo>
                      <a:pt x="0" y="226235"/>
                    </a:lnTo>
                    <a:lnTo>
                      <a:pt x="1998" y="218985"/>
                    </a:lnTo>
                    <a:lnTo>
                      <a:pt x="3551" y="211735"/>
                    </a:lnTo>
                    <a:lnTo>
                      <a:pt x="1998" y="204485"/>
                    </a:lnTo>
                    <a:lnTo>
                      <a:pt x="7250" y="189836"/>
                    </a:lnTo>
                    <a:lnTo>
                      <a:pt x="9248" y="182586"/>
                    </a:lnTo>
                    <a:lnTo>
                      <a:pt x="11023" y="175336"/>
                    </a:lnTo>
                    <a:lnTo>
                      <a:pt x="15832" y="170971"/>
                    </a:lnTo>
                    <a:lnTo>
                      <a:pt x="23082" y="167272"/>
                    </a:lnTo>
                    <a:lnTo>
                      <a:pt x="30332" y="167272"/>
                    </a:lnTo>
                    <a:lnTo>
                      <a:pt x="37583" y="174744"/>
                    </a:lnTo>
                    <a:lnTo>
                      <a:pt x="45055" y="176520"/>
                    </a:lnTo>
                    <a:lnTo>
                      <a:pt x="52305" y="173043"/>
                    </a:lnTo>
                    <a:lnTo>
                      <a:pt x="59555" y="165792"/>
                    </a:lnTo>
                    <a:lnTo>
                      <a:pt x="66805" y="158542"/>
                    </a:lnTo>
                    <a:lnTo>
                      <a:pt x="74055" y="151070"/>
                    </a:lnTo>
                    <a:lnTo>
                      <a:pt x="83229" y="147593"/>
                    </a:lnTo>
                    <a:lnTo>
                      <a:pt x="90701" y="147593"/>
                    </a:lnTo>
                    <a:lnTo>
                      <a:pt x="97951" y="147593"/>
                    </a:lnTo>
                    <a:lnTo>
                      <a:pt x="105202" y="143894"/>
                    </a:lnTo>
                    <a:lnTo>
                      <a:pt x="112452" y="138419"/>
                    </a:lnTo>
                    <a:lnTo>
                      <a:pt x="116151" y="131169"/>
                    </a:lnTo>
                    <a:lnTo>
                      <a:pt x="117926" y="123697"/>
                    </a:lnTo>
                    <a:lnTo>
                      <a:pt x="116151" y="116447"/>
                    </a:lnTo>
                    <a:lnTo>
                      <a:pt x="108901" y="116447"/>
                    </a:lnTo>
                    <a:lnTo>
                      <a:pt x="101429" y="116447"/>
                    </a:lnTo>
                    <a:lnTo>
                      <a:pt x="94178" y="112970"/>
                    </a:lnTo>
                    <a:lnTo>
                      <a:pt x="90701" y="105497"/>
                    </a:lnTo>
                    <a:lnTo>
                      <a:pt x="88704" y="98247"/>
                    </a:lnTo>
                    <a:lnTo>
                      <a:pt x="88704" y="90997"/>
                    </a:lnTo>
                    <a:lnTo>
                      <a:pt x="94178" y="83747"/>
                    </a:lnTo>
                    <a:lnTo>
                      <a:pt x="95954" y="76497"/>
                    </a:lnTo>
                    <a:lnTo>
                      <a:pt x="88704" y="69247"/>
                    </a:lnTo>
                    <a:lnTo>
                      <a:pt x="81454" y="65548"/>
                    </a:lnTo>
                    <a:lnTo>
                      <a:pt x="73981" y="61848"/>
                    </a:lnTo>
                    <a:lnTo>
                      <a:pt x="66731" y="61848"/>
                    </a:lnTo>
                    <a:lnTo>
                      <a:pt x="59481" y="61848"/>
                    </a:lnTo>
                    <a:lnTo>
                      <a:pt x="52231" y="60295"/>
                    </a:lnTo>
                    <a:lnTo>
                      <a:pt x="44981" y="54598"/>
                    </a:lnTo>
                    <a:lnTo>
                      <a:pt x="44981" y="47348"/>
                    </a:lnTo>
                    <a:lnTo>
                      <a:pt x="48458" y="40098"/>
                    </a:lnTo>
                    <a:lnTo>
                      <a:pt x="55708" y="34623"/>
                    </a:lnTo>
                    <a:lnTo>
                      <a:pt x="63180" y="34623"/>
                    </a:lnTo>
                    <a:lnTo>
                      <a:pt x="70430" y="34623"/>
                    </a:lnTo>
                    <a:lnTo>
                      <a:pt x="77680" y="34623"/>
                    </a:lnTo>
                    <a:lnTo>
                      <a:pt x="84931" y="36399"/>
                    </a:lnTo>
                    <a:lnTo>
                      <a:pt x="92181" y="36399"/>
                    </a:lnTo>
                    <a:lnTo>
                      <a:pt x="95880" y="29149"/>
                    </a:lnTo>
                    <a:lnTo>
                      <a:pt x="97877" y="21898"/>
                    </a:lnTo>
                    <a:lnTo>
                      <a:pt x="105128" y="21898"/>
                    </a:lnTo>
                    <a:lnTo>
                      <a:pt x="112378" y="21898"/>
                    </a:lnTo>
                    <a:lnTo>
                      <a:pt x="119628" y="23896"/>
                    </a:lnTo>
                    <a:lnTo>
                      <a:pt x="127100" y="18199"/>
                    </a:lnTo>
                    <a:lnTo>
                      <a:pt x="130577" y="10949"/>
                    </a:lnTo>
                    <a:lnTo>
                      <a:pt x="137827" y="7250"/>
                    </a:lnTo>
                    <a:lnTo>
                      <a:pt x="145299" y="7250"/>
                    </a:lnTo>
                    <a:lnTo>
                      <a:pt x="152550" y="1998"/>
                    </a:lnTo>
                    <a:lnTo>
                      <a:pt x="159800" y="0"/>
                    </a:lnTo>
                    <a:lnTo>
                      <a:pt x="167050" y="1998"/>
                    </a:lnTo>
                    <a:lnTo>
                      <a:pt x="171193" y="9913"/>
                    </a:lnTo>
                    <a:lnTo>
                      <a:pt x="178443" y="13391"/>
                    </a:lnTo>
                    <a:lnTo>
                      <a:pt x="184140" y="20641"/>
                    </a:lnTo>
                    <a:lnTo>
                      <a:pt x="191390" y="26337"/>
                    </a:lnTo>
                    <a:lnTo>
                      <a:pt x="198640" y="26337"/>
                    </a:lnTo>
                    <a:lnTo>
                      <a:pt x="207592" y="24340"/>
                    </a:lnTo>
                    <a:lnTo>
                      <a:pt x="214842" y="19087"/>
                    </a:lnTo>
                    <a:lnTo>
                      <a:pt x="216840" y="11615"/>
                    </a:lnTo>
                    <a:lnTo>
                      <a:pt x="224090" y="8138"/>
                    </a:lnTo>
                    <a:lnTo>
                      <a:pt x="231340" y="13391"/>
                    </a:lnTo>
                    <a:lnTo>
                      <a:pt x="231340" y="20641"/>
                    </a:lnTo>
                    <a:lnTo>
                      <a:pt x="231340" y="28113"/>
                    </a:lnTo>
                    <a:lnTo>
                      <a:pt x="233115" y="35363"/>
                    </a:lnTo>
                    <a:lnTo>
                      <a:pt x="236815" y="42613"/>
                    </a:lnTo>
                    <a:lnTo>
                      <a:pt x="244065" y="48088"/>
                    </a:lnTo>
                    <a:lnTo>
                      <a:pt x="251315" y="46090"/>
                    </a:lnTo>
                    <a:lnTo>
                      <a:pt x="253312" y="38840"/>
                    </a:lnTo>
                    <a:lnTo>
                      <a:pt x="260562" y="37287"/>
                    </a:lnTo>
                    <a:lnTo>
                      <a:pt x="267813" y="37287"/>
                    </a:lnTo>
                    <a:lnTo>
                      <a:pt x="275063" y="38840"/>
                    </a:lnTo>
                    <a:lnTo>
                      <a:pt x="282535" y="40838"/>
                    </a:lnTo>
                    <a:lnTo>
                      <a:pt x="289785" y="40838"/>
                    </a:lnTo>
                    <a:lnTo>
                      <a:pt x="297035" y="46090"/>
                    </a:lnTo>
                    <a:lnTo>
                      <a:pt x="304286" y="51787"/>
                    </a:lnTo>
                    <a:lnTo>
                      <a:pt x="311536" y="51787"/>
                    </a:lnTo>
                    <a:lnTo>
                      <a:pt x="319008" y="53562"/>
                    </a:lnTo>
                    <a:lnTo>
                      <a:pt x="326258" y="55338"/>
                    </a:lnTo>
                    <a:lnTo>
                      <a:pt x="333508" y="55338"/>
                    </a:lnTo>
                    <a:lnTo>
                      <a:pt x="340758" y="55338"/>
                    </a:lnTo>
                    <a:lnTo>
                      <a:pt x="348009" y="51861"/>
                    </a:lnTo>
                    <a:lnTo>
                      <a:pt x="353483" y="44611"/>
                    </a:lnTo>
                    <a:lnTo>
                      <a:pt x="358736" y="44611"/>
                    </a:lnTo>
                    <a:lnTo>
                      <a:pt x="380856" y="44611"/>
                    </a:lnTo>
                    <a:lnTo>
                      <a:pt x="388106" y="40912"/>
                    </a:lnTo>
                    <a:lnTo>
                      <a:pt x="388106" y="4638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C5ED4FA-19CA-42EC-BE24-46927EC826E3}"/>
                  </a:ext>
                </a:extLst>
              </p:cNvPr>
              <p:cNvSpPr/>
              <p:nvPr/>
            </p:nvSpPr>
            <p:spPr>
              <a:xfrm>
                <a:off x="1281319" y="4426241"/>
                <a:ext cx="140342" cy="111637"/>
              </a:xfrm>
              <a:custGeom>
                <a:avLst/>
                <a:gdLst>
                  <a:gd name="connsiteX0" fmla="*/ 135608 w 140342"/>
                  <a:gd name="connsiteY0" fmla="*/ 60517 h 111637"/>
                  <a:gd name="connsiteX1" fmla="*/ 133832 w 140342"/>
                  <a:gd name="connsiteY1" fmla="*/ 67767 h 111637"/>
                  <a:gd name="connsiteX2" fmla="*/ 131835 w 140342"/>
                  <a:gd name="connsiteY2" fmla="*/ 75017 h 111637"/>
                  <a:gd name="connsiteX3" fmla="*/ 126582 w 140342"/>
                  <a:gd name="connsiteY3" fmla="*/ 89665 h 111637"/>
                  <a:gd name="connsiteX4" fmla="*/ 128136 w 140342"/>
                  <a:gd name="connsiteY4" fmla="*/ 96916 h 111637"/>
                  <a:gd name="connsiteX5" fmla="*/ 126582 w 140342"/>
                  <a:gd name="connsiteY5" fmla="*/ 104166 h 111637"/>
                  <a:gd name="connsiteX6" fmla="*/ 124807 w 140342"/>
                  <a:gd name="connsiteY6" fmla="*/ 111638 h 111637"/>
                  <a:gd name="connsiteX7" fmla="*/ 119332 w 140342"/>
                  <a:gd name="connsiteY7" fmla="*/ 104166 h 111637"/>
                  <a:gd name="connsiteX8" fmla="*/ 113635 w 140342"/>
                  <a:gd name="connsiteY8" fmla="*/ 96916 h 111637"/>
                  <a:gd name="connsiteX9" fmla="*/ 108383 w 140342"/>
                  <a:gd name="connsiteY9" fmla="*/ 89665 h 111637"/>
                  <a:gd name="connsiteX10" fmla="*/ 102686 w 140342"/>
                  <a:gd name="connsiteY10" fmla="*/ 82193 h 111637"/>
                  <a:gd name="connsiteX11" fmla="*/ 95436 w 140342"/>
                  <a:gd name="connsiteY11" fmla="*/ 76719 h 111637"/>
                  <a:gd name="connsiteX12" fmla="*/ 88186 w 140342"/>
                  <a:gd name="connsiteY12" fmla="*/ 73020 h 111637"/>
                  <a:gd name="connsiteX13" fmla="*/ 80936 w 140342"/>
                  <a:gd name="connsiteY13" fmla="*/ 69543 h 111637"/>
                  <a:gd name="connsiteX14" fmla="*/ 66287 w 140342"/>
                  <a:gd name="connsiteY14" fmla="*/ 60591 h 111637"/>
                  <a:gd name="connsiteX15" fmla="*/ 59037 w 140342"/>
                  <a:gd name="connsiteY15" fmla="*/ 54894 h 111637"/>
                  <a:gd name="connsiteX16" fmla="*/ 51787 w 140342"/>
                  <a:gd name="connsiteY16" fmla="*/ 47644 h 111637"/>
                  <a:gd name="connsiteX17" fmla="*/ 42835 w 140342"/>
                  <a:gd name="connsiteY17" fmla="*/ 46090 h 111637"/>
                  <a:gd name="connsiteX18" fmla="*/ 35585 w 140342"/>
                  <a:gd name="connsiteY18" fmla="*/ 40394 h 111637"/>
                  <a:gd name="connsiteX19" fmla="*/ 28335 w 140342"/>
                  <a:gd name="connsiteY19" fmla="*/ 36917 h 111637"/>
                  <a:gd name="connsiteX20" fmla="*/ 20863 w 140342"/>
                  <a:gd name="connsiteY20" fmla="*/ 36917 h 111637"/>
                  <a:gd name="connsiteX21" fmla="*/ 13613 w 140342"/>
                  <a:gd name="connsiteY21" fmla="*/ 33218 h 111637"/>
                  <a:gd name="connsiteX22" fmla="*/ 0 w 140342"/>
                  <a:gd name="connsiteY22" fmla="*/ 24488 h 111637"/>
                  <a:gd name="connsiteX23" fmla="*/ 3921 w 140342"/>
                  <a:gd name="connsiteY23" fmla="*/ 18125 h 111637"/>
                  <a:gd name="connsiteX24" fmla="*/ 1923 w 140342"/>
                  <a:gd name="connsiteY24" fmla="*/ 12651 h 111637"/>
                  <a:gd name="connsiteX25" fmla="*/ 9174 w 140342"/>
                  <a:gd name="connsiteY25" fmla="*/ 10875 h 111637"/>
                  <a:gd name="connsiteX26" fmla="*/ 16646 w 140342"/>
                  <a:gd name="connsiteY26" fmla="*/ 10875 h 111637"/>
                  <a:gd name="connsiteX27" fmla="*/ 25819 w 140342"/>
                  <a:gd name="connsiteY27" fmla="*/ 12651 h 111637"/>
                  <a:gd name="connsiteX28" fmla="*/ 34771 w 140342"/>
                  <a:gd name="connsiteY28" fmla="*/ 14648 h 111637"/>
                  <a:gd name="connsiteX29" fmla="*/ 42021 w 140342"/>
                  <a:gd name="connsiteY29" fmla="*/ 16424 h 111637"/>
                  <a:gd name="connsiteX30" fmla="*/ 51195 w 140342"/>
                  <a:gd name="connsiteY30" fmla="*/ 16424 h 111637"/>
                  <a:gd name="connsiteX31" fmla="*/ 58445 w 140342"/>
                  <a:gd name="connsiteY31" fmla="*/ 14648 h 111637"/>
                  <a:gd name="connsiteX32" fmla="*/ 65695 w 140342"/>
                  <a:gd name="connsiteY32" fmla="*/ 12651 h 111637"/>
                  <a:gd name="connsiteX33" fmla="*/ 72946 w 140342"/>
                  <a:gd name="connsiteY33" fmla="*/ 8952 h 111637"/>
                  <a:gd name="connsiteX34" fmla="*/ 80418 w 140342"/>
                  <a:gd name="connsiteY34" fmla="*/ 3699 h 111637"/>
                  <a:gd name="connsiteX35" fmla="*/ 87668 w 140342"/>
                  <a:gd name="connsiteY35" fmla="*/ 0 h 111637"/>
                  <a:gd name="connsiteX36" fmla="*/ 94918 w 140342"/>
                  <a:gd name="connsiteY36" fmla="*/ 1775 h 111637"/>
                  <a:gd name="connsiteX37" fmla="*/ 102168 w 140342"/>
                  <a:gd name="connsiteY37" fmla="*/ 3773 h 111637"/>
                  <a:gd name="connsiteX38" fmla="*/ 111120 w 140342"/>
                  <a:gd name="connsiteY38" fmla="*/ 3773 h 111637"/>
                  <a:gd name="connsiteX39" fmla="*/ 118370 w 140342"/>
                  <a:gd name="connsiteY39" fmla="*/ 1775 h 111637"/>
                  <a:gd name="connsiteX40" fmla="*/ 125620 w 140342"/>
                  <a:gd name="connsiteY40" fmla="*/ 3773 h 111637"/>
                  <a:gd name="connsiteX41" fmla="*/ 127618 w 140342"/>
                  <a:gd name="connsiteY41" fmla="*/ 11023 h 111637"/>
                  <a:gd name="connsiteX42" fmla="*/ 131317 w 140342"/>
                  <a:gd name="connsiteY42" fmla="*/ 18273 h 111637"/>
                  <a:gd name="connsiteX43" fmla="*/ 134794 w 140342"/>
                  <a:gd name="connsiteY43" fmla="*/ 27225 h 111637"/>
                  <a:gd name="connsiteX44" fmla="*/ 134794 w 140342"/>
                  <a:gd name="connsiteY44" fmla="*/ 34475 h 111637"/>
                  <a:gd name="connsiteX45" fmla="*/ 134794 w 140342"/>
                  <a:gd name="connsiteY45" fmla="*/ 41947 h 111637"/>
                  <a:gd name="connsiteX46" fmla="*/ 131317 w 140342"/>
                  <a:gd name="connsiteY46" fmla="*/ 49198 h 111637"/>
                  <a:gd name="connsiteX47" fmla="*/ 133092 w 140342"/>
                  <a:gd name="connsiteY47" fmla="*/ 56448 h 111637"/>
                  <a:gd name="connsiteX48" fmla="*/ 140343 w 140342"/>
                  <a:gd name="connsiteY48" fmla="*/ 56448 h 111637"/>
                  <a:gd name="connsiteX49" fmla="*/ 135608 w 140342"/>
                  <a:gd name="connsiteY49" fmla="*/ 60517 h 11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40342" h="111637">
                    <a:moveTo>
                      <a:pt x="135608" y="60517"/>
                    </a:moveTo>
                    <a:lnTo>
                      <a:pt x="133832" y="67767"/>
                    </a:lnTo>
                    <a:lnTo>
                      <a:pt x="131835" y="75017"/>
                    </a:lnTo>
                    <a:lnTo>
                      <a:pt x="126582" y="89665"/>
                    </a:lnTo>
                    <a:lnTo>
                      <a:pt x="128136" y="96916"/>
                    </a:lnTo>
                    <a:lnTo>
                      <a:pt x="126582" y="104166"/>
                    </a:lnTo>
                    <a:lnTo>
                      <a:pt x="124807" y="111638"/>
                    </a:lnTo>
                    <a:lnTo>
                      <a:pt x="119332" y="104166"/>
                    </a:lnTo>
                    <a:lnTo>
                      <a:pt x="113635" y="96916"/>
                    </a:lnTo>
                    <a:lnTo>
                      <a:pt x="108383" y="89665"/>
                    </a:lnTo>
                    <a:lnTo>
                      <a:pt x="102686" y="82193"/>
                    </a:lnTo>
                    <a:lnTo>
                      <a:pt x="95436" y="76719"/>
                    </a:lnTo>
                    <a:lnTo>
                      <a:pt x="88186" y="73020"/>
                    </a:lnTo>
                    <a:lnTo>
                      <a:pt x="80936" y="69543"/>
                    </a:lnTo>
                    <a:lnTo>
                      <a:pt x="66287" y="60591"/>
                    </a:lnTo>
                    <a:lnTo>
                      <a:pt x="59037" y="54894"/>
                    </a:lnTo>
                    <a:lnTo>
                      <a:pt x="51787" y="47644"/>
                    </a:lnTo>
                    <a:lnTo>
                      <a:pt x="42835" y="46090"/>
                    </a:lnTo>
                    <a:lnTo>
                      <a:pt x="35585" y="40394"/>
                    </a:lnTo>
                    <a:lnTo>
                      <a:pt x="28335" y="36917"/>
                    </a:lnTo>
                    <a:lnTo>
                      <a:pt x="20863" y="36917"/>
                    </a:lnTo>
                    <a:lnTo>
                      <a:pt x="13613" y="33218"/>
                    </a:lnTo>
                    <a:lnTo>
                      <a:pt x="0" y="24488"/>
                    </a:lnTo>
                    <a:lnTo>
                      <a:pt x="3921" y="18125"/>
                    </a:lnTo>
                    <a:lnTo>
                      <a:pt x="1923" y="12651"/>
                    </a:lnTo>
                    <a:lnTo>
                      <a:pt x="9174" y="10875"/>
                    </a:lnTo>
                    <a:lnTo>
                      <a:pt x="16646" y="10875"/>
                    </a:lnTo>
                    <a:lnTo>
                      <a:pt x="25819" y="12651"/>
                    </a:lnTo>
                    <a:lnTo>
                      <a:pt x="34771" y="14648"/>
                    </a:lnTo>
                    <a:lnTo>
                      <a:pt x="42021" y="16424"/>
                    </a:lnTo>
                    <a:lnTo>
                      <a:pt x="51195" y="16424"/>
                    </a:lnTo>
                    <a:lnTo>
                      <a:pt x="58445" y="14648"/>
                    </a:lnTo>
                    <a:lnTo>
                      <a:pt x="65695" y="12651"/>
                    </a:lnTo>
                    <a:lnTo>
                      <a:pt x="72946" y="8952"/>
                    </a:lnTo>
                    <a:lnTo>
                      <a:pt x="80418" y="3699"/>
                    </a:lnTo>
                    <a:lnTo>
                      <a:pt x="87668" y="0"/>
                    </a:lnTo>
                    <a:lnTo>
                      <a:pt x="94918" y="1775"/>
                    </a:lnTo>
                    <a:lnTo>
                      <a:pt x="102168" y="3773"/>
                    </a:lnTo>
                    <a:lnTo>
                      <a:pt x="111120" y="3773"/>
                    </a:lnTo>
                    <a:lnTo>
                      <a:pt x="118370" y="1775"/>
                    </a:lnTo>
                    <a:lnTo>
                      <a:pt x="125620" y="3773"/>
                    </a:lnTo>
                    <a:lnTo>
                      <a:pt x="127618" y="11023"/>
                    </a:lnTo>
                    <a:lnTo>
                      <a:pt x="131317" y="18273"/>
                    </a:lnTo>
                    <a:lnTo>
                      <a:pt x="134794" y="27225"/>
                    </a:lnTo>
                    <a:lnTo>
                      <a:pt x="134794" y="34475"/>
                    </a:lnTo>
                    <a:lnTo>
                      <a:pt x="134794" y="41947"/>
                    </a:lnTo>
                    <a:lnTo>
                      <a:pt x="131317" y="49198"/>
                    </a:lnTo>
                    <a:lnTo>
                      <a:pt x="133092" y="56448"/>
                    </a:lnTo>
                    <a:lnTo>
                      <a:pt x="140343" y="56448"/>
                    </a:lnTo>
                    <a:lnTo>
                      <a:pt x="135608" y="6051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E538EFB5-6233-4030-A75F-06636EBA6077}"/>
                  </a:ext>
                </a:extLst>
              </p:cNvPr>
              <p:cNvSpPr/>
              <p:nvPr/>
            </p:nvSpPr>
            <p:spPr>
              <a:xfrm>
                <a:off x="1749473" y="4322963"/>
                <a:ext cx="205224" cy="223867"/>
              </a:xfrm>
              <a:custGeom>
                <a:avLst/>
                <a:gdLst>
                  <a:gd name="connsiteX0" fmla="*/ 205224 w 205224"/>
                  <a:gd name="connsiteY0" fmla="*/ 78420 h 223867"/>
                  <a:gd name="connsiteX1" fmla="*/ 199972 w 205224"/>
                  <a:gd name="connsiteY1" fmla="*/ 70948 h 223867"/>
                  <a:gd name="connsiteX2" fmla="*/ 197974 w 205224"/>
                  <a:gd name="connsiteY2" fmla="*/ 63698 h 223867"/>
                  <a:gd name="connsiteX3" fmla="*/ 197974 w 205224"/>
                  <a:gd name="connsiteY3" fmla="*/ 56448 h 223867"/>
                  <a:gd name="connsiteX4" fmla="*/ 194275 w 205224"/>
                  <a:gd name="connsiteY4" fmla="*/ 49198 h 223867"/>
                  <a:gd name="connsiteX5" fmla="*/ 187025 w 205224"/>
                  <a:gd name="connsiteY5" fmla="*/ 49198 h 223867"/>
                  <a:gd name="connsiteX6" fmla="*/ 179775 w 205224"/>
                  <a:gd name="connsiteY6" fmla="*/ 51195 h 223867"/>
                  <a:gd name="connsiteX7" fmla="*/ 172525 w 205224"/>
                  <a:gd name="connsiteY7" fmla="*/ 56448 h 223867"/>
                  <a:gd name="connsiteX8" fmla="*/ 165052 w 205224"/>
                  <a:gd name="connsiteY8" fmla="*/ 54672 h 223867"/>
                  <a:gd name="connsiteX9" fmla="*/ 161575 w 205224"/>
                  <a:gd name="connsiteY9" fmla="*/ 47422 h 223867"/>
                  <a:gd name="connsiteX10" fmla="*/ 159800 w 205224"/>
                  <a:gd name="connsiteY10" fmla="*/ 40172 h 223867"/>
                  <a:gd name="connsiteX11" fmla="*/ 156101 w 205224"/>
                  <a:gd name="connsiteY11" fmla="*/ 32922 h 223867"/>
                  <a:gd name="connsiteX12" fmla="*/ 148851 w 205224"/>
                  <a:gd name="connsiteY12" fmla="*/ 29223 h 223867"/>
                  <a:gd name="connsiteX13" fmla="*/ 141600 w 205224"/>
                  <a:gd name="connsiteY13" fmla="*/ 29223 h 223867"/>
                  <a:gd name="connsiteX14" fmla="*/ 137901 w 205224"/>
                  <a:gd name="connsiteY14" fmla="*/ 36473 h 223867"/>
                  <a:gd name="connsiteX15" fmla="*/ 139677 w 205224"/>
                  <a:gd name="connsiteY15" fmla="*/ 43723 h 223867"/>
                  <a:gd name="connsiteX16" fmla="*/ 130725 w 205224"/>
                  <a:gd name="connsiteY16" fmla="*/ 47422 h 223867"/>
                  <a:gd name="connsiteX17" fmla="*/ 123475 w 205224"/>
                  <a:gd name="connsiteY17" fmla="*/ 47422 h 223867"/>
                  <a:gd name="connsiteX18" fmla="*/ 116225 w 205224"/>
                  <a:gd name="connsiteY18" fmla="*/ 41947 h 223867"/>
                  <a:gd name="connsiteX19" fmla="*/ 112526 w 205224"/>
                  <a:gd name="connsiteY19" fmla="*/ 34475 h 223867"/>
                  <a:gd name="connsiteX20" fmla="*/ 110528 w 205224"/>
                  <a:gd name="connsiteY20" fmla="*/ 27225 h 223867"/>
                  <a:gd name="connsiteX21" fmla="*/ 107051 w 205224"/>
                  <a:gd name="connsiteY21" fmla="*/ 19975 h 223867"/>
                  <a:gd name="connsiteX22" fmla="*/ 99801 w 205224"/>
                  <a:gd name="connsiteY22" fmla="*/ 14722 h 223867"/>
                  <a:gd name="connsiteX23" fmla="*/ 92329 w 205224"/>
                  <a:gd name="connsiteY23" fmla="*/ 16498 h 223867"/>
                  <a:gd name="connsiteX24" fmla="*/ 85079 w 205224"/>
                  <a:gd name="connsiteY24" fmla="*/ 14722 h 223867"/>
                  <a:gd name="connsiteX25" fmla="*/ 79826 w 205224"/>
                  <a:gd name="connsiteY25" fmla="*/ 7472 h 223867"/>
                  <a:gd name="connsiteX26" fmla="*/ 72576 w 205224"/>
                  <a:gd name="connsiteY26" fmla="*/ 3773 h 223867"/>
                  <a:gd name="connsiteX27" fmla="*/ 63402 w 205224"/>
                  <a:gd name="connsiteY27" fmla="*/ 1776 h 223867"/>
                  <a:gd name="connsiteX28" fmla="*/ 59703 w 205224"/>
                  <a:gd name="connsiteY28" fmla="*/ 0 h 223867"/>
                  <a:gd name="connsiteX29" fmla="*/ 59703 w 205224"/>
                  <a:gd name="connsiteY29" fmla="*/ 7472 h 223867"/>
                  <a:gd name="connsiteX30" fmla="*/ 56226 w 205224"/>
                  <a:gd name="connsiteY30" fmla="*/ 14722 h 223867"/>
                  <a:gd name="connsiteX31" fmla="*/ 48754 w 205224"/>
                  <a:gd name="connsiteY31" fmla="*/ 21972 h 223867"/>
                  <a:gd name="connsiteX32" fmla="*/ 43501 w 205224"/>
                  <a:gd name="connsiteY32" fmla="*/ 29223 h 223867"/>
                  <a:gd name="connsiteX33" fmla="*/ 43501 w 205224"/>
                  <a:gd name="connsiteY33" fmla="*/ 34475 h 223867"/>
                  <a:gd name="connsiteX34" fmla="*/ 39802 w 205224"/>
                  <a:gd name="connsiteY34" fmla="*/ 43649 h 223867"/>
                  <a:gd name="connsiteX35" fmla="*/ 38026 w 205224"/>
                  <a:gd name="connsiteY35" fmla="*/ 52601 h 223867"/>
                  <a:gd name="connsiteX36" fmla="*/ 36251 w 205224"/>
                  <a:gd name="connsiteY36" fmla="*/ 60073 h 223867"/>
                  <a:gd name="connsiteX37" fmla="*/ 36251 w 205224"/>
                  <a:gd name="connsiteY37" fmla="*/ 67323 h 223867"/>
                  <a:gd name="connsiteX38" fmla="*/ 32552 w 205224"/>
                  <a:gd name="connsiteY38" fmla="*/ 74573 h 223867"/>
                  <a:gd name="connsiteX39" fmla="*/ 29075 w 205224"/>
                  <a:gd name="connsiteY39" fmla="*/ 81823 h 223867"/>
                  <a:gd name="connsiteX40" fmla="*/ 23378 w 205224"/>
                  <a:gd name="connsiteY40" fmla="*/ 89074 h 223867"/>
                  <a:gd name="connsiteX41" fmla="*/ 21603 w 205224"/>
                  <a:gd name="connsiteY41" fmla="*/ 96324 h 223867"/>
                  <a:gd name="connsiteX42" fmla="*/ 19827 w 205224"/>
                  <a:gd name="connsiteY42" fmla="*/ 103796 h 223867"/>
                  <a:gd name="connsiteX43" fmla="*/ 19827 w 205224"/>
                  <a:gd name="connsiteY43" fmla="*/ 111046 h 223867"/>
                  <a:gd name="connsiteX44" fmla="*/ 21603 w 205224"/>
                  <a:gd name="connsiteY44" fmla="*/ 118296 h 223867"/>
                  <a:gd name="connsiteX45" fmla="*/ 21603 w 205224"/>
                  <a:gd name="connsiteY45" fmla="*/ 125546 h 223867"/>
                  <a:gd name="connsiteX46" fmla="*/ 21603 w 205224"/>
                  <a:gd name="connsiteY46" fmla="*/ 132797 h 223867"/>
                  <a:gd name="connsiteX47" fmla="*/ 19827 w 205224"/>
                  <a:gd name="connsiteY47" fmla="*/ 141970 h 223867"/>
                  <a:gd name="connsiteX48" fmla="*/ 16128 w 205224"/>
                  <a:gd name="connsiteY48" fmla="*/ 149442 h 223867"/>
                  <a:gd name="connsiteX49" fmla="*/ 12429 w 205224"/>
                  <a:gd name="connsiteY49" fmla="*/ 156693 h 223867"/>
                  <a:gd name="connsiteX50" fmla="*/ 8952 w 205224"/>
                  <a:gd name="connsiteY50" fmla="*/ 165644 h 223867"/>
                  <a:gd name="connsiteX51" fmla="*/ 3477 w 205224"/>
                  <a:gd name="connsiteY51" fmla="*/ 172895 h 223867"/>
                  <a:gd name="connsiteX52" fmla="*/ 0 w 205224"/>
                  <a:gd name="connsiteY52" fmla="*/ 180145 h 223867"/>
                  <a:gd name="connsiteX53" fmla="*/ 1776 w 205224"/>
                  <a:gd name="connsiteY53" fmla="*/ 185619 h 223867"/>
                  <a:gd name="connsiteX54" fmla="*/ 1776 w 205224"/>
                  <a:gd name="connsiteY54" fmla="*/ 193092 h 223867"/>
                  <a:gd name="connsiteX55" fmla="*/ 5253 w 205224"/>
                  <a:gd name="connsiteY55" fmla="*/ 200342 h 223867"/>
                  <a:gd name="connsiteX56" fmla="*/ 8952 w 205224"/>
                  <a:gd name="connsiteY56" fmla="*/ 207592 h 223867"/>
                  <a:gd name="connsiteX57" fmla="*/ 12429 w 205224"/>
                  <a:gd name="connsiteY57" fmla="*/ 214842 h 223867"/>
                  <a:gd name="connsiteX58" fmla="*/ 16128 w 205224"/>
                  <a:gd name="connsiteY58" fmla="*/ 222092 h 223867"/>
                  <a:gd name="connsiteX59" fmla="*/ 23378 w 205224"/>
                  <a:gd name="connsiteY59" fmla="*/ 223868 h 223867"/>
                  <a:gd name="connsiteX60" fmla="*/ 32552 w 205224"/>
                  <a:gd name="connsiteY60" fmla="*/ 222092 h 223867"/>
                  <a:gd name="connsiteX61" fmla="*/ 39802 w 205224"/>
                  <a:gd name="connsiteY61" fmla="*/ 214842 h 223867"/>
                  <a:gd name="connsiteX62" fmla="*/ 47274 w 205224"/>
                  <a:gd name="connsiteY62" fmla="*/ 207592 h 223867"/>
                  <a:gd name="connsiteX63" fmla="*/ 54524 w 205224"/>
                  <a:gd name="connsiteY63" fmla="*/ 207592 h 223867"/>
                  <a:gd name="connsiteX64" fmla="*/ 63476 w 205224"/>
                  <a:gd name="connsiteY64" fmla="*/ 209367 h 223867"/>
                  <a:gd name="connsiteX65" fmla="*/ 70726 w 205224"/>
                  <a:gd name="connsiteY65" fmla="*/ 209367 h 223867"/>
                  <a:gd name="connsiteX66" fmla="*/ 76201 w 205224"/>
                  <a:gd name="connsiteY66" fmla="*/ 202117 h 223867"/>
                  <a:gd name="connsiteX67" fmla="*/ 79900 w 205224"/>
                  <a:gd name="connsiteY67" fmla="*/ 194645 h 223867"/>
                  <a:gd name="connsiteX68" fmla="*/ 87150 w 205224"/>
                  <a:gd name="connsiteY68" fmla="*/ 189393 h 223867"/>
                  <a:gd name="connsiteX69" fmla="*/ 94400 w 205224"/>
                  <a:gd name="connsiteY69" fmla="*/ 191168 h 223867"/>
                  <a:gd name="connsiteX70" fmla="*/ 101872 w 205224"/>
                  <a:gd name="connsiteY70" fmla="*/ 193166 h 223867"/>
                  <a:gd name="connsiteX71" fmla="*/ 110602 w 205224"/>
                  <a:gd name="connsiteY71" fmla="*/ 189466 h 223867"/>
                  <a:gd name="connsiteX72" fmla="*/ 116299 w 205224"/>
                  <a:gd name="connsiteY72" fmla="*/ 182216 h 223867"/>
                  <a:gd name="connsiteX73" fmla="*/ 121551 w 205224"/>
                  <a:gd name="connsiteY73" fmla="*/ 174966 h 223867"/>
                  <a:gd name="connsiteX74" fmla="*/ 128802 w 205224"/>
                  <a:gd name="connsiteY74" fmla="*/ 167716 h 223867"/>
                  <a:gd name="connsiteX75" fmla="*/ 130799 w 205224"/>
                  <a:gd name="connsiteY75" fmla="*/ 160244 h 223867"/>
                  <a:gd name="connsiteX76" fmla="*/ 132575 w 205224"/>
                  <a:gd name="connsiteY76" fmla="*/ 152994 h 223867"/>
                  <a:gd name="connsiteX77" fmla="*/ 132575 w 205224"/>
                  <a:gd name="connsiteY77" fmla="*/ 143820 h 223867"/>
                  <a:gd name="connsiteX78" fmla="*/ 130799 w 205224"/>
                  <a:gd name="connsiteY78" fmla="*/ 136570 h 223867"/>
                  <a:gd name="connsiteX79" fmla="*/ 127322 w 205224"/>
                  <a:gd name="connsiteY79" fmla="*/ 129320 h 223867"/>
                  <a:gd name="connsiteX80" fmla="*/ 127322 w 205224"/>
                  <a:gd name="connsiteY80" fmla="*/ 120368 h 223867"/>
                  <a:gd name="connsiteX81" fmla="*/ 132575 w 205224"/>
                  <a:gd name="connsiteY81" fmla="*/ 113118 h 223867"/>
                  <a:gd name="connsiteX82" fmla="*/ 139825 w 205224"/>
                  <a:gd name="connsiteY82" fmla="*/ 105867 h 223867"/>
                  <a:gd name="connsiteX83" fmla="*/ 145521 w 205224"/>
                  <a:gd name="connsiteY83" fmla="*/ 98395 h 223867"/>
                  <a:gd name="connsiteX84" fmla="*/ 145521 w 205224"/>
                  <a:gd name="connsiteY84" fmla="*/ 91145 h 223867"/>
                  <a:gd name="connsiteX85" fmla="*/ 152772 w 205224"/>
                  <a:gd name="connsiteY85" fmla="*/ 89148 h 223867"/>
                  <a:gd name="connsiteX86" fmla="*/ 158024 w 205224"/>
                  <a:gd name="connsiteY86" fmla="*/ 96398 h 223867"/>
                  <a:gd name="connsiteX87" fmla="*/ 165274 w 205224"/>
                  <a:gd name="connsiteY87" fmla="*/ 103870 h 223867"/>
                  <a:gd name="connsiteX88" fmla="*/ 165274 w 205224"/>
                  <a:gd name="connsiteY88" fmla="*/ 111120 h 223867"/>
                  <a:gd name="connsiteX89" fmla="*/ 165274 w 205224"/>
                  <a:gd name="connsiteY89" fmla="*/ 118370 h 223867"/>
                  <a:gd name="connsiteX90" fmla="*/ 165274 w 205224"/>
                  <a:gd name="connsiteY90" fmla="*/ 125620 h 223867"/>
                  <a:gd name="connsiteX91" fmla="*/ 167272 w 205224"/>
                  <a:gd name="connsiteY91" fmla="*/ 132871 h 223867"/>
                  <a:gd name="connsiteX92" fmla="*/ 167272 w 205224"/>
                  <a:gd name="connsiteY92" fmla="*/ 140343 h 223867"/>
                  <a:gd name="connsiteX93" fmla="*/ 167272 w 205224"/>
                  <a:gd name="connsiteY93" fmla="*/ 147593 h 223867"/>
                  <a:gd name="connsiteX94" fmla="*/ 174522 w 205224"/>
                  <a:gd name="connsiteY94" fmla="*/ 149590 h 223867"/>
                  <a:gd name="connsiteX95" fmla="*/ 181994 w 205224"/>
                  <a:gd name="connsiteY95" fmla="*/ 156841 h 223867"/>
                  <a:gd name="connsiteX96" fmla="*/ 185471 w 205224"/>
                  <a:gd name="connsiteY96" fmla="*/ 164091 h 223867"/>
                  <a:gd name="connsiteX97" fmla="*/ 192722 w 205224"/>
                  <a:gd name="connsiteY97" fmla="*/ 165866 h 223867"/>
                  <a:gd name="connsiteX98" fmla="*/ 198196 w 205224"/>
                  <a:gd name="connsiteY98" fmla="*/ 158394 h 223867"/>
                  <a:gd name="connsiteX99" fmla="*/ 200194 w 205224"/>
                  <a:gd name="connsiteY99" fmla="*/ 151144 h 223867"/>
                  <a:gd name="connsiteX100" fmla="*/ 201747 w 205224"/>
                  <a:gd name="connsiteY100" fmla="*/ 143894 h 223867"/>
                  <a:gd name="connsiteX101" fmla="*/ 203745 w 205224"/>
                  <a:gd name="connsiteY101" fmla="*/ 136644 h 223867"/>
                  <a:gd name="connsiteX102" fmla="*/ 203745 w 205224"/>
                  <a:gd name="connsiteY102" fmla="*/ 129394 h 223867"/>
                  <a:gd name="connsiteX103" fmla="*/ 201747 w 205224"/>
                  <a:gd name="connsiteY103" fmla="*/ 122143 h 223867"/>
                  <a:gd name="connsiteX104" fmla="*/ 200194 w 205224"/>
                  <a:gd name="connsiteY104" fmla="*/ 114671 h 223867"/>
                  <a:gd name="connsiteX105" fmla="*/ 198196 w 205224"/>
                  <a:gd name="connsiteY105" fmla="*/ 107421 h 223867"/>
                  <a:gd name="connsiteX106" fmla="*/ 198196 w 205224"/>
                  <a:gd name="connsiteY106" fmla="*/ 100171 h 223867"/>
                  <a:gd name="connsiteX107" fmla="*/ 198196 w 205224"/>
                  <a:gd name="connsiteY107" fmla="*/ 92921 h 223867"/>
                  <a:gd name="connsiteX108" fmla="*/ 196421 w 205224"/>
                  <a:gd name="connsiteY108" fmla="*/ 85671 h 223867"/>
                  <a:gd name="connsiteX109" fmla="*/ 201673 w 205224"/>
                  <a:gd name="connsiteY109" fmla="*/ 78420 h 223867"/>
                  <a:gd name="connsiteX110" fmla="*/ 205224 w 205224"/>
                  <a:gd name="connsiteY110" fmla="*/ 78420 h 22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205224" h="223867">
                    <a:moveTo>
                      <a:pt x="205224" y="78420"/>
                    </a:moveTo>
                    <a:lnTo>
                      <a:pt x="199972" y="70948"/>
                    </a:lnTo>
                    <a:lnTo>
                      <a:pt x="197974" y="63698"/>
                    </a:lnTo>
                    <a:lnTo>
                      <a:pt x="197974" y="56448"/>
                    </a:lnTo>
                    <a:lnTo>
                      <a:pt x="194275" y="49198"/>
                    </a:lnTo>
                    <a:lnTo>
                      <a:pt x="187025" y="49198"/>
                    </a:lnTo>
                    <a:lnTo>
                      <a:pt x="179775" y="51195"/>
                    </a:lnTo>
                    <a:lnTo>
                      <a:pt x="172525" y="56448"/>
                    </a:lnTo>
                    <a:lnTo>
                      <a:pt x="165052" y="54672"/>
                    </a:lnTo>
                    <a:lnTo>
                      <a:pt x="161575" y="47422"/>
                    </a:lnTo>
                    <a:lnTo>
                      <a:pt x="159800" y="40172"/>
                    </a:lnTo>
                    <a:lnTo>
                      <a:pt x="156101" y="32922"/>
                    </a:lnTo>
                    <a:lnTo>
                      <a:pt x="148851" y="29223"/>
                    </a:lnTo>
                    <a:lnTo>
                      <a:pt x="141600" y="29223"/>
                    </a:lnTo>
                    <a:lnTo>
                      <a:pt x="137901" y="36473"/>
                    </a:lnTo>
                    <a:lnTo>
                      <a:pt x="139677" y="43723"/>
                    </a:lnTo>
                    <a:lnTo>
                      <a:pt x="130725" y="47422"/>
                    </a:lnTo>
                    <a:lnTo>
                      <a:pt x="123475" y="47422"/>
                    </a:lnTo>
                    <a:lnTo>
                      <a:pt x="116225" y="41947"/>
                    </a:lnTo>
                    <a:lnTo>
                      <a:pt x="112526" y="34475"/>
                    </a:lnTo>
                    <a:lnTo>
                      <a:pt x="110528" y="27225"/>
                    </a:lnTo>
                    <a:lnTo>
                      <a:pt x="107051" y="19975"/>
                    </a:lnTo>
                    <a:lnTo>
                      <a:pt x="99801" y="14722"/>
                    </a:lnTo>
                    <a:lnTo>
                      <a:pt x="92329" y="16498"/>
                    </a:lnTo>
                    <a:lnTo>
                      <a:pt x="85079" y="14722"/>
                    </a:lnTo>
                    <a:lnTo>
                      <a:pt x="79826" y="7472"/>
                    </a:lnTo>
                    <a:lnTo>
                      <a:pt x="72576" y="3773"/>
                    </a:lnTo>
                    <a:lnTo>
                      <a:pt x="63402" y="1776"/>
                    </a:lnTo>
                    <a:lnTo>
                      <a:pt x="59703" y="0"/>
                    </a:lnTo>
                    <a:lnTo>
                      <a:pt x="59703" y="7472"/>
                    </a:lnTo>
                    <a:lnTo>
                      <a:pt x="56226" y="14722"/>
                    </a:lnTo>
                    <a:lnTo>
                      <a:pt x="48754" y="21972"/>
                    </a:lnTo>
                    <a:lnTo>
                      <a:pt x="43501" y="29223"/>
                    </a:lnTo>
                    <a:lnTo>
                      <a:pt x="43501" y="34475"/>
                    </a:lnTo>
                    <a:lnTo>
                      <a:pt x="39802" y="43649"/>
                    </a:lnTo>
                    <a:lnTo>
                      <a:pt x="38026" y="52601"/>
                    </a:lnTo>
                    <a:lnTo>
                      <a:pt x="36251" y="60073"/>
                    </a:lnTo>
                    <a:lnTo>
                      <a:pt x="36251" y="67323"/>
                    </a:lnTo>
                    <a:lnTo>
                      <a:pt x="32552" y="74573"/>
                    </a:lnTo>
                    <a:lnTo>
                      <a:pt x="29075" y="81823"/>
                    </a:lnTo>
                    <a:lnTo>
                      <a:pt x="23378" y="89074"/>
                    </a:lnTo>
                    <a:lnTo>
                      <a:pt x="21603" y="96324"/>
                    </a:lnTo>
                    <a:lnTo>
                      <a:pt x="19827" y="103796"/>
                    </a:lnTo>
                    <a:lnTo>
                      <a:pt x="19827" y="111046"/>
                    </a:lnTo>
                    <a:lnTo>
                      <a:pt x="21603" y="118296"/>
                    </a:lnTo>
                    <a:lnTo>
                      <a:pt x="21603" y="125546"/>
                    </a:lnTo>
                    <a:lnTo>
                      <a:pt x="21603" y="132797"/>
                    </a:lnTo>
                    <a:lnTo>
                      <a:pt x="19827" y="141970"/>
                    </a:lnTo>
                    <a:lnTo>
                      <a:pt x="16128" y="149442"/>
                    </a:lnTo>
                    <a:lnTo>
                      <a:pt x="12429" y="156693"/>
                    </a:lnTo>
                    <a:lnTo>
                      <a:pt x="8952" y="165644"/>
                    </a:lnTo>
                    <a:lnTo>
                      <a:pt x="3477" y="172895"/>
                    </a:lnTo>
                    <a:lnTo>
                      <a:pt x="0" y="180145"/>
                    </a:lnTo>
                    <a:lnTo>
                      <a:pt x="1776" y="185619"/>
                    </a:lnTo>
                    <a:lnTo>
                      <a:pt x="1776" y="193092"/>
                    </a:lnTo>
                    <a:lnTo>
                      <a:pt x="5253" y="200342"/>
                    </a:lnTo>
                    <a:lnTo>
                      <a:pt x="8952" y="207592"/>
                    </a:lnTo>
                    <a:lnTo>
                      <a:pt x="12429" y="214842"/>
                    </a:lnTo>
                    <a:lnTo>
                      <a:pt x="16128" y="222092"/>
                    </a:lnTo>
                    <a:lnTo>
                      <a:pt x="23378" y="223868"/>
                    </a:lnTo>
                    <a:lnTo>
                      <a:pt x="32552" y="222092"/>
                    </a:lnTo>
                    <a:lnTo>
                      <a:pt x="39802" y="214842"/>
                    </a:lnTo>
                    <a:lnTo>
                      <a:pt x="47274" y="207592"/>
                    </a:lnTo>
                    <a:lnTo>
                      <a:pt x="54524" y="207592"/>
                    </a:lnTo>
                    <a:lnTo>
                      <a:pt x="63476" y="209367"/>
                    </a:lnTo>
                    <a:lnTo>
                      <a:pt x="70726" y="209367"/>
                    </a:lnTo>
                    <a:lnTo>
                      <a:pt x="76201" y="202117"/>
                    </a:lnTo>
                    <a:lnTo>
                      <a:pt x="79900" y="194645"/>
                    </a:lnTo>
                    <a:lnTo>
                      <a:pt x="87150" y="189393"/>
                    </a:lnTo>
                    <a:lnTo>
                      <a:pt x="94400" y="191168"/>
                    </a:lnTo>
                    <a:lnTo>
                      <a:pt x="101872" y="193166"/>
                    </a:lnTo>
                    <a:lnTo>
                      <a:pt x="110602" y="189466"/>
                    </a:lnTo>
                    <a:lnTo>
                      <a:pt x="116299" y="182216"/>
                    </a:lnTo>
                    <a:lnTo>
                      <a:pt x="121551" y="174966"/>
                    </a:lnTo>
                    <a:lnTo>
                      <a:pt x="128802" y="167716"/>
                    </a:lnTo>
                    <a:lnTo>
                      <a:pt x="130799" y="160244"/>
                    </a:lnTo>
                    <a:lnTo>
                      <a:pt x="132575" y="152994"/>
                    </a:lnTo>
                    <a:lnTo>
                      <a:pt x="132575" y="143820"/>
                    </a:lnTo>
                    <a:lnTo>
                      <a:pt x="130799" y="136570"/>
                    </a:lnTo>
                    <a:lnTo>
                      <a:pt x="127322" y="129320"/>
                    </a:lnTo>
                    <a:lnTo>
                      <a:pt x="127322" y="120368"/>
                    </a:lnTo>
                    <a:lnTo>
                      <a:pt x="132575" y="113118"/>
                    </a:lnTo>
                    <a:lnTo>
                      <a:pt x="139825" y="105867"/>
                    </a:lnTo>
                    <a:lnTo>
                      <a:pt x="145521" y="98395"/>
                    </a:lnTo>
                    <a:lnTo>
                      <a:pt x="145521" y="91145"/>
                    </a:lnTo>
                    <a:lnTo>
                      <a:pt x="152772" y="89148"/>
                    </a:lnTo>
                    <a:lnTo>
                      <a:pt x="158024" y="96398"/>
                    </a:lnTo>
                    <a:lnTo>
                      <a:pt x="165274" y="103870"/>
                    </a:lnTo>
                    <a:lnTo>
                      <a:pt x="165274" y="111120"/>
                    </a:lnTo>
                    <a:lnTo>
                      <a:pt x="165274" y="118370"/>
                    </a:lnTo>
                    <a:lnTo>
                      <a:pt x="165274" y="125620"/>
                    </a:lnTo>
                    <a:lnTo>
                      <a:pt x="167272" y="132871"/>
                    </a:lnTo>
                    <a:lnTo>
                      <a:pt x="167272" y="140343"/>
                    </a:lnTo>
                    <a:lnTo>
                      <a:pt x="167272" y="147593"/>
                    </a:lnTo>
                    <a:lnTo>
                      <a:pt x="174522" y="149590"/>
                    </a:lnTo>
                    <a:lnTo>
                      <a:pt x="181994" y="156841"/>
                    </a:lnTo>
                    <a:lnTo>
                      <a:pt x="185471" y="164091"/>
                    </a:lnTo>
                    <a:lnTo>
                      <a:pt x="192722" y="165866"/>
                    </a:lnTo>
                    <a:lnTo>
                      <a:pt x="198196" y="158394"/>
                    </a:lnTo>
                    <a:lnTo>
                      <a:pt x="200194" y="151144"/>
                    </a:lnTo>
                    <a:lnTo>
                      <a:pt x="201747" y="143894"/>
                    </a:lnTo>
                    <a:lnTo>
                      <a:pt x="203745" y="136644"/>
                    </a:lnTo>
                    <a:lnTo>
                      <a:pt x="203745" y="129394"/>
                    </a:lnTo>
                    <a:lnTo>
                      <a:pt x="201747" y="122143"/>
                    </a:lnTo>
                    <a:lnTo>
                      <a:pt x="200194" y="114671"/>
                    </a:lnTo>
                    <a:lnTo>
                      <a:pt x="198196" y="107421"/>
                    </a:lnTo>
                    <a:lnTo>
                      <a:pt x="198196" y="100171"/>
                    </a:lnTo>
                    <a:lnTo>
                      <a:pt x="198196" y="92921"/>
                    </a:lnTo>
                    <a:lnTo>
                      <a:pt x="196421" y="85671"/>
                    </a:lnTo>
                    <a:lnTo>
                      <a:pt x="201673" y="78420"/>
                    </a:lnTo>
                    <a:lnTo>
                      <a:pt x="205224" y="7842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F7F566EA-6B40-4270-A1E2-DC5D8ABF955B}"/>
                  </a:ext>
                </a:extLst>
              </p:cNvPr>
              <p:cNvSpPr/>
              <p:nvPr/>
            </p:nvSpPr>
            <p:spPr>
              <a:xfrm>
                <a:off x="1876647" y="4411888"/>
                <a:ext cx="39949" cy="63845"/>
              </a:xfrm>
              <a:custGeom>
                <a:avLst/>
                <a:gdLst>
                  <a:gd name="connsiteX0" fmla="*/ 39950 w 39949"/>
                  <a:gd name="connsiteY0" fmla="*/ 58445 h 63845"/>
                  <a:gd name="connsiteX1" fmla="*/ 39950 w 39949"/>
                  <a:gd name="connsiteY1" fmla="*/ 51195 h 63845"/>
                  <a:gd name="connsiteX2" fmla="*/ 39950 w 39949"/>
                  <a:gd name="connsiteY2" fmla="*/ 43723 h 63845"/>
                  <a:gd name="connsiteX3" fmla="*/ 37952 w 39949"/>
                  <a:gd name="connsiteY3" fmla="*/ 36473 h 63845"/>
                  <a:gd name="connsiteX4" fmla="*/ 37952 w 39949"/>
                  <a:gd name="connsiteY4" fmla="*/ 29223 h 63845"/>
                  <a:gd name="connsiteX5" fmla="*/ 37952 w 39949"/>
                  <a:gd name="connsiteY5" fmla="*/ 21972 h 63845"/>
                  <a:gd name="connsiteX6" fmla="*/ 37952 w 39949"/>
                  <a:gd name="connsiteY6" fmla="*/ 14722 h 63845"/>
                  <a:gd name="connsiteX7" fmla="*/ 30702 w 39949"/>
                  <a:gd name="connsiteY7" fmla="*/ 7250 h 63845"/>
                  <a:gd name="connsiteX8" fmla="*/ 25450 w 39949"/>
                  <a:gd name="connsiteY8" fmla="*/ 0 h 63845"/>
                  <a:gd name="connsiteX9" fmla="*/ 18199 w 39949"/>
                  <a:gd name="connsiteY9" fmla="*/ 1997 h 63845"/>
                  <a:gd name="connsiteX10" fmla="*/ 18199 w 39949"/>
                  <a:gd name="connsiteY10" fmla="*/ 9248 h 63845"/>
                  <a:gd name="connsiteX11" fmla="*/ 12503 w 39949"/>
                  <a:gd name="connsiteY11" fmla="*/ 16720 h 63845"/>
                  <a:gd name="connsiteX12" fmla="*/ 5253 w 39949"/>
                  <a:gd name="connsiteY12" fmla="*/ 23970 h 63845"/>
                  <a:gd name="connsiteX13" fmla="*/ 0 w 39949"/>
                  <a:gd name="connsiteY13" fmla="*/ 31220 h 63845"/>
                  <a:gd name="connsiteX14" fmla="*/ 0 w 39949"/>
                  <a:gd name="connsiteY14" fmla="*/ 40172 h 63845"/>
                  <a:gd name="connsiteX15" fmla="*/ 3477 w 39949"/>
                  <a:gd name="connsiteY15" fmla="*/ 47422 h 63845"/>
                  <a:gd name="connsiteX16" fmla="*/ 5253 w 39949"/>
                  <a:gd name="connsiteY16" fmla="*/ 54672 h 63845"/>
                  <a:gd name="connsiteX17" fmla="*/ 5253 w 39949"/>
                  <a:gd name="connsiteY17" fmla="*/ 63846 h 63845"/>
                  <a:gd name="connsiteX18" fmla="*/ 8952 w 39949"/>
                  <a:gd name="connsiteY18" fmla="*/ 60369 h 63845"/>
                  <a:gd name="connsiteX19" fmla="*/ 16202 w 39949"/>
                  <a:gd name="connsiteY19" fmla="*/ 58371 h 63845"/>
                  <a:gd name="connsiteX20" fmla="*/ 23452 w 39949"/>
                  <a:gd name="connsiteY20" fmla="*/ 60369 h 63845"/>
                  <a:gd name="connsiteX21" fmla="*/ 30702 w 39949"/>
                  <a:gd name="connsiteY21" fmla="*/ 60369 h 63845"/>
                  <a:gd name="connsiteX22" fmla="*/ 39950 w 39949"/>
                  <a:gd name="connsiteY22" fmla="*/ 58445 h 6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949" h="63845">
                    <a:moveTo>
                      <a:pt x="39950" y="58445"/>
                    </a:moveTo>
                    <a:lnTo>
                      <a:pt x="39950" y="51195"/>
                    </a:lnTo>
                    <a:lnTo>
                      <a:pt x="39950" y="43723"/>
                    </a:lnTo>
                    <a:lnTo>
                      <a:pt x="37952" y="36473"/>
                    </a:lnTo>
                    <a:lnTo>
                      <a:pt x="37952" y="29223"/>
                    </a:lnTo>
                    <a:lnTo>
                      <a:pt x="37952" y="21972"/>
                    </a:lnTo>
                    <a:lnTo>
                      <a:pt x="37952" y="14722"/>
                    </a:lnTo>
                    <a:lnTo>
                      <a:pt x="30702" y="7250"/>
                    </a:lnTo>
                    <a:lnTo>
                      <a:pt x="25450" y="0"/>
                    </a:lnTo>
                    <a:lnTo>
                      <a:pt x="18199" y="1997"/>
                    </a:lnTo>
                    <a:lnTo>
                      <a:pt x="18199" y="9248"/>
                    </a:lnTo>
                    <a:lnTo>
                      <a:pt x="12503" y="16720"/>
                    </a:lnTo>
                    <a:lnTo>
                      <a:pt x="5253" y="23970"/>
                    </a:lnTo>
                    <a:lnTo>
                      <a:pt x="0" y="31220"/>
                    </a:lnTo>
                    <a:lnTo>
                      <a:pt x="0" y="40172"/>
                    </a:lnTo>
                    <a:lnTo>
                      <a:pt x="3477" y="47422"/>
                    </a:lnTo>
                    <a:lnTo>
                      <a:pt x="5253" y="54672"/>
                    </a:lnTo>
                    <a:lnTo>
                      <a:pt x="5253" y="63846"/>
                    </a:lnTo>
                    <a:lnTo>
                      <a:pt x="8952" y="60369"/>
                    </a:lnTo>
                    <a:lnTo>
                      <a:pt x="16202" y="58371"/>
                    </a:lnTo>
                    <a:lnTo>
                      <a:pt x="23452" y="60369"/>
                    </a:lnTo>
                    <a:lnTo>
                      <a:pt x="30702" y="60369"/>
                    </a:lnTo>
                    <a:lnTo>
                      <a:pt x="39950" y="5844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 dirty="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F50D07CA-2148-4D70-B728-600CE16B3714}"/>
                  </a:ext>
                </a:extLst>
              </p:cNvPr>
              <p:cNvSpPr/>
              <p:nvPr/>
            </p:nvSpPr>
            <p:spPr>
              <a:xfrm>
                <a:off x="1858299" y="4470334"/>
                <a:ext cx="92698" cy="92846"/>
              </a:xfrm>
              <a:custGeom>
                <a:avLst/>
                <a:gdLst>
                  <a:gd name="connsiteX0" fmla="*/ 58297 w 92698"/>
                  <a:gd name="connsiteY0" fmla="*/ 0 h 92846"/>
                  <a:gd name="connsiteX1" fmla="*/ 65548 w 92698"/>
                  <a:gd name="connsiteY1" fmla="*/ 1998 h 92846"/>
                  <a:gd name="connsiteX2" fmla="*/ 73020 w 92698"/>
                  <a:gd name="connsiteY2" fmla="*/ 9248 h 92846"/>
                  <a:gd name="connsiteX3" fmla="*/ 76497 w 92698"/>
                  <a:gd name="connsiteY3" fmla="*/ 16498 h 92846"/>
                  <a:gd name="connsiteX4" fmla="*/ 83747 w 92698"/>
                  <a:gd name="connsiteY4" fmla="*/ 18273 h 92846"/>
                  <a:gd name="connsiteX5" fmla="*/ 87446 w 92698"/>
                  <a:gd name="connsiteY5" fmla="*/ 23748 h 92846"/>
                  <a:gd name="connsiteX6" fmla="*/ 87446 w 92698"/>
                  <a:gd name="connsiteY6" fmla="*/ 30998 h 92846"/>
                  <a:gd name="connsiteX7" fmla="*/ 87446 w 92698"/>
                  <a:gd name="connsiteY7" fmla="*/ 38248 h 92846"/>
                  <a:gd name="connsiteX8" fmla="*/ 92699 w 92698"/>
                  <a:gd name="connsiteY8" fmla="*/ 47200 h 92846"/>
                  <a:gd name="connsiteX9" fmla="*/ 91145 w 92698"/>
                  <a:gd name="connsiteY9" fmla="*/ 54672 h 92846"/>
                  <a:gd name="connsiteX10" fmla="*/ 91145 w 92698"/>
                  <a:gd name="connsiteY10" fmla="*/ 61922 h 92846"/>
                  <a:gd name="connsiteX11" fmla="*/ 91145 w 92698"/>
                  <a:gd name="connsiteY11" fmla="*/ 69173 h 92846"/>
                  <a:gd name="connsiteX12" fmla="*/ 91145 w 92698"/>
                  <a:gd name="connsiteY12" fmla="*/ 76423 h 92846"/>
                  <a:gd name="connsiteX13" fmla="*/ 83673 w 92698"/>
                  <a:gd name="connsiteY13" fmla="*/ 78420 h 92846"/>
                  <a:gd name="connsiteX14" fmla="*/ 76423 w 92698"/>
                  <a:gd name="connsiteY14" fmla="*/ 82119 h 92846"/>
                  <a:gd name="connsiteX15" fmla="*/ 69173 w 92698"/>
                  <a:gd name="connsiteY15" fmla="*/ 85597 h 92846"/>
                  <a:gd name="connsiteX16" fmla="*/ 61923 w 92698"/>
                  <a:gd name="connsiteY16" fmla="*/ 92847 h 92846"/>
                  <a:gd name="connsiteX17" fmla="*/ 54672 w 92698"/>
                  <a:gd name="connsiteY17" fmla="*/ 92847 h 92846"/>
                  <a:gd name="connsiteX18" fmla="*/ 48976 w 92698"/>
                  <a:gd name="connsiteY18" fmla="*/ 85597 h 92846"/>
                  <a:gd name="connsiteX19" fmla="*/ 41726 w 92698"/>
                  <a:gd name="connsiteY19" fmla="*/ 82119 h 92846"/>
                  <a:gd name="connsiteX20" fmla="*/ 34475 w 92698"/>
                  <a:gd name="connsiteY20" fmla="*/ 76423 h 92846"/>
                  <a:gd name="connsiteX21" fmla="*/ 27225 w 92698"/>
                  <a:gd name="connsiteY21" fmla="*/ 72946 h 92846"/>
                  <a:gd name="connsiteX22" fmla="*/ 19753 w 92698"/>
                  <a:gd name="connsiteY22" fmla="*/ 65474 h 92846"/>
                  <a:gd name="connsiteX23" fmla="*/ 12503 w 92698"/>
                  <a:gd name="connsiteY23" fmla="*/ 65474 h 92846"/>
                  <a:gd name="connsiteX24" fmla="*/ 5253 w 92698"/>
                  <a:gd name="connsiteY24" fmla="*/ 61996 h 92846"/>
                  <a:gd name="connsiteX25" fmla="*/ 1554 w 92698"/>
                  <a:gd name="connsiteY25" fmla="*/ 54746 h 92846"/>
                  <a:gd name="connsiteX26" fmla="*/ 0 w 92698"/>
                  <a:gd name="connsiteY26" fmla="*/ 47274 h 92846"/>
                  <a:gd name="connsiteX27" fmla="*/ 1554 w 92698"/>
                  <a:gd name="connsiteY27" fmla="*/ 42022 h 92846"/>
                  <a:gd name="connsiteX28" fmla="*/ 7250 w 92698"/>
                  <a:gd name="connsiteY28" fmla="*/ 34771 h 92846"/>
                  <a:gd name="connsiteX29" fmla="*/ 12503 w 92698"/>
                  <a:gd name="connsiteY29" fmla="*/ 27521 h 92846"/>
                  <a:gd name="connsiteX30" fmla="*/ 19753 w 92698"/>
                  <a:gd name="connsiteY30" fmla="*/ 20271 h 92846"/>
                  <a:gd name="connsiteX31" fmla="*/ 21751 w 92698"/>
                  <a:gd name="connsiteY31" fmla="*/ 12799 h 92846"/>
                  <a:gd name="connsiteX32" fmla="*/ 22638 w 92698"/>
                  <a:gd name="connsiteY32" fmla="*/ 5771 h 92846"/>
                  <a:gd name="connsiteX33" fmla="*/ 27225 w 92698"/>
                  <a:gd name="connsiteY33" fmla="*/ 2071 h 92846"/>
                  <a:gd name="connsiteX34" fmla="*/ 34475 w 92698"/>
                  <a:gd name="connsiteY34" fmla="*/ 74 h 92846"/>
                  <a:gd name="connsiteX35" fmla="*/ 41726 w 92698"/>
                  <a:gd name="connsiteY35" fmla="*/ 2071 h 92846"/>
                  <a:gd name="connsiteX36" fmla="*/ 48976 w 92698"/>
                  <a:gd name="connsiteY36" fmla="*/ 2071 h 92846"/>
                  <a:gd name="connsiteX37" fmla="*/ 58297 w 92698"/>
                  <a:gd name="connsiteY37" fmla="*/ 0 h 9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2698" h="92846">
                    <a:moveTo>
                      <a:pt x="58297" y="0"/>
                    </a:moveTo>
                    <a:lnTo>
                      <a:pt x="65548" y="1998"/>
                    </a:lnTo>
                    <a:lnTo>
                      <a:pt x="73020" y="9248"/>
                    </a:lnTo>
                    <a:lnTo>
                      <a:pt x="76497" y="16498"/>
                    </a:lnTo>
                    <a:lnTo>
                      <a:pt x="83747" y="18273"/>
                    </a:lnTo>
                    <a:lnTo>
                      <a:pt x="87446" y="23748"/>
                    </a:lnTo>
                    <a:lnTo>
                      <a:pt x="87446" y="30998"/>
                    </a:lnTo>
                    <a:lnTo>
                      <a:pt x="87446" y="38248"/>
                    </a:lnTo>
                    <a:lnTo>
                      <a:pt x="92699" y="47200"/>
                    </a:lnTo>
                    <a:lnTo>
                      <a:pt x="91145" y="54672"/>
                    </a:lnTo>
                    <a:lnTo>
                      <a:pt x="91145" y="61922"/>
                    </a:lnTo>
                    <a:lnTo>
                      <a:pt x="91145" y="69173"/>
                    </a:lnTo>
                    <a:lnTo>
                      <a:pt x="91145" y="76423"/>
                    </a:lnTo>
                    <a:lnTo>
                      <a:pt x="83673" y="78420"/>
                    </a:lnTo>
                    <a:lnTo>
                      <a:pt x="76423" y="82119"/>
                    </a:lnTo>
                    <a:lnTo>
                      <a:pt x="69173" y="85597"/>
                    </a:lnTo>
                    <a:lnTo>
                      <a:pt x="61923" y="92847"/>
                    </a:lnTo>
                    <a:lnTo>
                      <a:pt x="54672" y="92847"/>
                    </a:lnTo>
                    <a:lnTo>
                      <a:pt x="48976" y="85597"/>
                    </a:lnTo>
                    <a:lnTo>
                      <a:pt x="41726" y="82119"/>
                    </a:lnTo>
                    <a:lnTo>
                      <a:pt x="34475" y="76423"/>
                    </a:lnTo>
                    <a:lnTo>
                      <a:pt x="27225" y="72946"/>
                    </a:lnTo>
                    <a:lnTo>
                      <a:pt x="19753" y="65474"/>
                    </a:lnTo>
                    <a:lnTo>
                      <a:pt x="12503" y="65474"/>
                    </a:lnTo>
                    <a:lnTo>
                      <a:pt x="5253" y="61996"/>
                    </a:lnTo>
                    <a:lnTo>
                      <a:pt x="1554" y="54746"/>
                    </a:lnTo>
                    <a:lnTo>
                      <a:pt x="0" y="47274"/>
                    </a:lnTo>
                    <a:lnTo>
                      <a:pt x="1554" y="42022"/>
                    </a:lnTo>
                    <a:lnTo>
                      <a:pt x="7250" y="34771"/>
                    </a:lnTo>
                    <a:lnTo>
                      <a:pt x="12503" y="27521"/>
                    </a:lnTo>
                    <a:lnTo>
                      <a:pt x="19753" y="20271"/>
                    </a:lnTo>
                    <a:lnTo>
                      <a:pt x="21751" y="12799"/>
                    </a:lnTo>
                    <a:lnTo>
                      <a:pt x="22638" y="5771"/>
                    </a:lnTo>
                    <a:lnTo>
                      <a:pt x="27225" y="2071"/>
                    </a:lnTo>
                    <a:lnTo>
                      <a:pt x="34475" y="74"/>
                    </a:lnTo>
                    <a:lnTo>
                      <a:pt x="41726" y="2071"/>
                    </a:lnTo>
                    <a:lnTo>
                      <a:pt x="48976" y="2071"/>
                    </a:lnTo>
                    <a:lnTo>
                      <a:pt x="582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82CFE38C-70A8-4D74-88E9-F907C4BE3A95}"/>
                  </a:ext>
                </a:extLst>
              </p:cNvPr>
              <p:cNvSpPr/>
              <p:nvPr/>
            </p:nvSpPr>
            <p:spPr>
              <a:xfrm>
                <a:off x="1945672" y="4381408"/>
                <a:ext cx="111119" cy="78124"/>
              </a:xfrm>
              <a:custGeom>
                <a:avLst/>
                <a:gdLst>
                  <a:gd name="connsiteX0" fmla="*/ 41651 w 111119"/>
                  <a:gd name="connsiteY0" fmla="*/ 0 h 78124"/>
                  <a:gd name="connsiteX1" fmla="*/ 41651 w 111119"/>
                  <a:gd name="connsiteY1" fmla="*/ 7250 h 78124"/>
                  <a:gd name="connsiteX2" fmla="*/ 38174 w 111119"/>
                  <a:gd name="connsiteY2" fmla="*/ 14500 h 78124"/>
                  <a:gd name="connsiteX3" fmla="*/ 30924 w 111119"/>
                  <a:gd name="connsiteY3" fmla="*/ 21751 h 78124"/>
                  <a:gd name="connsiteX4" fmla="*/ 23452 w 111119"/>
                  <a:gd name="connsiteY4" fmla="*/ 25450 h 78124"/>
                  <a:gd name="connsiteX5" fmla="*/ 16202 w 111119"/>
                  <a:gd name="connsiteY5" fmla="*/ 21751 h 78124"/>
                  <a:gd name="connsiteX6" fmla="*/ 8952 w 111119"/>
                  <a:gd name="connsiteY6" fmla="*/ 19975 h 78124"/>
                  <a:gd name="connsiteX7" fmla="*/ 5253 w 111119"/>
                  <a:gd name="connsiteY7" fmla="*/ 19975 h 78124"/>
                  <a:gd name="connsiteX8" fmla="*/ 0 w 111119"/>
                  <a:gd name="connsiteY8" fmla="*/ 27225 h 78124"/>
                  <a:gd name="connsiteX9" fmla="*/ 1775 w 111119"/>
                  <a:gd name="connsiteY9" fmla="*/ 34475 h 78124"/>
                  <a:gd name="connsiteX10" fmla="*/ 1775 w 111119"/>
                  <a:gd name="connsiteY10" fmla="*/ 41726 h 78124"/>
                  <a:gd name="connsiteX11" fmla="*/ 1775 w 111119"/>
                  <a:gd name="connsiteY11" fmla="*/ 48976 h 78124"/>
                  <a:gd name="connsiteX12" fmla="*/ 5253 w 111119"/>
                  <a:gd name="connsiteY12" fmla="*/ 48976 h 78124"/>
                  <a:gd name="connsiteX13" fmla="*/ 12725 w 111119"/>
                  <a:gd name="connsiteY13" fmla="*/ 43723 h 78124"/>
                  <a:gd name="connsiteX14" fmla="*/ 19975 w 111119"/>
                  <a:gd name="connsiteY14" fmla="*/ 41726 h 78124"/>
                  <a:gd name="connsiteX15" fmla="*/ 27225 w 111119"/>
                  <a:gd name="connsiteY15" fmla="*/ 47422 h 78124"/>
                  <a:gd name="connsiteX16" fmla="*/ 32700 w 111119"/>
                  <a:gd name="connsiteY16" fmla="*/ 54672 h 78124"/>
                  <a:gd name="connsiteX17" fmla="*/ 38174 w 111119"/>
                  <a:gd name="connsiteY17" fmla="*/ 61923 h 78124"/>
                  <a:gd name="connsiteX18" fmla="*/ 45425 w 111119"/>
                  <a:gd name="connsiteY18" fmla="*/ 67175 h 78124"/>
                  <a:gd name="connsiteX19" fmla="*/ 52675 w 111119"/>
                  <a:gd name="connsiteY19" fmla="*/ 74425 h 78124"/>
                  <a:gd name="connsiteX20" fmla="*/ 59925 w 111119"/>
                  <a:gd name="connsiteY20" fmla="*/ 78124 h 78124"/>
                  <a:gd name="connsiteX21" fmla="*/ 67397 w 111119"/>
                  <a:gd name="connsiteY21" fmla="*/ 74425 h 78124"/>
                  <a:gd name="connsiteX22" fmla="*/ 74647 w 111119"/>
                  <a:gd name="connsiteY22" fmla="*/ 72872 h 78124"/>
                  <a:gd name="connsiteX23" fmla="*/ 81897 w 111119"/>
                  <a:gd name="connsiteY23" fmla="*/ 72872 h 78124"/>
                  <a:gd name="connsiteX24" fmla="*/ 89147 w 111119"/>
                  <a:gd name="connsiteY24" fmla="*/ 69173 h 78124"/>
                  <a:gd name="connsiteX25" fmla="*/ 96398 w 111119"/>
                  <a:gd name="connsiteY25" fmla="*/ 61923 h 78124"/>
                  <a:gd name="connsiteX26" fmla="*/ 103648 w 111119"/>
                  <a:gd name="connsiteY26" fmla="*/ 58223 h 78124"/>
                  <a:gd name="connsiteX27" fmla="*/ 111120 w 111119"/>
                  <a:gd name="connsiteY27" fmla="*/ 54746 h 78124"/>
                  <a:gd name="connsiteX28" fmla="*/ 111120 w 111119"/>
                  <a:gd name="connsiteY28" fmla="*/ 47496 h 78124"/>
                  <a:gd name="connsiteX29" fmla="*/ 103648 w 111119"/>
                  <a:gd name="connsiteY29" fmla="*/ 41800 h 78124"/>
                  <a:gd name="connsiteX30" fmla="*/ 96398 w 111119"/>
                  <a:gd name="connsiteY30" fmla="*/ 34549 h 78124"/>
                  <a:gd name="connsiteX31" fmla="*/ 89147 w 111119"/>
                  <a:gd name="connsiteY31" fmla="*/ 30850 h 78124"/>
                  <a:gd name="connsiteX32" fmla="*/ 81897 w 111119"/>
                  <a:gd name="connsiteY32" fmla="*/ 27373 h 78124"/>
                  <a:gd name="connsiteX33" fmla="*/ 74647 w 111119"/>
                  <a:gd name="connsiteY33" fmla="*/ 20123 h 78124"/>
                  <a:gd name="connsiteX34" fmla="*/ 67397 w 111119"/>
                  <a:gd name="connsiteY34" fmla="*/ 14648 h 78124"/>
                  <a:gd name="connsiteX35" fmla="*/ 59925 w 111119"/>
                  <a:gd name="connsiteY35" fmla="*/ 12651 h 78124"/>
                  <a:gd name="connsiteX36" fmla="*/ 52675 w 111119"/>
                  <a:gd name="connsiteY36" fmla="*/ 7398 h 78124"/>
                  <a:gd name="connsiteX37" fmla="*/ 45425 w 111119"/>
                  <a:gd name="connsiteY37" fmla="*/ 148 h 78124"/>
                  <a:gd name="connsiteX38" fmla="*/ 41651 w 111119"/>
                  <a:gd name="connsiteY38" fmla="*/ 148 h 7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1119" h="78124">
                    <a:moveTo>
                      <a:pt x="41651" y="0"/>
                    </a:moveTo>
                    <a:lnTo>
                      <a:pt x="41651" y="7250"/>
                    </a:lnTo>
                    <a:lnTo>
                      <a:pt x="38174" y="14500"/>
                    </a:lnTo>
                    <a:lnTo>
                      <a:pt x="30924" y="21751"/>
                    </a:lnTo>
                    <a:lnTo>
                      <a:pt x="23452" y="25450"/>
                    </a:lnTo>
                    <a:lnTo>
                      <a:pt x="16202" y="21751"/>
                    </a:lnTo>
                    <a:lnTo>
                      <a:pt x="8952" y="19975"/>
                    </a:lnTo>
                    <a:lnTo>
                      <a:pt x="5253" y="19975"/>
                    </a:lnTo>
                    <a:lnTo>
                      <a:pt x="0" y="27225"/>
                    </a:lnTo>
                    <a:lnTo>
                      <a:pt x="1775" y="34475"/>
                    </a:lnTo>
                    <a:lnTo>
                      <a:pt x="1775" y="41726"/>
                    </a:lnTo>
                    <a:lnTo>
                      <a:pt x="1775" y="48976"/>
                    </a:lnTo>
                    <a:lnTo>
                      <a:pt x="5253" y="48976"/>
                    </a:lnTo>
                    <a:lnTo>
                      <a:pt x="12725" y="43723"/>
                    </a:lnTo>
                    <a:lnTo>
                      <a:pt x="19975" y="41726"/>
                    </a:lnTo>
                    <a:lnTo>
                      <a:pt x="27225" y="47422"/>
                    </a:lnTo>
                    <a:lnTo>
                      <a:pt x="32700" y="54672"/>
                    </a:lnTo>
                    <a:lnTo>
                      <a:pt x="38174" y="61923"/>
                    </a:lnTo>
                    <a:lnTo>
                      <a:pt x="45425" y="67175"/>
                    </a:lnTo>
                    <a:lnTo>
                      <a:pt x="52675" y="74425"/>
                    </a:lnTo>
                    <a:lnTo>
                      <a:pt x="59925" y="78124"/>
                    </a:lnTo>
                    <a:lnTo>
                      <a:pt x="67397" y="74425"/>
                    </a:lnTo>
                    <a:lnTo>
                      <a:pt x="74647" y="72872"/>
                    </a:lnTo>
                    <a:lnTo>
                      <a:pt x="81897" y="72872"/>
                    </a:lnTo>
                    <a:lnTo>
                      <a:pt x="89147" y="69173"/>
                    </a:lnTo>
                    <a:lnTo>
                      <a:pt x="96398" y="61923"/>
                    </a:lnTo>
                    <a:lnTo>
                      <a:pt x="103648" y="58223"/>
                    </a:lnTo>
                    <a:lnTo>
                      <a:pt x="111120" y="54746"/>
                    </a:lnTo>
                    <a:lnTo>
                      <a:pt x="111120" y="47496"/>
                    </a:lnTo>
                    <a:lnTo>
                      <a:pt x="103648" y="41800"/>
                    </a:lnTo>
                    <a:lnTo>
                      <a:pt x="96398" y="34549"/>
                    </a:lnTo>
                    <a:lnTo>
                      <a:pt x="89147" y="30850"/>
                    </a:lnTo>
                    <a:lnTo>
                      <a:pt x="81897" y="27373"/>
                    </a:lnTo>
                    <a:lnTo>
                      <a:pt x="74647" y="20123"/>
                    </a:lnTo>
                    <a:lnTo>
                      <a:pt x="67397" y="14648"/>
                    </a:lnTo>
                    <a:lnTo>
                      <a:pt x="59925" y="12651"/>
                    </a:lnTo>
                    <a:lnTo>
                      <a:pt x="52675" y="7398"/>
                    </a:lnTo>
                    <a:lnTo>
                      <a:pt x="45425" y="148"/>
                    </a:lnTo>
                    <a:lnTo>
                      <a:pt x="41651" y="14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CBA8999B-CC95-473A-B0CD-93916009A667}"/>
                  </a:ext>
                </a:extLst>
              </p:cNvPr>
              <p:cNvSpPr/>
              <p:nvPr/>
            </p:nvSpPr>
            <p:spPr>
              <a:xfrm>
                <a:off x="1345535" y="3735734"/>
                <a:ext cx="364210" cy="481249"/>
              </a:xfrm>
              <a:custGeom>
                <a:avLst/>
                <a:gdLst>
                  <a:gd name="connsiteX0" fmla="*/ 364210 w 364210"/>
                  <a:gd name="connsiteY0" fmla="*/ 79900 h 481249"/>
                  <a:gd name="connsiteX1" fmla="*/ 338835 w 364210"/>
                  <a:gd name="connsiteY1" fmla="*/ 79900 h 481249"/>
                  <a:gd name="connsiteX2" fmla="*/ 316936 w 364210"/>
                  <a:gd name="connsiteY2" fmla="*/ 52527 h 481249"/>
                  <a:gd name="connsiteX3" fmla="*/ 309686 w 364210"/>
                  <a:gd name="connsiteY3" fmla="*/ 54302 h 481249"/>
                  <a:gd name="connsiteX4" fmla="*/ 302436 w 364210"/>
                  <a:gd name="connsiteY4" fmla="*/ 56078 h 481249"/>
                  <a:gd name="connsiteX5" fmla="*/ 294964 w 364210"/>
                  <a:gd name="connsiteY5" fmla="*/ 56078 h 481249"/>
                  <a:gd name="connsiteX6" fmla="*/ 289711 w 364210"/>
                  <a:gd name="connsiteY6" fmla="*/ 48828 h 481249"/>
                  <a:gd name="connsiteX7" fmla="*/ 287714 w 364210"/>
                  <a:gd name="connsiteY7" fmla="*/ 41578 h 481249"/>
                  <a:gd name="connsiteX8" fmla="*/ 280464 w 364210"/>
                  <a:gd name="connsiteY8" fmla="*/ 39802 h 481249"/>
                  <a:gd name="connsiteX9" fmla="*/ 271512 w 364210"/>
                  <a:gd name="connsiteY9" fmla="*/ 36325 h 481249"/>
                  <a:gd name="connsiteX10" fmla="*/ 264262 w 364210"/>
                  <a:gd name="connsiteY10" fmla="*/ 30628 h 481249"/>
                  <a:gd name="connsiteX11" fmla="*/ 258565 w 364210"/>
                  <a:gd name="connsiteY11" fmla="*/ 23378 h 481249"/>
                  <a:gd name="connsiteX12" fmla="*/ 255088 w 364210"/>
                  <a:gd name="connsiteY12" fmla="*/ 16128 h 481249"/>
                  <a:gd name="connsiteX13" fmla="*/ 247838 w 364210"/>
                  <a:gd name="connsiteY13" fmla="*/ 12429 h 481249"/>
                  <a:gd name="connsiteX14" fmla="*/ 240366 w 364210"/>
                  <a:gd name="connsiteY14" fmla="*/ 8952 h 481249"/>
                  <a:gd name="connsiteX15" fmla="*/ 231636 w 364210"/>
                  <a:gd name="connsiteY15" fmla="*/ 7176 h 481249"/>
                  <a:gd name="connsiteX16" fmla="*/ 224164 w 364210"/>
                  <a:gd name="connsiteY16" fmla="*/ 3477 h 481249"/>
                  <a:gd name="connsiteX17" fmla="*/ 216914 w 364210"/>
                  <a:gd name="connsiteY17" fmla="*/ 0 h 481249"/>
                  <a:gd name="connsiteX18" fmla="*/ 209663 w 364210"/>
                  <a:gd name="connsiteY18" fmla="*/ 0 h 481249"/>
                  <a:gd name="connsiteX19" fmla="*/ 202413 w 364210"/>
                  <a:gd name="connsiteY19" fmla="*/ 0 h 481249"/>
                  <a:gd name="connsiteX20" fmla="*/ 195163 w 364210"/>
                  <a:gd name="connsiteY20" fmla="*/ 0 h 481249"/>
                  <a:gd name="connsiteX21" fmla="*/ 187691 w 364210"/>
                  <a:gd name="connsiteY21" fmla="*/ 1554 h 481249"/>
                  <a:gd name="connsiteX22" fmla="*/ 180441 w 364210"/>
                  <a:gd name="connsiteY22" fmla="*/ 5253 h 481249"/>
                  <a:gd name="connsiteX23" fmla="*/ 173190 w 364210"/>
                  <a:gd name="connsiteY23" fmla="*/ 7250 h 481249"/>
                  <a:gd name="connsiteX24" fmla="*/ 176224 w 364210"/>
                  <a:gd name="connsiteY24" fmla="*/ 15758 h 481249"/>
                  <a:gd name="connsiteX25" fmla="*/ 194423 w 364210"/>
                  <a:gd name="connsiteY25" fmla="*/ 37435 h 481249"/>
                  <a:gd name="connsiteX26" fmla="*/ 192426 w 364210"/>
                  <a:gd name="connsiteY26" fmla="*/ 88260 h 481249"/>
                  <a:gd name="connsiteX27" fmla="*/ 158024 w 364210"/>
                  <a:gd name="connsiteY27" fmla="*/ 99209 h 481249"/>
                  <a:gd name="connsiteX28" fmla="*/ 105276 w 364210"/>
                  <a:gd name="connsiteY28" fmla="*/ 93956 h 481249"/>
                  <a:gd name="connsiteX29" fmla="*/ 54450 w 364210"/>
                  <a:gd name="connsiteY29" fmla="*/ 141009 h 481249"/>
                  <a:gd name="connsiteX30" fmla="*/ 47200 w 364210"/>
                  <a:gd name="connsiteY30" fmla="*/ 171859 h 481249"/>
                  <a:gd name="connsiteX31" fmla="*/ 52675 w 364210"/>
                  <a:gd name="connsiteY31" fmla="*/ 182808 h 481249"/>
                  <a:gd name="connsiteX32" fmla="*/ 54450 w 364210"/>
                  <a:gd name="connsiteY32" fmla="*/ 188283 h 481249"/>
                  <a:gd name="connsiteX33" fmla="*/ 32552 w 364210"/>
                  <a:gd name="connsiteY33" fmla="*/ 199232 h 481249"/>
                  <a:gd name="connsiteX34" fmla="*/ 16350 w 364210"/>
                  <a:gd name="connsiteY34" fmla="*/ 220909 h 481249"/>
                  <a:gd name="connsiteX35" fmla="*/ 12873 w 364210"/>
                  <a:gd name="connsiteY35" fmla="*/ 262708 h 481249"/>
                  <a:gd name="connsiteX36" fmla="*/ 9174 w 364210"/>
                  <a:gd name="connsiteY36" fmla="*/ 315457 h 481249"/>
                  <a:gd name="connsiteX37" fmla="*/ 0 w 364210"/>
                  <a:gd name="connsiteY37" fmla="*/ 335136 h 481249"/>
                  <a:gd name="connsiteX38" fmla="*/ 9174 w 364210"/>
                  <a:gd name="connsiteY38" fmla="*/ 331659 h 481249"/>
                  <a:gd name="connsiteX39" fmla="*/ 16424 w 364210"/>
                  <a:gd name="connsiteY39" fmla="*/ 327960 h 481249"/>
                  <a:gd name="connsiteX40" fmla="*/ 23674 w 364210"/>
                  <a:gd name="connsiteY40" fmla="*/ 324483 h 481249"/>
                  <a:gd name="connsiteX41" fmla="*/ 31146 w 364210"/>
                  <a:gd name="connsiteY41" fmla="*/ 320783 h 481249"/>
                  <a:gd name="connsiteX42" fmla="*/ 32700 w 364210"/>
                  <a:gd name="connsiteY42" fmla="*/ 313533 h 481249"/>
                  <a:gd name="connsiteX43" fmla="*/ 29223 w 364210"/>
                  <a:gd name="connsiteY43" fmla="*/ 306283 h 481249"/>
                  <a:gd name="connsiteX44" fmla="*/ 23748 w 364210"/>
                  <a:gd name="connsiteY44" fmla="*/ 299033 h 481249"/>
                  <a:gd name="connsiteX45" fmla="*/ 21751 w 364210"/>
                  <a:gd name="connsiteY45" fmla="*/ 291561 h 481249"/>
                  <a:gd name="connsiteX46" fmla="*/ 21751 w 364210"/>
                  <a:gd name="connsiteY46" fmla="*/ 284311 h 481249"/>
                  <a:gd name="connsiteX47" fmla="*/ 29223 w 364210"/>
                  <a:gd name="connsiteY47" fmla="*/ 279058 h 481249"/>
                  <a:gd name="connsiteX48" fmla="*/ 36473 w 364210"/>
                  <a:gd name="connsiteY48" fmla="*/ 277060 h 481249"/>
                  <a:gd name="connsiteX49" fmla="*/ 43723 w 364210"/>
                  <a:gd name="connsiteY49" fmla="*/ 279058 h 481249"/>
                  <a:gd name="connsiteX50" fmla="*/ 49198 w 364210"/>
                  <a:gd name="connsiteY50" fmla="*/ 286308 h 481249"/>
                  <a:gd name="connsiteX51" fmla="*/ 50973 w 364210"/>
                  <a:gd name="connsiteY51" fmla="*/ 293558 h 481249"/>
                  <a:gd name="connsiteX52" fmla="*/ 43723 w 364210"/>
                  <a:gd name="connsiteY52" fmla="*/ 300808 h 481249"/>
                  <a:gd name="connsiteX53" fmla="*/ 38470 w 364210"/>
                  <a:gd name="connsiteY53" fmla="*/ 308281 h 481249"/>
                  <a:gd name="connsiteX54" fmla="*/ 36473 w 364210"/>
                  <a:gd name="connsiteY54" fmla="*/ 315531 h 481249"/>
                  <a:gd name="connsiteX55" fmla="*/ 34697 w 364210"/>
                  <a:gd name="connsiteY55" fmla="*/ 322781 h 481249"/>
                  <a:gd name="connsiteX56" fmla="*/ 34697 w 364210"/>
                  <a:gd name="connsiteY56" fmla="*/ 330031 h 481249"/>
                  <a:gd name="connsiteX57" fmla="*/ 34697 w 364210"/>
                  <a:gd name="connsiteY57" fmla="*/ 337281 h 481249"/>
                  <a:gd name="connsiteX58" fmla="*/ 41947 w 364210"/>
                  <a:gd name="connsiteY58" fmla="*/ 337281 h 481249"/>
                  <a:gd name="connsiteX59" fmla="*/ 45647 w 364210"/>
                  <a:gd name="connsiteY59" fmla="*/ 330031 h 481249"/>
                  <a:gd name="connsiteX60" fmla="*/ 45647 w 364210"/>
                  <a:gd name="connsiteY60" fmla="*/ 322781 h 481249"/>
                  <a:gd name="connsiteX61" fmla="*/ 47422 w 364210"/>
                  <a:gd name="connsiteY61" fmla="*/ 315531 h 481249"/>
                  <a:gd name="connsiteX62" fmla="*/ 49198 w 364210"/>
                  <a:gd name="connsiteY62" fmla="*/ 308281 h 481249"/>
                  <a:gd name="connsiteX63" fmla="*/ 56670 w 364210"/>
                  <a:gd name="connsiteY63" fmla="*/ 302584 h 481249"/>
                  <a:gd name="connsiteX64" fmla="*/ 63920 w 364210"/>
                  <a:gd name="connsiteY64" fmla="*/ 306283 h 481249"/>
                  <a:gd name="connsiteX65" fmla="*/ 65696 w 364210"/>
                  <a:gd name="connsiteY65" fmla="*/ 313533 h 481249"/>
                  <a:gd name="connsiteX66" fmla="*/ 63920 w 364210"/>
                  <a:gd name="connsiteY66" fmla="*/ 320783 h 481249"/>
                  <a:gd name="connsiteX67" fmla="*/ 60221 w 364210"/>
                  <a:gd name="connsiteY67" fmla="*/ 328034 h 481249"/>
                  <a:gd name="connsiteX68" fmla="*/ 58223 w 364210"/>
                  <a:gd name="connsiteY68" fmla="*/ 335284 h 481249"/>
                  <a:gd name="connsiteX69" fmla="*/ 58223 w 364210"/>
                  <a:gd name="connsiteY69" fmla="*/ 342756 h 481249"/>
                  <a:gd name="connsiteX70" fmla="*/ 60221 w 364210"/>
                  <a:gd name="connsiteY70" fmla="*/ 350006 h 481249"/>
                  <a:gd name="connsiteX71" fmla="*/ 61996 w 364210"/>
                  <a:gd name="connsiteY71" fmla="*/ 357256 h 481249"/>
                  <a:gd name="connsiteX72" fmla="*/ 69247 w 364210"/>
                  <a:gd name="connsiteY72" fmla="*/ 355481 h 481249"/>
                  <a:gd name="connsiteX73" fmla="*/ 76497 w 364210"/>
                  <a:gd name="connsiteY73" fmla="*/ 350006 h 481249"/>
                  <a:gd name="connsiteX74" fmla="*/ 78494 w 364210"/>
                  <a:gd name="connsiteY74" fmla="*/ 342756 h 481249"/>
                  <a:gd name="connsiteX75" fmla="*/ 82193 w 364210"/>
                  <a:gd name="connsiteY75" fmla="*/ 335284 h 481249"/>
                  <a:gd name="connsiteX76" fmla="*/ 89443 w 364210"/>
                  <a:gd name="connsiteY76" fmla="*/ 328034 h 481249"/>
                  <a:gd name="connsiteX77" fmla="*/ 96694 w 364210"/>
                  <a:gd name="connsiteY77" fmla="*/ 324557 h 481249"/>
                  <a:gd name="connsiteX78" fmla="*/ 103944 w 364210"/>
                  <a:gd name="connsiteY78" fmla="*/ 326332 h 481249"/>
                  <a:gd name="connsiteX79" fmla="*/ 111416 w 364210"/>
                  <a:gd name="connsiteY79" fmla="*/ 331807 h 481249"/>
                  <a:gd name="connsiteX80" fmla="*/ 114893 w 364210"/>
                  <a:gd name="connsiteY80" fmla="*/ 339057 h 481249"/>
                  <a:gd name="connsiteX81" fmla="*/ 114893 w 364210"/>
                  <a:gd name="connsiteY81" fmla="*/ 346307 h 481249"/>
                  <a:gd name="connsiteX82" fmla="*/ 112896 w 364210"/>
                  <a:gd name="connsiteY82" fmla="*/ 353557 h 481249"/>
                  <a:gd name="connsiteX83" fmla="*/ 111342 w 364210"/>
                  <a:gd name="connsiteY83" fmla="*/ 361029 h 481249"/>
                  <a:gd name="connsiteX84" fmla="*/ 107643 w 364210"/>
                  <a:gd name="connsiteY84" fmla="*/ 368280 h 481249"/>
                  <a:gd name="connsiteX85" fmla="*/ 105645 w 364210"/>
                  <a:gd name="connsiteY85" fmla="*/ 375530 h 481249"/>
                  <a:gd name="connsiteX86" fmla="*/ 98395 w 364210"/>
                  <a:gd name="connsiteY86" fmla="*/ 375530 h 481249"/>
                  <a:gd name="connsiteX87" fmla="*/ 91145 w 364210"/>
                  <a:gd name="connsiteY87" fmla="*/ 375530 h 481249"/>
                  <a:gd name="connsiteX88" fmla="*/ 85670 w 364210"/>
                  <a:gd name="connsiteY88" fmla="*/ 382780 h 481249"/>
                  <a:gd name="connsiteX89" fmla="*/ 89370 w 364210"/>
                  <a:gd name="connsiteY89" fmla="*/ 390030 h 481249"/>
                  <a:gd name="connsiteX90" fmla="*/ 89370 w 364210"/>
                  <a:gd name="connsiteY90" fmla="*/ 397280 h 481249"/>
                  <a:gd name="connsiteX91" fmla="*/ 82119 w 364210"/>
                  <a:gd name="connsiteY91" fmla="*/ 402977 h 481249"/>
                  <a:gd name="connsiteX92" fmla="*/ 74869 w 364210"/>
                  <a:gd name="connsiteY92" fmla="*/ 402977 h 481249"/>
                  <a:gd name="connsiteX93" fmla="*/ 67397 w 364210"/>
                  <a:gd name="connsiteY93" fmla="*/ 399278 h 481249"/>
                  <a:gd name="connsiteX94" fmla="*/ 60147 w 364210"/>
                  <a:gd name="connsiteY94" fmla="*/ 399278 h 481249"/>
                  <a:gd name="connsiteX95" fmla="*/ 56670 w 364210"/>
                  <a:gd name="connsiteY95" fmla="*/ 406528 h 481249"/>
                  <a:gd name="connsiteX96" fmla="*/ 52971 w 364210"/>
                  <a:gd name="connsiteY96" fmla="*/ 414000 h 481249"/>
                  <a:gd name="connsiteX97" fmla="*/ 50973 w 364210"/>
                  <a:gd name="connsiteY97" fmla="*/ 421250 h 481249"/>
                  <a:gd name="connsiteX98" fmla="*/ 47496 w 364210"/>
                  <a:gd name="connsiteY98" fmla="*/ 428500 h 481249"/>
                  <a:gd name="connsiteX99" fmla="*/ 45721 w 364210"/>
                  <a:gd name="connsiteY99" fmla="*/ 435751 h 481249"/>
                  <a:gd name="connsiteX100" fmla="*/ 42021 w 364210"/>
                  <a:gd name="connsiteY100" fmla="*/ 443001 h 481249"/>
                  <a:gd name="connsiteX101" fmla="*/ 38544 w 364210"/>
                  <a:gd name="connsiteY101" fmla="*/ 450473 h 481249"/>
                  <a:gd name="connsiteX102" fmla="*/ 36547 w 364210"/>
                  <a:gd name="connsiteY102" fmla="*/ 457723 h 481249"/>
                  <a:gd name="connsiteX103" fmla="*/ 36547 w 364210"/>
                  <a:gd name="connsiteY103" fmla="*/ 464973 h 481249"/>
                  <a:gd name="connsiteX104" fmla="*/ 40024 w 364210"/>
                  <a:gd name="connsiteY104" fmla="*/ 472223 h 481249"/>
                  <a:gd name="connsiteX105" fmla="*/ 47496 w 364210"/>
                  <a:gd name="connsiteY105" fmla="*/ 479474 h 481249"/>
                  <a:gd name="connsiteX106" fmla="*/ 54746 w 364210"/>
                  <a:gd name="connsiteY106" fmla="*/ 481249 h 481249"/>
                  <a:gd name="connsiteX107" fmla="*/ 61996 w 364210"/>
                  <a:gd name="connsiteY107" fmla="*/ 479474 h 481249"/>
                  <a:gd name="connsiteX108" fmla="*/ 69247 w 364210"/>
                  <a:gd name="connsiteY108" fmla="*/ 475996 h 481249"/>
                  <a:gd name="connsiteX109" fmla="*/ 76497 w 364210"/>
                  <a:gd name="connsiteY109" fmla="*/ 473999 h 481249"/>
                  <a:gd name="connsiteX110" fmla="*/ 85670 w 364210"/>
                  <a:gd name="connsiteY110" fmla="*/ 475996 h 481249"/>
                  <a:gd name="connsiteX111" fmla="*/ 93143 w 364210"/>
                  <a:gd name="connsiteY111" fmla="*/ 477550 h 481249"/>
                  <a:gd name="connsiteX112" fmla="*/ 100393 w 364210"/>
                  <a:gd name="connsiteY112" fmla="*/ 477550 h 481249"/>
                  <a:gd name="connsiteX113" fmla="*/ 107643 w 364210"/>
                  <a:gd name="connsiteY113" fmla="*/ 475996 h 481249"/>
                  <a:gd name="connsiteX114" fmla="*/ 114893 w 364210"/>
                  <a:gd name="connsiteY114" fmla="*/ 475996 h 481249"/>
                  <a:gd name="connsiteX115" fmla="*/ 122143 w 364210"/>
                  <a:gd name="connsiteY115" fmla="*/ 475996 h 481249"/>
                  <a:gd name="connsiteX116" fmla="*/ 129615 w 364210"/>
                  <a:gd name="connsiteY116" fmla="*/ 473999 h 481249"/>
                  <a:gd name="connsiteX117" fmla="*/ 136866 w 364210"/>
                  <a:gd name="connsiteY117" fmla="*/ 468524 h 481249"/>
                  <a:gd name="connsiteX118" fmla="*/ 151292 w 364210"/>
                  <a:gd name="connsiteY118" fmla="*/ 457797 h 481249"/>
                  <a:gd name="connsiteX119" fmla="*/ 154991 w 364210"/>
                  <a:gd name="connsiteY119" fmla="*/ 450547 h 481249"/>
                  <a:gd name="connsiteX120" fmla="*/ 158468 w 364210"/>
                  <a:gd name="connsiteY120" fmla="*/ 443075 h 481249"/>
                  <a:gd name="connsiteX121" fmla="*/ 156693 w 364210"/>
                  <a:gd name="connsiteY121" fmla="*/ 435825 h 481249"/>
                  <a:gd name="connsiteX122" fmla="*/ 152994 w 364210"/>
                  <a:gd name="connsiteY122" fmla="*/ 428574 h 481249"/>
                  <a:gd name="connsiteX123" fmla="*/ 152994 w 364210"/>
                  <a:gd name="connsiteY123" fmla="*/ 421324 h 481249"/>
                  <a:gd name="connsiteX124" fmla="*/ 158468 w 364210"/>
                  <a:gd name="connsiteY124" fmla="*/ 414074 h 481249"/>
                  <a:gd name="connsiteX125" fmla="*/ 165940 w 364210"/>
                  <a:gd name="connsiteY125" fmla="*/ 412077 h 481249"/>
                  <a:gd name="connsiteX126" fmla="*/ 173190 w 364210"/>
                  <a:gd name="connsiteY126" fmla="*/ 412077 h 481249"/>
                  <a:gd name="connsiteX127" fmla="*/ 180441 w 364210"/>
                  <a:gd name="connsiteY127" fmla="*/ 414074 h 481249"/>
                  <a:gd name="connsiteX128" fmla="*/ 187691 w 364210"/>
                  <a:gd name="connsiteY128" fmla="*/ 417551 h 481249"/>
                  <a:gd name="connsiteX129" fmla="*/ 194941 w 364210"/>
                  <a:gd name="connsiteY129" fmla="*/ 419327 h 481249"/>
                  <a:gd name="connsiteX130" fmla="*/ 202413 w 364210"/>
                  <a:gd name="connsiteY130" fmla="*/ 419327 h 481249"/>
                  <a:gd name="connsiteX131" fmla="*/ 209663 w 364210"/>
                  <a:gd name="connsiteY131" fmla="*/ 419327 h 481249"/>
                  <a:gd name="connsiteX132" fmla="*/ 216914 w 364210"/>
                  <a:gd name="connsiteY132" fmla="*/ 417551 h 481249"/>
                  <a:gd name="connsiteX133" fmla="*/ 224164 w 364210"/>
                  <a:gd name="connsiteY133" fmla="*/ 414074 h 481249"/>
                  <a:gd name="connsiteX134" fmla="*/ 231414 w 364210"/>
                  <a:gd name="connsiteY134" fmla="*/ 406602 h 481249"/>
                  <a:gd name="connsiteX135" fmla="*/ 236888 w 364210"/>
                  <a:gd name="connsiteY135" fmla="*/ 397428 h 481249"/>
                  <a:gd name="connsiteX136" fmla="*/ 244139 w 364210"/>
                  <a:gd name="connsiteY136" fmla="*/ 392176 h 481249"/>
                  <a:gd name="connsiteX137" fmla="*/ 253312 w 364210"/>
                  <a:gd name="connsiteY137" fmla="*/ 388698 h 481249"/>
                  <a:gd name="connsiteX138" fmla="*/ 262264 w 364210"/>
                  <a:gd name="connsiteY138" fmla="*/ 384999 h 481249"/>
                  <a:gd name="connsiteX139" fmla="*/ 269514 w 364210"/>
                  <a:gd name="connsiteY139" fmla="*/ 384999 h 481249"/>
                  <a:gd name="connsiteX140" fmla="*/ 276764 w 364210"/>
                  <a:gd name="connsiteY140" fmla="*/ 390252 h 481249"/>
                  <a:gd name="connsiteX141" fmla="*/ 280464 w 364210"/>
                  <a:gd name="connsiteY141" fmla="*/ 397502 h 481249"/>
                  <a:gd name="connsiteX142" fmla="*/ 287714 w 364210"/>
                  <a:gd name="connsiteY142" fmla="*/ 404974 h 481249"/>
                  <a:gd name="connsiteX143" fmla="*/ 289711 w 364210"/>
                  <a:gd name="connsiteY143" fmla="*/ 404974 h 481249"/>
                  <a:gd name="connsiteX144" fmla="*/ 293188 w 364210"/>
                  <a:gd name="connsiteY144" fmla="*/ 397502 h 481249"/>
                  <a:gd name="connsiteX145" fmla="*/ 296887 w 364210"/>
                  <a:gd name="connsiteY145" fmla="*/ 390252 h 481249"/>
                  <a:gd name="connsiteX146" fmla="*/ 302140 w 364210"/>
                  <a:gd name="connsiteY146" fmla="*/ 383002 h 481249"/>
                  <a:gd name="connsiteX147" fmla="*/ 302140 w 364210"/>
                  <a:gd name="connsiteY147" fmla="*/ 375752 h 481249"/>
                  <a:gd name="connsiteX148" fmla="*/ 302140 w 364210"/>
                  <a:gd name="connsiteY148" fmla="*/ 368501 h 481249"/>
                  <a:gd name="connsiteX149" fmla="*/ 302140 w 364210"/>
                  <a:gd name="connsiteY149" fmla="*/ 361251 h 481249"/>
                  <a:gd name="connsiteX150" fmla="*/ 305839 w 364210"/>
                  <a:gd name="connsiteY150" fmla="*/ 353779 h 481249"/>
                  <a:gd name="connsiteX151" fmla="*/ 305839 w 364210"/>
                  <a:gd name="connsiteY151" fmla="*/ 346529 h 481249"/>
                  <a:gd name="connsiteX152" fmla="*/ 302140 w 364210"/>
                  <a:gd name="connsiteY152" fmla="*/ 339279 h 481249"/>
                  <a:gd name="connsiteX153" fmla="*/ 305839 w 364210"/>
                  <a:gd name="connsiteY153" fmla="*/ 332029 h 481249"/>
                  <a:gd name="connsiteX154" fmla="*/ 311314 w 364210"/>
                  <a:gd name="connsiteY154" fmla="*/ 324778 h 481249"/>
                  <a:gd name="connsiteX155" fmla="*/ 305839 w 364210"/>
                  <a:gd name="connsiteY155" fmla="*/ 317306 h 481249"/>
                  <a:gd name="connsiteX156" fmla="*/ 298589 w 364210"/>
                  <a:gd name="connsiteY156" fmla="*/ 310056 h 481249"/>
                  <a:gd name="connsiteX157" fmla="*/ 291339 w 364210"/>
                  <a:gd name="connsiteY157" fmla="*/ 310056 h 481249"/>
                  <a:gd name="connsiteX158" fmla="*/ 283867 w 364210"/>
                  <a:gd name="connsiteY158" fmla="*/ 315753 h 481249"/>
                  <a:gd name="connsiteX159" fmla="*/ 276616 w 364210"/>
                  <a:gd name="connsiteY159" fmla="*/ 323003 h 481249"/>
                  <a:gd name="connsiteX160" fmla="*/ 269366 w 364210"/>
                  <a:gd name="connsiteY160" fmla="*/ 328256 h 481249"/>
                  <a:gd name="connsiteX161" fmla="*/ 262116 w 364210"/>
                  <a:gd name="connsiteY161" fmla="*/ 330253 h 481249"/>
                  <a:gd name="connsiteX162" fmla="*/ 256641 w 364210"/>
                  <a:gd name="connsiteY162" fmla="*/ 330253 h 481249"/>
                  <a:gd name="connsiteX163" fmla="*/ 220539 w 364210"/>
                  <a:gd name="connsiteY163" fmla="*/ 286678 h 481249"/>
                  <a:gd name="connsiteX164" fmla="*/ 218541 w 364210"/>
                  <a:gd name="connsiteY164" fmla="*/ 277504 h 481249"/>
                  <a:gd name="connsiteX165" fmla="*/ 216766 w 364210"/>
                  <a:gd name="connsiteY165" fmla="*/ 270254 h 481249"/>
                  <a:gd name="connsiteX166" fmla="*/ 216766 w 364210"/>
                  <a:gd name="connsiteY166" fmla="*/ 259305 h 481249"/>
                  <a:gd name="connsiteX167" fmla="*/ 211069 w 364210"/>
                  <a:gd name="connsiteY167" fmla="*/ 254052 h 481249"/>
                  <a:gd name="connsiteX168" fmla="*/ 211069 w 364210"/>
                  <a:gd name="connsiteY168" fmla="*/ 230156 h 481249"/>
                  <a:gd name="connsiteX169" fmla="*/ 238664 w 364210"/>
                  <a:gd name="connsiteY169" fmla="*/ 204781 h 481249"/>
                  <a:gd name="connsiteX170" fmla="*/ 280242 w 364210"/>
                  <a:gd name="connsiteY170" fmla="*/ 174152 h 481249"/>
                  <a:gd name="connsiteX171" fmla="*/ 309390 w 364210"/>
                  <a:gd name="connsiteY171" fmla="*/ 152254 h 481249"/>
                  <a:gd name="connsiteX172" fmla="*/ 342016 w 364210"/>
                  <a:gd name="connsiteY172" fmla="*/ 99505 h 481249"/>
                  <a:gd name="connsiteX173" fmla="*/ 364210 w 364210"/>
                  <a:gd name="connsiteY173" fmla="*/ 79900 h 48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364210" h="481249">
                    <a:moveTo>
                      <a:pt x="364210" y="79900"/>
                    </a:moveTo>
                    <a:lnTo>
                      <a:pt x="338835" y="79900"/>
                    </a:lnTo>
                    <a:lnTo>
                      <a:pt x="316936" y="52527"/>
                    </a:lnTo>
                    <a:lnTo>
                      <a:pt x="309686" y="54302"/>
                    </a:lnTo>
                    <a:lnTo>
                      <a:pt x="302436" y="56078"/>
                    </a:lnTo>
                    <a:lnTo>
                      <a:pt x="294964" y="56078"/>
                    </a:lnTo>
                    <a:lnTo>
                      <a:pt x="289711" y="48828"/>
                    </a:lnTo>
                    <a:lnTo>
                      <a:pt x="287714" y="41578"/>
                    </a:lnTo>
                    <a:lnTo>
                      <a:pt x="280464" y="39802"/>
                    </a:lnTo>
                    <a:lnTo>
                      <a:pt x="271512" y="36325"/>
                    </a:lnTo>
                    <a:lnTo>
                      <a:pt x="264262" y="30628"/>
                    </a:lnTo>
                    <a:lnTo>
                      <a:pt x="258565" y="23378"/>
                    </a:lnTo>
                    <a:lnTo>
                      <a:pt x="255088" y="16128"/>
                    </a:lnTo>
                    <a:lnTo>
                      <a:pt x="247838" y="12429"/>
                    </a:lnTo>
                    <a:lnTo>
                      <a:pt x="240366" y="8952"/>
                    </a:lnTo>
                    <a:lnTo>
                      <a:pt x="231636" y="7176"/>
                    </a:lnTo>
                    <a:lnTo>
                      <a:pt x="224164" y="3477"/>
                    </a:lnTo>
                    <a:lnTo>
                      <a:pt x="216914" y="0"/>
                    </a:lnTo>
                    <a:lnTo>
                      <a:pt x="209663" y="0"/>
                    </a:lnTo>
                    <a:lnTo>
                      <a:pt x="202413" y="0"/>
                    </a:lnTo>
                    <a:lnTo>
                      <a:pt x="195163" y="0"/>
                    </a:lnTo>
                    <a:lnTo>
                      <a:pt x="187691" y="1554"/>
                    </a:lnTo>
                    <a:lnTo>
                      <a:pt x="180441" y="5253"/>
                    </a:lnTo>
                    <a:lnTo>
                      <a:pt x="173190" y="7250"/>
                    </a:lnTo>
                    <a:lnTo>
                      <a:pt x="176224" y="15758"/>
                    </a:lnTo>
                    <a:lnTo>
                      <a:pt x="194423" y="37435"/>
                    </a:lnTo>
                    <a:lnTo>
                      <a:pt x="192426" y="88260"/>
                    </a:lnTo>
                    <a:lnTo>
                      <a:pt x="158024" y="99209"/>
                    </a:lnTo>
                    <a:lnTo>
                      <a:pt x="105276" y="93956"/>
                    </a:lnTo>
                    <a:lnTo>
                      <a:pt x="54450" y="141009"/>
                    </a:lnTo>
                    <a:lnTo>
                      <a:pt x="47200" y="171859"/>
                    </a:lnTo>
                    <a:lnTo>
                      <a:pt x="52675" y="182808"/>
                    </a:lnTo>
                    <a:lnTo>
                      <a:pt x="54450" y="188283"/>
                    </a:lnTo>
                    <a:lnTo>
                      <a:pt x="32552" y="199232"/>
                    </a:lnTo>
                    <a:lnTo>
                      <a:pt x="16350" y="220909"/>
                    </a:lnTo>
                    <a:lnTo>
                      <a:pt x="12873" y="262708"/>
                    </a:lnTo>
                    <a:lnTo>
                      <a:pt x="9174" y="315457"/>
                    </a:lnTo>
                    <a:lnTo>
                      <a:pt x="0" y="335136"/>
                    </a:lnTo>
                    <a:lnTo>
                      <a:pt x="9174" y="331659"/>
                    </a:lnTo>
                    <a:lnTo>
                      <a:pt x="16424" y="327960"/>
                    </a:lnTo>
                    <a:lnTo>
                      <a:pt x="23674" y="324483"/>
                    </a:lnTo>
                    <a:lnTo>
                      <a:pt x="31146" y="320783"/>
                    </a:lnTo>
                    <a:lnTo>
                      <a:pt x="32700" y="313533"/>
                    </a:lnTo>
                    <a:lnTo>
                      <a:pt x="29223" y="306283"/>
                    </a:lnTo>
                    <a:lnTo>
                      <a:pt x="23748" y="299033"/>
                    </a:lnTo>
                    <a:lnTo>
                      <a:pt x="21751" y="291561"/>
                    </a:lnTo>
                    <a:lnTo>
                      <a:pt x="21751" y="284311"/>
                    </a:lnTo>
                    <a:lnTo>
                      <a:pt x="29223" y="279058"/>
                    </a:lnTo>
                    <a:lnTo>
                      <a:pt x="36473" y="277060"/>
                    </a:lnTo>
                    <a:lnTo>
                      <a:pt x="43723" y="279058"/>
                    </a:lnTo>
                    <a:lnTo>
                      <a:pt x="49198" y="286308"/>
                    </a:lnTo>
                    <a:lnTo>
                      <a:pt x="50973" y="293558"/>
                    </a:lnTo>
                    <a:lnTo>
                      <a:pt x="43723" y="300808"/>
                    </a:lnTo>
                    <a:lnTo>
                      <a:pt x="38470" y="308281"/>
                    </a:lnTo>
                    <a:lnTo>
                      <a:pt x="36473" y="315531"/>
                    </a:lnTo>
                    <a:lnTo>
                      <a:pt x="34697" y="322781"/>
                    </a:lnTo>
                    <a:lnTo>
                      <a:pt x="34697" y="330031"/>
                    </a:lnTo>
                    <a:lnTo>
                      <a:pt x="34697" y="337281"/>
                    </a:lnTo>
                    <a:lnTo>
                      <a:pt x="41947" y="337281"/>
                    </a:lnTo>
                    <a:lnTo>
                      <a:pt x="45647" y="330031"/>
                    </a:lnTo>
                    <a:lnTo>
                      <a:pt x="45647" y="322781"/>
                    </a:lnTo>
                    <a:lnTo>
                      <a:pt x="47422" y="315531"/>
                    </a:lnTo>
                    <a:lnTo>
                      <a:pt x="49198" y="308281"/>
                    </a:lnTo>
                    <a:lnTo>
                      <a:pt x="56670" y="302584"/>
                    </a:lnTo>
                    <a:lnTo>
                      <a:pt x="63920" y="306283"/>
                    </a:lnTo>
                    <a:lnTo>
                      <a:pt x="65696" y="313533"/>
                    </a:lnTo>
                    <a:lnTo>
                      <a:pt x="63920" y="320783"/>
                    </a:lnTo>
                    <a:lnTo>
                      <a:pt x="60221" y="328034"/>
                    </a:lnTo>
                    <a:lnTo>
                      <a:pt x="58223" y="335284"/>
                    </a:lnTo>
                    <a:lnTo>
                      <a:pt x="58223" y="342756"/>
                    </a:lnTo>
                    <a:lnTo>
                      <a:pt x="60221" y="350006"/>
                    </a:lnTo>
                    <a:lnTo>
                      <a:pt x="61996" y="357256"/>
                    </a:lnTo>
                    <a:lnTo>
                      <a:pt x="69247" y="355481"/>
                    </a:lnTo>
                    <a:lnTo>
                      <a:pt x="76497" y="350006"/>
                    </a:lnTo>
                    <a:lnTo>
                      <a:pt x="78494" y="342756"/>
                    </a:lnTo>
                    <a:lnTo>
                      <a:pt x="82193" y="335284"/>
                    </a:lnTo>
                    <a:lnTo>
                      <a:pt x="89443" y="328034"/>
                    </a:lnTo>
                    <a:lnTo>
                      <a:pt x="96694" y="324557"/>
                    </a:lnTo>
                    <a:lnTo>
                      <a:pt x="103944" y="326332"/>
                    </a:lnTo>
                    <a:lnTo>
                      <a:pt x="111416" y="331807"/>
                    </a:lnTo>
                    <a:lnTo>
                      <a:pt x="114893" y="339057"/>
                    </a:lnTo>
                    <a:lnTo>
                      <a:pt x="114893" y="346307"/>
                    </a:lnTo>
                    <a:lnTo>
                      <a:pt x="112896" y="353557"/>
                    </a:lnTo>
                    <a:lnTo>
                      <a:pt x="111342" y="361029"/>
                    </a:lnTo>
                    <a:lnTo>
                      <a:pt x="107643" y="368280"/>
                    </a:lnTo>
                    <a:lnTo>
                      <a:pt x="105645" y="375530"/>
                    </a:lnTo>
                    <a:lnTo>
                      <a:pt x="98395" y="375530"/>
                    </a:lnTo>
                    <a:lnTo>
                      <a:pt x="91145" y="375530"/>
                    </a:lnTo>
                    <a:lnTo>
                      <a:pt x="85670" y="382780"/>
                    </a:lnTo>
                    <a:lnTo>
                      <a:pt x="89370" y="390030"/>
                    </a:lnTo>
                    <a:lnTo>
                      <a:pt x="89370" y="397280"/>
                    </a:lnTo>
                    <a:lnTo>
                      <a:pt x="82119" y="402977"/>
                    </a:lnTo>
                    <a:lnTo>
                      <a:pt x="74869" y="402977"/>
                    </a:lnTo>
                    <a:lnTo>
                      <a:pt x="67397" y="399278"/>
                    </a:lnTo>
                    <a:lnTo>
                      <a:pt x="60147" y="399278"/>
                    </a:lnTo>
                    <a:lnTo>
                      <a:pt x="56670" y="406528"/>
                    </a:lnTo>
                    <a:lnTo>
                      <a:pt x="52971" y="414000"/>
                    </a:lnTo>
                    <a:lnTo>
                      <a:pt x="50973" y="421250"/>
                    </a:lnTo>
                    <a:lnTo>
                      <a:pt x="47496" y="428500"/>
                    </a:lnTo>
                    <a:lnTo>
                      <a:pt x="45721" y="435751"/>
                    </a:lnTo>
                    <a:lnTo>
                      <a:pt x="42021" y="443001"/>
                    </a:lnTo>
                    <a:lnTo>
                      <a:pt x="38544" y="450473"/>
                    </a:lnTo>
                    <a:lnTo>
                      <a:pt x="36547" y="457723"/>
                    </a:lnTo>
                    <a:lnTo>
                      <a:pt x="36547" y="464973"/>
                    </a:lnTo>
                    <a:lnTo>
                      <a:pt x="40024" y="472223"/>
                    </a:lnTo>
                    <a:lnTo>
                      <a:pt x="47496" y="479474"/>
                    </a:lnTo>
                    <a:lnTo>
                      <a:pt x="54746" y="481249"/>
                    </a:lnTo>
                    <a:lnTo>
                      <a:pt x="61996" y="479474"/>
                    </a:lnTo>
                    <a:lnTo>
                      <a:pt x="69247" y="475996"/>
                    </a:lnTo>
                    <a:lnTo>
                      <a:pt x="76497" y="473999"/>
                    </a:lnTo>
                    <a:lnTo>
                      <a:pt x="85670" y="475996"/>
                    </a:lnTo>
                    <a:lnTo>
                      <a:pt x="93143" y="477550"/>
                    </a:lnTo>
                    <a:lnTo>
                      <a:pt x="100393" y="477550"/>
                    </a:lnTo>
                    <a:lnTo>
                      <a:pt x="107643" y="475996"/>
                    </a:lnTo>
                    <a:lnTo>
                      <a:pt x="114893" y="475996"/>
                    </a:lnTo>
                    <a:lnTo>
                      <a:pt x="122143" y="475996"/>
                    </a:lnTo>
                    <a:lnTo>
                      <a:pt x="129615" y="473999"/>
                    </a:lnTo>
                    <a:lnTo>
                      <a:pt x="136866" y="468524"/>
                    </a:lnTo>
                    <a:lnTo>
                      <a:pt x="151292" y="457797"/>
                    </a:lnTo>
                    <a:lnTo>
                      <a:pt x="154991" y="450547"/>
                    </a:lnTo>
                    <a:lnTo>
                      <a:pt x="158468" y="443075"/>
                    </a:lnTo>
                    <a:lnTo>
                      <a:pt x="156693" y="435825"/>
                    </a:lnTo>
                    <a:lnTo>
                      <a:pt x="152994" y="428574"/>
                    </a:lnTo>
                    <a:lnTo>
                      <a:pt x="152994" y="421324"/>
                    </a:lnTo>
                    <a:lnTo>
                      <a:pt x="158468" y="414074"/>
                    </a:lnTo>
                    <a:lnTo>
                      <a:pt x="165940" y="412077"/>
                    </a:lnTo>
                    <a:lnTo>
                      <a:pt x="173190" y="412077"/>
                    </a:lnTo>
                    <a:lnTo>
                      <a:pt x="180441" y="414074"/>
                    </a:lnTo>
                    <a:lnTo>
                      <a:pt x="187691" y="417551"/>
                    </a:lnTo>
                    <a:lnTo>
                      <a:pt x="194941" y="419327"/>
                    </a:lnTo>
                    <a:lnTo>
                      <a:pt x="202413" y="419327"/>
                    </a:lnTo>
                    <a:lnTo>
                      <a:pt x="209663" y="419327"/>
                    </a:lnTo>
                    <a:lnTo>
                      <a:pt x="216914" y="417551"/>
                    </a:lnTo>
                    <a:lnTo>
                      <a:pt x="224164" y="414074"/>
                    </a:lnTo>
                    <a:lnTo>
                      <a:pt x="231414" y="406602"/>
                    </a:lnTo>
                    <a:lnTo>
                      <a:pt x="236888" y="397428"/>
                    </a:lnTo>
                    <a:lnTo>
                      <a:pt x="244139" y="392176"/>
                    </a:lnTo>
                    <a:lnTo>
                      <a:pt x="253312" y="388698"/>
                    </a:lnTo>
                    <a:lnTo>
                      <a:pt x="262264" y="384999"/>
                    </a:lnTo>
                    <a:lnTo>
                      <a:pt x="269514" y="384999"/>
                    </a:lnTo>
                    <a:lnTo>
                      <a:pt x="276764" y="390252"/>
                    </a:lnTo>
                    <a:lnTo>
                      <a:pt x="280464" y="397502"/>
                    </a:lnTo>
                    <a:lnTo>
                      <a:pt x="287714" y="404974"/>
                    </a:lnTo>
                    <a:lnTo>
                      <a:pt x="289711" y="404974"/>
                    </a:lnTo>
                    <a:lnTo>
                      <a:pt x="293188" y="397502"/>
                    </a:lnTo>
                    <a:lnTo>
                      <a:pt x="296887" y="390252"/>
                    </a:lnTo>
                    <a:lnTo>
                      <a:pt x="302140" y="383002"/>
                    </a:lnTo>
                    <a:lnTo>
                      <a:pt x="302140" y="375752"/>
                    </a:lnTo>
                    <a:lnTo>
                      <a:pt x="302140" y="368501"/>
                    </a:lnTo>
                    <a:lnTo>
                      <a:pt x="302140" y="361251"/>
                    </a:lnTo>
                    <a:lnTo>
                      <a:pt x="305839" y="353779"/>
                    </a:lnTo>
                    <a:lnTo>
                      <a:pt x="305839" y="346529"/>
                    </a:lnTo>
                    <a:lnTo>
                      <a:pt x="302140" y="339279"/>
                    </a:lnTo>
                    <a:lnTo>
                      <a:pt x="305839" y="332029"/>
                    </a:lnTo>
                    <a:lnTo>
                      <a:pt x="311314" y="324778"/>
                    </a:lnTo>
                    <a:lnTo>
                      <a:pt x="305839" y="317306"/>
                    </a:lnTo>
                    <a:lnTo>
                      <a:pt x="298589" y="310056"/>
                    </a:lnTo>
                    <a:lnTo>
                      <a:pt x="291339" y="310056"/>
                    </a:lnTo>
                    <a:lnTo>
                      <a:pt x="283867" y="315753"/>
                    </a:lnTo>
                    <a:lnTo>
                      <a:pt x="276616" y="323003"/>
                    </a:lnTo>
                    <a:lnTo>
                      <a:pt x="269366" y="328256"/>
                    </a:lnTo>
                    <a:lnTo>
                      <a:pt x="262116" y="330253"/>
                    </a:lnTo>
                    <a:lnTo>
                      <a:pt x="256641" y="330253"/>
                    </a:lnTo>
                    <a:lnTo>
                      <a:pt x="220539" y="286678"/>
                    </a:lnTo>
                    <a:lnTo>
                      <a:pt x="218541" y="277504"/>
                    </a:lnTo>
                    <a:lnTo>
                      <a:pt x="216766" y="270254"/>
                    </a:lnTo>
                    <a:lnTo>
                      <a:pt x="216766" y="259305"/>
                    </a:lnTo>
                    <a:lnTo>
                      <a:pt x="211069" y="254052"/>
                    </a:lnTo>
                    <a:lnTo>
                      <a:pt x="211069" y="230156"/>
                    </a:lnTo>
                    <a:lnTo>
                      <a:pt x="238664" y="204781"/>
                    </a:lnTo>
                    <a:lnTo>
                      <a:pt x="280242" y="174152"/>
                    </a:lnTo>
                    <a:lnTo>
                      <a:pt x="309390" y="152254"/>
                    </a:lnTo>
                    <a:lnTo>
                      <a:pt x="342016" y="99505"/>
                    </a:lnTo>
                    <a:lnTo>
                      <a:pt x="364210" y="7990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7B633376-915F-4F03-AE49-BCA3693141FA}"/>
                  </a:ext>
                </a:extLst>
              </p:cNvPr>
              <p:cNvSpPr/>
              <p:nvPr/>
            </p:nvSpPr>
            <p:spPr>
              <a:xfrm>
                <a:off x="1774405" y="3429193"/>
                <a:ext cx="306504" cy="685142"/>
              </a:xfrm>
              <a:custGeom>
                <a:avLst/>
                <a:gdLst>
                  <a:gd name="connsiteX0" fmla="*/ 45868 w 306504"/>
                  <a:gd name="connsiteY0" fmla="*/ 4069 h 685142"/>
                  <a:gd name="connsiteX1" fmla="*/ 53119 w 306504"/>
                  <a:gd name="connsiteY1" fmla="*/ 9322 h 685142"/>
                  <a:gd name="connsiteX2" fmla="*/ 60369 w 306504"/>
                  <a:gd name="connsiteY2" fmla="*/ 15018 h 685142"/>
                  <a:gd name="connsiteX3" fmla="*/ 66065 w 306504"/>
                  <a:gd name="connsiteY3" fmla="*/ 22268 h 685142"/>
                  <a:gd name="connsiteX4" fmla="*/ 67619 w 306504"/>
                  <a:gd name="connsiteY4" fmla="*/ 29519 h 685142"/>
                  <a:gd name="connsiteX5" fmla="*/ 69617 w 306504"/>
                  <a:gd name="connsiteY5" fmla="*/ 36769 h 685142"/>
                  <a:gd name="connsiteX6" fmla="*/ 64142 w 306504"/>
                  <a:gd name="connsiteY6" fmla="*/ 44019 h 685142"/>
                  <a:gd name="connsiteX7" fmla="*/ 66139 w 306504"/>
                  <a:gd name="connsiteY7" fmla="*/ 51491 h 685142"/>
                  <a:gd name="connsiteX8" fmla="*/ 66139 w 306504"/>
                  <a:gd name="connsiteY8" fmla="*/ 58741 h 685142"/>
                  <a:gd name="connsiteX9" fmla="*/ 67693 w 306504"/>
                  <a:gd name="connsiteY9" fmla="*/ 65991 h 685142"/>
                  <a:gd name="connsiteX10" fmla="*/ 71392 w 306504"/>
                  <a:gd name="connsiteY10" fmla="*/ 73242 h 685142"/>
                  <a:gd name="connsiteX11" fmla="*/ 71392 w 306504"/>
                  <a:gd name="connsiteY11" fmla="*/ 80492 h 685142"/>
                  <a:gd name="connsiteX12" fmla="*/ 73390 w 306504"/>
                  <a:gd name="connsiteY12" fmla="*/ 87964 h 685142"/>
                  <a:gd name="connsiteX13" fmla="*/ 75165 w 306504"/>
                  <a:gd name="connsiteY13" fmla="*/ 95214 h 685142"/>
                  <a:gd name="connsiteX14" fmla="*/ 75165 w 306504"/>
                  <a:gd name="connsiteY14" fmla="*/ 102464 h 685142"/>
                  <a:gd name="connsiteX15" fmla="*/ 75165 w 306504"/>
                  <a:gd name="connsiteY15" fmla="*/ 109714 h 685142"/>
                  <a:gd name="connsiteX16" fmla="*/ 82415 w 306504"/>
                  <a:gd name="connsiteY16" fmla="*/ 116965 h 685142"/>
                  <a:gd name="connsiteX17" fmla="*/ 85892 w 306504"/>
                  <a:gd name="connsiteY17" fmla="*/ 124215 h 685142"/>
                  <a:gd name="connsiteX18" fmla="*/ 84339 w 306504"/>
                  <a:gd name="connsiteY18" fmla="*/ 131687 h 685142"/>
                  <a:gd name="connsiteX19" fmla="*/ 91589 w 306504"/>
                  <a:gd name="connsiteY19" fmla="*/ 133241 h 685142"/>
                  <a:gd name="connsiteX20" fmla="*/ 98839 w 306504"/>
                  <a:gd name="connsiteY20" fmla="*/ 136940 h 685142"/>
                  <a:gd name="connsiteX21" fmla="*/ 102538 w 306504"/>
                  <a:gd name="connsiteY21" fmla="*/ 144190 h 685142"/>
                  <a:gd name="connsiteX22" fmla="*/ 109788 w 306504"/>
                  <a:gd name="connsiteY22" fmla="*/ 149886 h 685142"/>
                  <a:gd name="connsiteX23" fmla="*/ 117039 w 306504"/>
                  <a:gd name="connsiteY23" fmla="*/ 151440 h 685142"/>
                  <a:gd name="connsiteX24" fmla="*/ 124289 w 306504"/>
                  <a:gd name="connsiteY24" fmla="*/ 149886 h 685142"/>
                  <a:gd name="connsiteX25" fmla="*/ 131539 w 306504"/>
                  <a:gd name="connsiteY25" fmla="*/ 153363 h 685142"/>
                  <a:gd name="connsiteX26" fmla="*/ 139011 w 306504"/>
                  <a:gd name="connsiteY26" fmla="*/ 157063 h 685142"/>
                  <a:gd name="connsiteX27" fmla="*/ 146261 w 306504"/>
                  <a:gd name="connsiteY27" fmla="*/ 162315 h 685142"/>
                  <a:gd name="connsiteX28" fmla="*/ 153511 w 306504"/>
                  <a:gd name="connsiteY28" fmla="*/ 166014 h 685142"/>
                  <a:gd name="connsiteX29" fmla="*/ 160762 w 306504"/>
                  <a:gd name="connsiteY29" fmla="*/ 167790 h 685142"/>
                  <a:gd name="connsiteX30" fmla="*/ 168012 w 306504"/>
                  <a:gd name="connsiteY30" fmla="*/ 169565 h 685142"/>
                  <a:gd name="connsiteX31" fmla="*/ 175484 w 306504"/>
                  <a:gd name="connsiteY31" fmla="*/ 171563 h 685142"/>
                  <a:gd name="connsiteX32" fmla="*/ 182734 w 306504"/>
                  <a:gd name="connsiteY32" fmla="*/ 175262 h 685142"/>
                  <a:gd name="connsiteX33" fmla="*/ 189984 w 306504"/>
                  <a:gd name="connsiteY33" fmla="*/ 178739 h 685142"/>
                  <a:gd name="connsiteX34" fmla="*/ 197234 w 306504"/>
                  <a:gd name="connsiteY34" fmla="*/ 184214 h 685142"/>
                  <a:gd name="connsiteX35" fmla="*/ 204485 w 306504"/>
                  <a:gd name="connsiteY35" fmla="*/ 185989 h 685142"/>
                  <a:gd name="connsiteX36" fmla="*/ 211957 w 306504"/>
                  <a:gd name="connsiteY36" fmla="*/ 189688 h 685142"/>
                  <a:gd name="connsiteX37" fmla="*/ 219207 w 306504"/>
                  <a:gd name="connsiteY37" fmla="*/ 189688 h 685142"/>
                  <a:gd name="connsiteX38" fmla="*/ 226457 w 306504"/>
                  <a:gd name="connsiteY38" fmla="*/ 189688 h 685142"/>
                  <a:gd name="connsiteX39" fmla="*/ 235409 w 306504"/>
                  <a:gd name="connsiteY39" fmla="*/ 191464 h 685142"/>
                  <a:gd name="connsiteX40" fmla="*/ 242659 w 306504"/>
                  <a:gd name="connsiteY40" fmla="*/ 191464 h 685142"/>
                  <a:gd name="connsiteX41" fmla="*/ 249909 w 306504"/>
                  <a:gd name="connsiteY41" fmla="*/ 191464 h 685142"/>
                  <a:gd name="connsiteX42" fmla="*/ 257159 w 306504"/>
                  <a:gd name="connsiteY42" fmla="*/ 189688 h 685142"/>
                  <a:gd name="connsiteX43" fmla="*/ 264632 w 306504"/>
                  <a:gd name="connsiteY43" fmla="*/ 191464 h 685142"/>
                  <a:gd name="connsiteX44" fmla="*/ 268109 w 306504"/>
                  <a:gd name="connsiteY44" fmla="*/ 198714 h 685142"/>
                  <a:gd name="connsiteX45" fmla="*/ 271808 w 306504"/>
                  <a:gd name="connsiteY45" fmla="*/ 205964 h 685142"/>
                  <a:gd name="connsiteX46" fmla="*/ 279058 w 306504"/>
                  <a:gd name="connsiteY46" fmla="*/ 207962 h 685142"/>
                  <a:gd name="connsiteX47" fmla="*/ 288232 w 306504"/>
                  <a:gd name="connsiteY47" fmla="*/ 204263 h 685142"/>
                  <a:gd name="connsiteX48" fmla="*/ 295482 w 306504"/>
                  <a:gd name="connsiteY48" fmla="*/ 198788 h 685142"/>
                  <a:gd name="connsiteX49" fmla="*/ 302732 w 306504"/>
                  <a:gd name="connsiteY49" fmla="*/ 198788 h 685142"/>
                  <a:gd name="connsiteX50" fmla="*/ 304507 w 306504"/>
                  <a:gd name="connsiteY50" fmla="*/ 206038 h 685142"/>
                  <a:gd name="connsiteX51" fmla="*/ 304507 w 306504"/>
                  <a:gd name="connsiteY51" fmla="*/ 213288 h 685142"/>
                  <a:gd name="connsiteX52" fmla="*/ 306505 w 306504"/>
                  <a:gd name="connsiteY52" fmla="*/ 220539 h 685142"/>
                  <a:gd name="connsiteX53" fmla="*/ 306505 w 306504"/>
                  <a:gd name="connsiteY53" fmla="*/ 228011 h 685142"/>
                  <a:gd name="connsiteX54" fmla="*/ 301030 w 306504"/>
                  <a:gd name="connsiteY54" fmla="*/ 235261 h 685142"/>
                  <a:gd name="connsiteX55" fmla="*/ 295556 w 306504"/>
                  <a:gd name="connsiteY55" fmla="*/ 242511 h 685142"/>
                  <a:gd name="connsiteX56" fmla="*/ 292079 w 306504"/>
                  <a:gd name="connsiteY56" fmla="*/ 249761 h 685142"/>
                  <a:gd name="connsiteX57" fmla="*/ 288379 w 306504"/>
                  <a:gd name="connsiteY57" fmla="*/ 257011 h 685142"/>
                  <a:gd name="connsiteX58" fmla="*/ 284902 w 306504"/>
                  <a:gd name="connsiteY58" fmla="*/ 264484 h 685142"/>
                  <a:gd name="connsiteX59" fmla="*/ 284902 w 306504"/>
                  <a:gd name="connsiteY59" fmla="*/ 271734 h 685142"/>
                  <a:gd name="connsiteX60" fmla="*/ 284902 w 306504"/>
                  <a:gd name="connsiteY60" fmla="*/ 278984 h 685142"/>
                  <a:gd name="connsiteX61" fmla="*/ 282905 w 306504"/>
                  <a:gd name="connsiteY61" fmla="*/ 286234 h 685142"/>
                  <a:gd name="connsiteX62" fmla="*/ 279206 w 306504"/>
                  <a:gd name="connsiteY62" fmla="*/ 293484 h 685142"/>
                  <a:gd name="connsiteX63" fmla="*/ 271956 w 306504"/>
                  <a:gd name="connsiteY63" fmla="*/ 293484 h 685142"/>
                  <a:gd name="connsiteX64" fmla="*/ 266703 w 306504"/>
                  <a:gd name="connsiteY64" fmla="*/ 286234 h 685142"/>
                  <a:gd name="connsiteX65" fmla="*/ 259231 w 306504"/>
                  <a:gd name="connsiteY65" fmla="*/ 278984 h 685142"/>
                  <a:gd name="connsiteX66" fmla="*/ 251981 w 306504"/>
                  <a:gd name="connsiteY66" fmla="*/ 277208 h 685142"/>
                  <a:gd name="connsiteX67" fmla="*/ 249983 w 306504"/>
                  <a:gd name="connsiteY67" fmla="*/ 284459 h 685142"/>
                  <a:gd name="connsiteX68" fmla="*/ 249983 w 306504"/>
                  <a:gd name="connsiteY68" fmla="*/ 291931 h 685142"/>
                  <a:gd name="connsiteX69" fmla="*/ 248430 w 306504"/>
                  <a:gd name="connsiteY69" fmla="*/ 299181 h 685142"/>
                  <a:gd name="connsiteX70" fmla="*/ 246432 w 306504"/>
                  <a:gd name="connsiteY70" fmla="*/ 306431 h 685142"/>
                  <a:gd name="connsiteX71" fmla="*/ 246432 w 306504"/>
                  <a:gd name="connsiteY71" fmla="*/ 313681 h 685142"/>
                  <a:gd name="connsiteX72" fmla="*/ 248430 w 306504"/>
                  <a:gd name="connsiteY72" fmla="*/ 320931 h 685142"/>
                  <a:gd name="connsiteX73" fmla="*/ 249983 w 306504"/>
                  <a:gd name="connsiteY73" fmla="*/ 329883 h 685142"/>
                  <a:gd name="connsiteX74" fmla="*/ 249983 w 306504"/>
                  <a:gd name="connsiteY74" fmla="*/ 337133 h 685142"/>
                  <a:gd name="connsiteX75" fmla="*/ 253682 w 306504"/>
                  <a:gd name="connsiteY75" fmla="*/ 344606 h 685142"/>
                  <a:gd name="connsiteX76" fmla="*/ 255680 w 306504"/>
                  <a:gd name="connsiteY76" fmla="*/ 351856 h 685142"/>
                  <a:gd name="connsiteX77" fmla="*/ 257233 w 306504"/>
                  <a:gd name="connsiteY77" fmla="*/ 359106 h 685142"/>
                  <a:gd name="connsiteX78" fmla="*/ 257233 w 306504"/>
                  <a:gd name="connsiteY78" fmla="*/ 366356 h 685142"/>
                  <a:gd name="connsiteX79" fmla="*/ 257233 w 306504"/>
                  <a:gd name="connsiteY79" fmla="*/ 373606 h 685142"/>
                  <a:gd name="connsiteX80" fmla="*/ 257233 w 306504"/>
                  <a:gd name="connsiteY80" fmla="*/ 380856 h 685142"/>
                  <a:gd name="connsiteX81" fmla="*/ 257233 w 306504"/>
                  <a:gd name="connsiteY81" fmla="*/ 388329 h 685142"/>
                  <a:gd name="connsiteX82" fmla="*/ 255680 w 306504"/>
                  <a:gd name="connsiteY82" fmla="*/ 395579 h 685142"/>
                  <a:gd name="connsiteX83" fmla="*/ 255680 w 306504"/>
                  <a:gd name="connsiteY83" fmla="*/ 402829 h 685142"/>
                  <a:gd name="connsiteX84" fmla="*/ 253682 w 306504"/>
                  <a:gd name="connsiteY84" fmla="*/ 410079 h 685142"/>
                  <a:gd name="connsiteX85" fmla="*/ 253682 w 306504"/>
                  <a:gd name="connsiteY85" fmla="*/ 417329 h 685142"/>
                  <a:gd name="connsiteX86" fmla="*/ 253682 w 306504"/>
                  <a:gd name="connsiteY86" fmla="*/ 424579 h 685142"/>
                  <a:gd name="connsiteX87" fmla="*/ 251907 w 306504"/>
                  <a:gd name="connsiteY87" fmla="*/ 432052 h 685142"/>
                  <a:gd name="connsiteX88" fmla="*/ 251907 w 306504"/>
                  <a:gd name="connsiteY88" fmla="*/ 439302 h 685142"/>
                  <a:gd name="connsiteX89" fmla="*/ 249909 w 306504"/>
                  <a:gd name="connsiteY89" fmla="*/ 446552 h 685142"/>
                  <a:gd name="connsiteX90" fmla="*/ 249909 w 306504"/>
                  <a:gd name="connsiteY90" fmla="*/ 453802 h 685142"/>
                  <a:gd name="connsiteX91" fmla="*/ 248356 w 306504"/>
                  <a:gd name="connsiteY91" fmla="*/ 461052 h 685142"/>
                  <a:gd name="connsiteX92" fmla="*/ 248356 w 306504"/>
                  <a:gd name="connsiteY92" fmla="*/ 468524 h 685142"/>
                  <a:gd name="connsiteX93" fmla="*/ 248356 w 306504"/>
                  <a:gd name="connsiteY93" fmla="*/ 475775 h 685142"/>
                  <a:gd name="connsiteX94" fmla="*/ 249909 w 306504"/>
                  <a:gd name="connsiteY94" fmla="*/ 483025 h 685142"/>
                  <a:gd name="connsiteX95" fmla="*/ 251907 w 306504"/>
                  <a:gd name="connsiteY95" fmla="*/ 490275 h 685142"/>
                  <a:gd name="connsiteX96" fmla="*/ 251907 w 306504"/>
                  <a:gd name="connsiteY96" fmla="*/ 497525 h 685142"/>
                  <a:gd name="connsiteX97" fmla="*/ 251907 w 306504"/>
                  <a:gd name="connsiteY97" fmla="*/ 506699 h 685142"/>
                  <a:gd name="connsiteX98" fmla="*/ 255606 w 306504"/>
                  <a:gd name="connsiteY98" fmla="*/ 521347 h 685142"/>
                  <a:gd name="connsiteX99" fmla="*/ 257159 w 306504"/>
                  <a:gd name="connsiteY99" fmla="*/ 528597 h 685142"/>
                  <a:gd name="connsiteX100" fmla="*/ 257159 w 306504"/>
                  <a:gd name="connsiteY100" fmla="*/ 535847 h 685142"/>
                  <a:gd name="connsiteX101" fmla="*/ 257159 w 306504"/>
                  <a:gd name="connsiteY101" fmla="*/ 543098 h 685142"/>
                  <a:gd name="connsiteX102" fmla="*/ 260858 w 306504"/>
                  <a:gd name="connsiteY102" fmla="*/ 552049 h 685142"/>
                  <a:gd name="connsiteX103" fmla="*/ 262856 w 306504"/>
                  <a:gd name="connsiteY103" fmla="*/ 559300 h 685142"/>
                  <a:gd name="connsiteX104" fmla="*/ 264632 w 306504"/>
                  <a:gd name="connsiteY104" fmla="*/ 566550 h 685142"/>
                  <a:gd name="connsiteX105" fmla="*/ 262856 w 306504"/>
                  <a:gd name="connsiteY105" fmla="*/ 574022 h 685142"/>
                  <a:gd name="connsiteX106" fmla="*/ 257159 w 306504"/>
                  <a:gd name="connsiteY106" fmla="*/ 581272 h 685142"/>
                  <a:gd name="connsiteX107" fmla="*/ 255606 w 306504"/>
                  <a:gd name="connsiteY107" fmla="*/ 588522 h 685142"/>
                  <a:gd name="connsiteX108" fmla="*/ 249909 w 306504"/>
                  <a:gd name="connsiteY108" fmla="*/ 595772 h 685142"/>
                  <a:gd name="connsiteX109" fmla="*/ 244657 w 306504"/>
                  <a:gd name="connsiteY109" fmla="*/ 603023 h 685142"/>
                  <a:gd name="connsiteX110" fmla="*/ 244657 w 306504"/>
                  <a:gd name="connsiteY110" fmla="*/ 610495 h 685142"/>
                  <a:gd name="connsiteX111" fmla="*/ 248356 w 306504"/>
                  <a:gd name="connsiteY111" fmla="*/ 617745 h 685142"/>
                  <a:gd name="connsiteX112" fmla="*/ 248356 w 306504"/>
                  <a:gd name="connsiteY112" fmla="*/ 624995 h 685142"/>
                  <a:gd name="connsiteX113" fmla="*/ 246358 w 306504"/>
                  <a:gd name="connsiteY113" fmla="*/ 632245 h 685142"/>
                  <a:gd name="connsiteX114" fmla="*/ 246358 w 306504"/>
                  <a:gd name="connsiteY114" fmla="*/ 639496 h 685142"/>
                  <a:gd name="connsiteX115" fmla="*/ 249835 w 306504"/>
                  <a:gd name="connsiteY115" fmla="*/ 646746 h 685142"/>
                  <a:gd name="connsiteX116" fmla="*/ 253534 w 306504"/>
                  <a:gd name="connsiteY116" fmla="*/ 654218 h 685142"/>
                  <a:gd name="connsiteX117" fmla="*/ 253534 w 306504"/>
                  <a:gd name="connsiteY117" fmla="*/ 661468 h 685142"/>
                  <a:gd name="connsiteX118" fmla="*/ 246284 w 306504"/>
                  <a:gd name="connsiteY118" fmla="*/ 666943 h 685142"/>
                  <a:gd name="connsiteX119" fmla="*/ 239034 w 306504"/>
                  <a:gd name="connsiteY119" fmla="*/ 666943 h 685142"/>
                  <a:gd name="connsiteX120" fmla="*/ 233559 w 306504"/>
                  <a:gd name="connsiteY120" fmla="*/ 674193 h 685142"/>
                  <a:gd name="connsiteX121" fmla="*/ 228085 w 306504"/>
                  <a:gd name="connsiteY121" fmla="*/ 681665 h 685142"/>
                  <a:gd name="connsiteX122" fmla="*/ 220835 w 306504"/>
                  <a:gd name="connsiteY122" fmla="*/ 685142 h 685142"/>
                  <a:gd name="connsiteX123" fmla="*/ 213362 w 306504"/>
                  <a:gd name="connsiteY123" fmla="*/ 683145 h 685142"/>
                  <a:gd name="connsiteX124" fmla="*/ 208110 w 306504"/>
                  <a:gd name="connsiteY124" fmla="*/ 675894 h 685142"/>
                  <a:gd name="connsiteX125" fmla="*/ 200860 w 306504"/>
                  <a:gd name="connsiteY125" fmla="*/ 672417 h 685142"/>
                  <a:gd name="connsiteX126" fmla="*/ 196495 w 306504"/>
                  <a:gd name="connsiteY126" fmla="*/ 668274 h 685142"/>
                  <a:gd name="connsiteX127" fmla="*/ 196495 w 306504"/>
                  <a:gd name="connsiteY127" fmla="*/ 661024 h 685142"/>
                  <a:gd name="connsiteX128" fmla="*/ 192796 w 306504"/>
                  <a:gd name="connsiteY128" fmla="*/ 653552 h 685142"/>
                  <a:gd name="connsiteX129" fmla="*/ 185545 w 306504"/>
                  <a:gd name="connsiteY129" fmla="*/ 646302 h 685142"/>
                  <a:gd name="connsiteX130" fmla="*/ 178295 w 306504"/>
                  <a:gd name="connsiteY130" fmla="*/ 642825 h 685142"/>
                  <a:gd name="connsiteX131" fmla="*/ 171045 w 306504"/>
                  <a:gd name="connsiteY131" fmla="*/ 639126 h 685142"/>
                  <a:gd name="connsiteX132" fmla="*/ 163795 w 306504"/>
                  <a:gd name="connsiteY132" fmla="*/ 639126 h 685142"/>
                  <a:gd name="connsiteX133" fmla="*/ 156323 w 306504"/>
                  <a:gd name="connsiteY133" fmla="*/ 640901 h 685142"/>
                  <a:gd name="connsiteX134" fmla="*/ 149073 w 306504"/>
                  <a:gd name="connsiteY134" fmla="*/ 642899 h 685142"/>
                  <a:gd name="connsiteX135" fmla="*/ 140121 w 306504"/>
                  <a:gd name="connsiteY135" fmla="*/ 642899 h 685142"/>
                  <a:gd name="connsiteX136" fmla="*/ 132871 w 306504"/>
                  <a:gd name="connsiteY136" fmla="*/ 642899 h 685142"/>
                  <a:gd name="connsiteX137" fmla="*/ 123697 w 306504"/>
                  <a:gd name="connsiteY137" fmla="*/ 642899 h 685142"/>
                  <a:gd name="connsiteX138" fmla="*/ 116447 w 306504"/>
                  <a:gd name="connsiteY138" fmla="*/ 642899 h 685142"/>
                  <a:gd name="connsiteX139" fmla="*/ 109197 w 306504"/>
                  <a:gd name="connsiteY139" fmla="*/ 640901 h 685142"/>
                  <a:gd name="connsiteX140" fmla="*/ 101724 w 306504"/>
                  <a:gd name="connsiteY140" fmla="*/ 635427 h 685142"/>
                  <a:gd name="connsiteX141" fmla="*/ 98247 w 306504"/>
                  <a:gd name="connsiteY141" fmla="*/ 628176 h 685142"/>
                  <a:gd name="connsiteX142" fmla="*/ 94548 w 306504"/>
                  <a:gd name="connsiteY142" fmla="*/ 620926 h 685142"/>
                  <a:gd name="connsiteX143" fmla="*/ 87298 w 306504"/>
                  <a:gd name="connsiteY143" fmla="*/ 613676 h 685142"/>
                  <a:gd name="connsiteX144" fmla="*/ 80048 w 306504"/>
                  <a:gd name="connsiteY144" fmla="*/ 608201 h 685142"/>
                  <a:gd name="connsiteX145" fmla="*/ 72798 w 306504"/>
                  <a:gd name="connsiteY145" fmla="*/ 604502 h 685142"/>
                  <a:gd name="connsiteX146" fmla="*/ 63846 w 306504"/>
                  <a:gd name="connsiteY146" fmla="*/ 606500 h 685142"/>
                  <a:gd name="connsiteX147" fmla="*/ 56374 w 306504"/>
                  <a:gd name="connsiteY147" fmla="*/ 604502 h 685142"/>
                  <a:gd name="connsiteX148" fmla="*/ 49124 w 306504"/>
                  <a:gd name="connsiteY148" fmla="*/ 602727 h 685142"/>
                  <a:gd name="connsiteX149" fmla="*/ 39950 w 306504"/>
                  <a:gd name="connsiteY149" fmla="*/ 600729 h 685142"/>
                  <a:gd name="connsiteX150" fmla="*/ 32700 w 306504"/>
                  <a:gd name="connsiteY150" fmla="*/ 597252 h 685142"/>
                  <a:gd name="connsiteX151" fmla="*/ 25450 w 306504"/>
                  <a:gd name="connsiteY151" fmla="*/ 595477 h 685142"/>
                  <a:gd name="connsiteX152" fmla="*/ 21751 w 306504"/>
                  <a:gd name="connsiteY152" fmla="*/ 588226 h 685142"/>
                  <a:gd name="connsiteX153" fmla="*/ 29001 w 306504"/>
                  <a:gd name="connsiteY153" fmla="*/ 582530 h 685142"/>
                  <a:gd name="connsiteX154" fmla="*/ 36473 w 306504"/>
                  <a:gd name="connsiteY154" fmla="*/ 580976 h 685142"/>
                  <a:gd name="connsiteX155" fmla="*/ 39950 w 306504"/>
                  <a:gd name="connsiteY155" fmla="*/ 573504 h 685142"/>
                  <a:gd name="connsiteX156" fmla="*/ 36473 w 306504"/>
                  <a:gd name="connsiteY156" fmla="*/ 566254 h 685142"/>
                  <a:gd name="connsiteX157" fmla="*/ 29001 w 306504"/>
                  <a:gd name="connsiteY157" fmla="*/ 564256 h 685142"/>
                  <a:gd name="connsiteX158" fmla="*/ 21751 w 306504"/>
                  <a:gd name="connsiteY158" fmla="*/ 567955 h 685142"/>
                  <a:gd name="connsiteX159" fmla="*/ 18273 w 306504"/>
                  <a:gd name="connsiteY159" fmla="*/ 560705 h 685142"/>
                  <a:gd name="connsiteX160" fmla="*/ 25524 w 306504"/>
                  <a:gd name="connsiteY160" fmla="*/ 557006 h 685142"/>
                  <a:gd name="connsiteX161" fmla="*/ 23748 w 306504"/>
                  <a:gd name="connsiteY161" fmla="*/ 549756 h 685142"/>
                  <a:gd name="connsiteX162" fmla="*/ 16498 w 306504"/>
                  <a:gd name="connsiteY162" fmla="*/ 551754 h 685142"/>
                  <a:gd name="connsiteX163" fmla="*/ 9248 w 306504"/>
                  <a:gd name="connsiteY163" fmla="*/ 555453 h 685142"/>
                  <a:gd name="connsiteX164" fmla="*/ 9248 w 306504"/>
                  <a:gd name="connsiteY164" fmla="*/ 547980 h 685142"/>
                  <a:gd name="connsiteX165" fmla="*/ 12725 w 306504"/>
                  <a:gd name="connsiteY165" fmla="*/ 540730 h 685142"/>
                  <a:gd name="connsiteX166" fmla="*/ 5475 w 306504"/>
                  <a:gd name="connsiteY166" fmla="*/ 535256 h 685142"/>
                  <a:gd name="connsiteX167" fmla="*/ 0 w 306504"/>
                  <a:gd name="connsiteY167" fmla="*/ 528005 h 685142"/>
                  <a:gd name="connsiteX168" fmla="*/ 5475 w 306504"/>
                  <a:gd name="connsiteY168" fmla="*/ 520533 h 685142"/>
                  <a:gd name="connsiteX169" fmla="*/ 12725 w 306504"/>
                  <a:gd name="connsiteY169" fmla="*/ 518980 h 685142"/>
                  <a:gd name="connsiteX170" fmla="*/ 21677 w 306504"/>
                  <a:gd name="connsiteY170" fmla="*/ 520533 h 685142"/>
                  <a:gd name="connsiteX171" fmla="*/ 28927 w 306504"/>
                  <a:gd name="connsiteY171" fmla="*/ 520533 h 685142"/>
                  <a:gd name="connsiteX172" fmla="*/ 34623 w 306504"/>
                  <a:gd name="connsiteY172" fmla="*/ 513283 h 685142"/>
                  <a:gd name="connsiteX173" fmla="*/ 34623 w 306504"/>
                  <a:gd name="connsiteY173" fmla="*/ 506033 h 685142"/>
                  <a:gd name="connsiteX174" fmla="*/ 36399 w 306504"/>
                  <a:gd name="connsiteY174" fmla="*/ 497081 h 685142"/>
                  <a:gd name="connsiteX175" fmla="*/ 38174 w 306504"/>
                  <a:gd name="connsiteY175" fmla="*/ 489831 h 685142"/>
                  <a:gd name="connsiteX176" fmla="*/ 39950 w 306504"/>
                  <a:gd name="connsiteY176" fmla="*/ 482581 h 685142"/>
                  <a:gd name="connsiteX177" fmla="*/ 45647 w 306504"/>
                  <a:gd name="connsiteY177" fmla="*/ 475331 h 685142"/>
                  <a:gd name="connsiteX178" fmla="*/ 52897 w 306504"/>
                  <a:gd name="connsiteY178" fmla="*/ 473333 h 685142"/>
                  <a:gd name="connsiteX179" fmla="*/ 60147 w 306504"/>
                  <a:gd name="connsiteY179" fmla="*/ 471558 h 685142"/>
                  <a:gd name="connsiteX180" fmla="*/ 67397 w 306504"/>
                  <a:gd name="connsiteY180" fmla="*/ 466083 h 685142"/>
                  <a:gd name="connsiteX181" fmla="*/ 71096 w 306504"/>
                  <a:gd name="connsiteY181" fmla="*/ 458611 h 685142"/>
                  <a:gd name="connsiteX182" fmla="*/ 65400 w 306504"/>
                  <a:gd name="connsiteY182" fmla="*/ 451361 h 685142"/>
                  <a:gd name="connsiteX183" fmla="*/ 58149 w 306504"/>
                  <a:gd name="connsiteY183" fmla="*/ 446108 h 685142"/>
                  <a:gd name="connsiteX184" fmla="*/ 56374 w 306504"/>
                  <a:gd name="connsiteY184" fmla="*/ 431460 h 685142"/>
                  <a:gd name="connsiteX185" fmla="*/ 56374 w 306504"/>
                  <a:gd name="connsiteY185" fmla="*/ 422286 h 685142"/>
                  <a:gd name="connsiteX186" fmla="*/ 56374 w 306504"/>
                  <a:gd name="connsiteY186" fmla="*/ 415036 h 685142"/>
                  <a:gd name="connsiteX187" fmla="*/ 56374 w 306504"/>
                  <a:gd name="connsiteY187" fmla="*/ 407786 h 685142"/>
                  <a:gd name="connsiteX188" fmla="*/ 54598 w 306504"/>
                  <a:gd name="connsiteY188" fmla="*/ 400535 h 685142"/>
                  <a:gd name="connsiteX189" fmla="*/ 49124 w 306504"/>
                  <a:gd name="connsiteY189" fmla="*/ 393285 h 685142"/>
                  <a:gd name="connsiteX190" fmla="*/ 43649 w 306504"/>
                  <a:gd name="connsiteY190" fmla="*/ 386035 h 685142"/>
                  <a:gd name="connsiteX191" fmla="*/ 49124 w 306504"/>
                  <a:gd name="connsiteY191" fmla="*/ 378563 h 685142"/>
                  <a:gd name="connsiteX192" fmla="*/ 56374 w 306504"/>
                  <a:gd name="connsiteY192" fmla="*/ 377009 h 685142"/>
                  <a:gd name="connsiteX193" fmla="*/ 60073 w 306504"/>
                  <a:gd name="connsiteY193" fmla="*/ 369537 h 685142"/>
                  <a:gd name="connsiteX194" fmla="*/ 67323 w 306504"/>
                  <a:gd name="connsiteY194" fmla="*/ 364063 h 685142"/>
                  <a:gd name="connsiteX195" fmla="*/ 74573 w 306504"/>
                  <a:gd name="connsiteY195" fmla="*/ 362287 h 685142"/>
                  <a:gd name="connsiteX196" fmla="*/ 81823 w 306504"/>
                  <a:gd name="connsiteY196" fmla="*/ 362287 h 685142"/>
                  <a:gd name="connsiteX197" fmla="*/ 89074 w 306504"/>
                  <a:gd name="connsiteY197" fmla="*/ 360290 h 685142"/>
                  <a:gd name="connsiteX198" fmla="*/ 98247 w 306504"/>
                  <a:gd name="connsiteY198" fmla="*/ 360290 h 685142"/>
                  <a:gd name="connsiteX199" fmla="*/ 100023 w 306504"/>
                  <a:gd name="connsiteY199" fmla="*/ 353039 h 685142"/>
                  <a:gd name="connsiteX200" fmla="*/ 101798 w 306504"/>
                  <a:gd name="connsiteY200" fmla="*/ 345789 h 685142"/>
                  <a:gd name="connsiteX201" fmla="*/ 101798 w 306504"/>
                  <a:gd name="connsiteY201" fmla="*/ 338539 h 685142"/>
                  <a:gd name="connsiteX202" fmla="*/ 101798 w 306504"/>
                  <a:gd name="connsiteY202" fmla="*/ 331289 h 685142"/>
                  <a:gd name="connsiteX203" fmla="*/ 103574 w 306504"/>
                  <a:gd name="connsiteY203" fmla="*/ 324039 h 685142"/>
                  <a:gd name="connsiteX204" fmla="*/ 107273 w 306504"/>
                  <a:gd name="connsiteY204" fmla="*/ 316566 h 685142"/>
                  <a:gd name="connsiteX205" fmla="*/ 110750 w 306504"/>
                  <a:gd name="connsiteY205" fmla="*/ 309316 h 685142"/>
                  <a:gd name="connsiteX206" fmla="*/ 118222 w 306504"/>
                  <a:gd name="connsiteY206" fmla="*/ 305839 h 685142"/>
                  <a:gd name="connsiteX207" fmla="*/ 125473 w 306504"/>
                  <a:gd name="connsiteY207" fmla="*/ 305839 h 685142"/>
                  <a:gd name="connsiteX208" fmla="*/ 134646 w 306504"/>
                  <a:gd name="connsiteY208" fmla="*/ 307615 h 685142"/>
                  <a:gd name="connsiteX209" fmla="*/ 141896 w 306504"/>
                  <a:gd name="connsiteY209" fmla="*/ 307615 h 685142"/>
                  <a:gd name="connsiteX210" fmla="*/ 149147 w 306504"/>
                  <a:gd name="connsiteY210" fmla="*/ 302140 h 685142"/>
                  <a:gd name="connsiteX211" fmla="*/ 154399 w 306504"/>
                  <a:gd name="connsiteY211" fmla="*/ 294890 h 685142"/>
                  <a:gd name="connsiteX212" fmla="*/ 161871 w 306504"/>
                  <a:gd name="connsiteY212" fmla="*/ 287640 h 685142"/>
                  <a:gd name="connsiteX213" fmla="*/ 167346 w 306504"/>
                  <a:gd name="connsiteY213" fmla="*/ 280168 h 685142"/>
                  <a:gd name="connsiteX214" fmla="*/ 171045 w 306504"/>
                  <a:gd name="connsiteY214" fmla="*/ 272918 h 685142"/>
                  <a:gd name="connsiteX215" fmla="*/ 172599 w 306504"/>
                  <a:gd name="connsiteY215" fmla="*/ 263966 h 685142"/>
                  <a:gd name="connsiteX216" fmla="*/ 163869 w 306504"/>
                  <a:gd name="connsiteY216" fmla="*/ 260489 h 685142"/>
                  <a:gd name="connsiteX217" fmla="*/ 163869 w 306504"/>
                  <a:gd name="connsiteY217" fmla="*/ 253238 h 685142"/>
                  <a:gd name="connsiteX218" fmla="*/ 163869 w 306504"/>
                  <a:gd name="connsiteY218" fmla="*/ 245766 h 685142"/>
                  <a:gd name="connsiteX219" fmla="*/ 163869 w 306504"/>
                  <a:gd name="connsiteY219" fmla="*/ 238516 h 685142"/>
                  <a:gd name="connsiteX220" fmla="*/ 165422 w 306504"/>
                  <a:gd name="connsiteY220" fmla="*/ 231266 h 685142"/>
                  <a:gd name="connsiteX221" fmla="*/ 165422 w 306504"/>
                  <a:gd name="connsiteY221" fmla="*/ 224016 h 685142"/>
                  <a:gd name="connsiteX222" fmla="*/ 165422 w 306504"/>
                  <a:gd name="connsiteY222" fmla="*/ 216766 h 685142"/>
                  <a:gd name="connsiteX223" fmla="*/ 163869 w 306504"/>
                  <a:gd name="connsiteY223" fmla="*/ 209293 h 685142"/>
                  <a:gd name="connsiteX224" fmla="*/ 158172 w 306504"/>
                  <a:gd name="connsiteY224" fmla="*/ 202043 h 685142"/>
                  <a:gd name="connsiteX225" fmla="*/ 150922 w 306504"/>
                  <a:gd name="connsiteY225" fmla="*/ 200046 h 685142"/>
                  <a:gd name="connsiteX226" fmla="*/ 143672 w 306504"/>
                  <a:gd name="connsiteY226" fmla="*/ 200046 h 685142"/>
                  <a:gd name="connsiteX227" fmla="*/ 136200 w 306504"/>
                  <a:gd name="connsiteY227" fmla="*/ 198492 h 685142"/>
                  <a:gd name="connsiteX228" fmla="*/ 128950 w 306504"/>
                  <a:gd name="connsiteY228" fmla="*/ 196495 h 685142"/>
                  <a:gd name="connsiteX229" fmla="*/ 121699 w 306504"/>
                  <a:gd name="connsiteY229" fmla="*/ 192796 h 685142"/>
                  <a:gd name="connsiteX230" fmla="*/ 114449 w 306504"/>
                  <a:gd name="connsiteY230" fmla="*/ 187543 h 685142"/>
                  <a:gd name="connsiteX231" fmla="*/ 107199 w 306504"/>
                  <a:gd name="connsiteY231" fmla="*/ 183844 h 685142"/>
                  <a:gd name="connsiteX232" fmla="*/ 98247 w 306504"/>
                  <a:gd name="connsiteY232" fmla="*/ 180367 h 685142"/>
                  <a:gd name="connsiteX233" fmla="*/ 92551 w 306504"/>
                  <a:gd name="connsiteY233" fmla="*/ 173117 h 685142"/>
                  <a:gd name="connsiteX234" fmla="*/ 85301 w 306504"/>
                  <a:gd name="connsiteY234" fmla="*/ 169417 h 685142"/>
                  <a:gd name="connsiteX235" fmla="*/ 78272 w 306504"/>
                  <a:gd name="connsiteY235" fmla="*/ 163943 h 685142"/>
                  <a:gd name="connsiteX236" fmla="*/ 72798 w 306504"/>
                  <a:gd name="connsiteY236" fmla="*/ 156471 h 685142"/>
                  <a:gd name="connsiteX237" fmla="*/ 72798 w 306504"/>
                  <a:gd name="connsiteY237" fmla="*/ 149221 h 685142"/>
                  <a:gd name="connsiteX238" fmla="*/ 71022 w 306504"/>
                  <a:gd name="connsiteY238" fmla="*/ 141970 h 685142"/>
                  <a:gd name="connsiteX239" fmla="*/ 71022 w 306504"/>
                  <a:gd name="connsiteY239" fmla="*/ 134720 h 685142"/>
                  <a:gd name="connsiteX240" fmla="*/ 63772 w 306504"/>
                  <a:gd name="connsiteY240" fmla="*/ 129468 h 685142"/>
                  <a:gd name="connsiteX241" fmla="*/ 56300 w 306504"/>
                  <a:gd name="connsiteY241" fmla="*/ 125768 h 685142"/>
                  <a:gd name="connsiteX242" fmla="*/ 49050 w 306504"/>
                  <a:gd name="connsiteY242" fmla="*/ 122069 h 685142"/>
                  <a:gd name="connsiteX243" fmla="*/ 47052 w 306504"/>
                  <a:gd name="connsiteY243" fmla="*/ 114819 h 685142"/>
                  <a:gd name="connsiteX244" fmla="*/ 47052 w 306504"/>
                  <a:gd name="connsiteY244" fmla="*/ 107569 h 685142"/>
                  <a:gd name="connsiteX245" fmla="*/ 39802 w 306504"/>
                  <a:gd name="connsiteY245" fmla="*/ 100319 h 685142"/>
                  <a:gd name="connsiteX246" fmla="*/ 38026 w 306504"/>
                  <a:gd name="connsiteY246" fmla="*/ 93069 h 685142"/>
                  <a:gd name="connsiteX247" fmla="*/ 45499 w 306504"/>
                  <a:gd name="connsiteY247" fmla="*/ 87372 h 685142"/>
                  <a:gd name="connsiteX248" fmla="*/ 45499 w 306504"/>
                  <a:gd name="connsiteY248" fmla="*/ 80122 h 685142"/>
                  <a:gd name="connsiteX249" fmla="*/ 45499 w 306504"/>
                  <a:gd name="connsiteY249" fmla="*/ 72872 h 685142"/>
                  <a:gd name="connsiteX250" fmla="*/ 41800 w 306504"/>
                  <a:gd name="connsiteY250" fmla="*/ 65621 h 685142"/>
                  <a:gd name="connsiteX251" fmla="*/ 38100 w 306504"/>
                  <a:gd name="connsiteY251" fmla="*/ 58149 h 685142"/>
                  <a:gd name="connsiteX252" fmla="*/ 38100 w 306504"/>
                  <a:gd name="connsiteY252" fmla="*/ 50899 h 685142"/>
                  <a:gd name="connsiteX253" fmla="*/ 36325 w 306504"/>
                  <a:gd name="connsiteY253" fmla="*/ 43649 h 685142"/>
                  <a:gd name="connsiteX254" fmla="*/ 30850 w 306504"/>
                  <a:gd name="connsiteY254" fmla="*/ 36399 h 685142"/>
                  <a:gd name="connsiteX255" fmla="*/ 23600 w 306504"/>
                  <a:gd name="connsiteY255" fmla="*/ 32700 h 685142"/>
                  <a:gd name="connsiteX256" fmla="*/ 21603 w 306504"/>
                  <a:gd name="connsiteY256" fmla="*/ 25450 h 685142"/>
                  <a:gd name="connsiteX257" fmla="*/ 23600 w 306504"/>
                  <a:gd name="connsiteY257" fmla="*/ 18199 h 685142"/>
                  <a:gd name="connsiteX258" fmla="*/ 25376 w 306504"/>
                  <a:gd name="connsiteY258" fmla="*/ 10949 h 685142"/>
                  <a:gd name="connsiteX259" fmla="*/ 32626 w 306504"/>
                  <a:gd name="connsiteY259" fmla="*/ 5475 h 685142"/>
                  <a:gd name="connsiteX260" fmla="*/ 39876 w 306504"/>
                  <a:gd name="connsiteY260" fmla="*/ 0 h 685142"/>
                  <a:gd name="connsiteX261" fmla="*/ 45868 w 306504"/>
                  <a:gd name="connsiteY261" fmla="*/ 4069 h 68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306504" h="685142">
                    <a:moveTo>
                      <a:pt x="45868" y="4069"/>
                    </a:moveTo>
                    <a:lnTo>
                      <a:pt x="53119" y="9322"/>
                    </a:lnTo>
                    <a:lnTo>
                      <a:pt x="60369" y="15018"/>
                    </a:lnTo>
                    <a:lnTo>
                      <a:pt x="66065" y="22268"/>
                    </a:lnTo>
                    <a:lnTo>
                      <a:pt x="67619" y="29519"/>
                    </a:lnTo>
                    <a:lnTo>
                      <a:pt x="69617" y="36769"/>
                    </a:lnTo>
                    <a:lnTo>
                      <a:pt x="64142" y="44019"/>
                    </a:lnTo>
                    <a:lnTo>
                      <a:pt x="66139" y="51491"/>
                    </a:lnTo>
                    <a:lnTo>
                      <a:pt x="66139" y="58741"/>
                    </a:lnTo>
                    <a:lnTo>
                      <a:pt x="67693" y="65991"/>
                    </a:lnTo>
                    <a:lnTo>
                      <a:pt x="71392" y="73242"/>
                    </a:lnTo>
                    <a:lnTo>
                      <a:pt x="71392" y="80492"/>
                    </a:lnTo>
                    <a:lnTo>
                      <a:pt x="73390" y="87964"/>
                    </a:lnTo>
                    <a:lnTo>
                      <a:pt x="75165" y="95214"/>
                    </a:lnTo>
                    <a:lnTo>
                      <a:pt x="75165" y="102464"/>
                    </a:lnTo>
                    <a:lnTo>
                      <a:pt x="75165" y="109714"/>
                    </a:lnTo>
                    <a:lnTo>
                      <a:pt x="82415" y="116965"/>
                    </a:lnTo>
                    <a:lnTo>
                      <a:pt x="85892" y="124215"/>
                    </a:lnTo>
                    <a:lnTo>
                      <a:pt x="84339" y="131687"/>
                    </a:lnTo>
                    <a:lnTo>
                      <a:pt x="91589" y="133241"/>
                    </a:lnTo>
                    <a:lnTo>
                      <a:pt x="98839" y="136940"/>
                    </a:lnTo>
                    <a:lnTo>
                      <a:pt x="102538" y="144190"/>
                    </a:lnTo>
                    <a:lnTo>
                      <a:pt x="109788" y="149886"/>
                    </a:lnTo>
                    <a:lnTo>
                      <a:pt x="117039" y="151440"/>
                    </a:lnTo>
                    <a:lnTo>
                      <a:pt x="124289" y="149886"/>
                    </a:lnTo>
                    <a:lnTo>
                      <a:pt x="131539" y="153363"/>
                    </a:lnTo>
                    <a:lnTo>
                      <a:pt x="139011" y="157063"/>
                    </a:lnTo>
                    <a:lnTo>
                      <a:pt x="146261" y="162315"/>
                    </a:lnTo>
                    <a:lnTo>
                      <a:pt x="153511" y="166014"/>
                    </a:lnTo>
                    <a:lnTo>
                      <a:pt x="160762" y="167790"/>
                    </a:lnTo>
                    <a:lnTo>
                      <a:pt x="168012" y="169565"/>
                    </a:lnTo>
                    <a:lnTo>
                      <a:pt x="175484" y="171563"/>
                    </a:lnTo>
                    <a:lnTo>
                      <a:pt x="182734" y="175262"/>
                    </a:lnTo>
                    <a:lnTo>
                      <a:pt x="189984" y="178739"/>
                    </a:lnTo>
                    <a:lnTo>
                      <a:pt x="197234" y="184214"/>
                    </a:lnTo>
                    <a:lnTo>
                      <a:pt x="204485" y="185989"/>
                    </a:lnTo>
                    <a:lnTo>
                      <a:pt x="211957" y="189688"/>
                    </a:lnTo>
                    <a:lnTo>
                      <a:pt x="219207" y="189688"/>
                    </a:lnTo>
                    <a:lnTo>
                      <a:pt x="226457" y="189688"/>
                    </a:lnTo>
                    <a:lnTo>
                      <a:pt x="235409" y="191464"/>
                    </a:lnTo>
                    <a:lnTo>
                      <a:pt x="242659" y="191464"/>
                    </a:lnTo>
                    <a:lnTo>
                      <a:pt x="249909" y="191464"/>
                    </a:lnTo>
                    <a:lnTo>
                      <a:pt x="257159" y="189688"/>
                    </a:lnTo>
                    <a:lnTo>
                      <a:pt x="264632" y="191464"/>
                    </a:lnTo>
                    <a:lnTo>
                      <a:pt x="268109" y="198714"/>
                    </a:lnTo>
                    <a:lnTo>
                      <a:pt x="271808" y="205964"/>
                    </a:lnTo>
                    <a:lnTo>
                      <a:pt x="279058" y="207962"/>
                    </a:lnTo>
                    <a:lnTo>
                      <a:pt x="288232" y="204263"/>
                    </a:lnTo>
                    <a:lnTo>
                      <a:pt x="295482" y="198788"/>
                    </a:lnTo>
                    <a:lnTo>
                      <a:pt x="302732" y="198788"/>
                    </a:lnTo>
                    <a:lnTo>
                      <a:pt x="304507" y="206038"/>
                    </a:lnTo>
                    <a:lnTo>
                      <a:pt x="304507" y="213288"/>
                    </a:lnTo>
                    <a:lnTo>
                      <a:pt x="306505" y="220539"/>
                    </a:lnTo>
                    <a:lnTo>
                      <a:pt x="306505" y="228011"/>
                    </a:lnTo>
                    <a:lnTo>
                      <a:pt x="301030" y="235261"/>
                    </a:lnTo>
                    <a:lnTo>
                      <a:pt x="295556" y="242511"/>
                    </a:lnTo>
                    <a:lnTo>
                      <a:pt x="292079" y="249761"/>
                    </a:lnTo>
                    <a:lnTo>
                      <a:pt x="288379" y="257011"/>
                    </a:lnTo>
                    <a:lnTo>
                      <a:pt x="284902" y="264484"/>
                    </a:lnTo>
                    <a:lnTo>
                      <a:pt x="284902" y="271734"/>
                    </a:lnTo>
                    <a:lnTo>
                      <a:pt x="284902" y="278984"/>
                    </a:lnTo>
                    <a:lnTo>
                      <a:pt x="282905" y="286234"/>
                    </a:lnTo>
                    <a:lnTo>
                      <a:pt x="279206" y="293484"/>
                    </a:lnTo>
                    <a:lnTo>
                      <a:pt x="271956" y="293484"/>
                    </a:lnTo>
                    <a:lnTo>
                      <a:pt x="266703" y="286234"/>
                    </a:lnTo>
                    <a:lnTo>
                      <a:pt x="259231" y="278984"/>
                    </a:lnTo>
                    <a:lnTo>
                      <a:pt x="251981" y="277208"/>
                    </a:lnTo>
                    <a:lnTo>
                      <a:pt x="249983" y="284459"/>
                    </a:lnTo>
                    <a:lnTo>
                      <a:pt x="249983" y="291931"/>
                    </a:lnTo>
                    <a:lnTo>
                      <a:pt x="248430" y="299181"/>
                    </a:lnTo>
                    <a:lnTo>
                      <a:pt x="246432" y="306431"/>
                    </a:lnTo>
                    <a:lnTo>
                      <a:pt x="246432" y="313681"/>
                    </a:lnTo>
                    <a:lnTo>
                      <a:pt x="248430" y="320931"/>
                    </a:lnTo>
                    <a:lnTo>
                      <a:pt x="249983" y="329883"/>
                    </a:lnTo>
                    <a:lnTo>
                      <a:pt x="249983" y="337133"/>
                    </a:lnTo>
                    <a:lnTo>
                      <a:pt x="253682" y="344606"/>
                    </a:lnTo>
                    <a:lnTo>
                      <a:pt x="255680" y="351856"/>
                    </a:lnTo>
                    <a:lnTo>
                      <a:pt x="257233" y="359106"/>
                    </a:lnTo>
                    <a:lnTo>
                      <a:pt x="257233" y="366356"/>
                    </a:lnTo>
                    <a:lnTo>
                      <a:pt x="257233" y="373606"/>
                    </a:lnTo>
                    <a:lnTo>
                      <a:pt x="257233" y="380856"/>
                    </a:lnTo>
                    <a:lnTo>
                      <a:pt x="257233" y="388329"/>
                    </a:lnTo>
                    <a:lnTo>
                      <a:pt x="255680" y="395579"/>
                    </a:lnTo>
                    <a:lnTo>
                      <a:pt x="255680" y="402829"/>
                    </a:lnTo>
                    <a:lnTo>
                      <a:pt x="253682" y="410079"/>
                    </a:lnTo>
                    <a:lnTo>
                      <a:pt x="253682" y="417329"/>
                    </a:lnTo>
                    <a:lnTo>
                      <a:pt x="253682" y="424579"/>
                    </a:lnTo>
                    <a:lnTo>
                      <a:pt x="251907" y="432052"/>
                    </a:lnTo>
                    <a:lnTo>
                      <a:pt x="251907" y="439302"/>
                    </a:lnTo>
                    <a:lnTo>
                      <a:pt x="249909" y="446552"/>
                    </a:lnTo>
                    <a:lnTo>
                      <a:pt x="249909" y="453802"/>
                    </a:lnTo>
                    <a:lnTo>
                      <a:pt x="248356" y="461052"/>
                    </a:lnTo>
                    <a:lnTo>
                      <a:pt x="248356" y="468524"/>
                    </a:lnTo>
                    <a:lnTo>
                      <a:pt x="248356" y="475775"/>
                    </a:lnTo>
                    <a:lnTo>
                      <a:pt x="249909" y="483025"/>
                    </a:lnTo>
                    <a:lnTo>
                      <a:pt x="251907" y="490275"/>
                    </a:lnTo>
                    <a:lnTo>
                      <a:pt x="251907" y="497525"/>
                    </a:lnTo>
                    <a:lnTo>
                      <a:pt x="251907" y="506699"/>
                    </a:lnTo>
                    <a:lnTo>
                      <a:pt x="255606" y="521347"/>
                    </a:lnTo>
                    <a:lnTo>
                      <a:pt x="257159" y="528597"/>
                    </a:lnTo>
                    <a:lnTo>
                      <a:pt x="257159" y="535847"/>
                    </a:lnTo>
                    <a:lnTo>
                      <a:pt x="257159" y="543098"/>
                    </a:lnTo>
                    <a:lnTo>
                      <a:pt x="260858" y="552049"/>
                    </a:lnTo>
                    <a:lnTo>
                      <a:pt x="262856" y="559300"/>
                    </a:lnTo>
                    <a:lnTo>
                      <a:pt x="264632" y="566550"/>
                    </a:lnTo>
                    <a:lnTo>
                      <a:pt x="262856" y="574022"/>
                    </a:lnTo>
                    <a:lnTo>
                      <a:pt x="257159" y="581272"/>
                    </a:lnTo>
                    <a:lnTo>
                      <a:pt x="255606" y="588522"/>
                    </a:lnTo>
                    <a:lnTo>
                      <a:pt x="249909" y="595772"/>
                    </a:lnTo>
                    <a:lnTo>
                      <a:pt x="244657" y="603023"/>
                    </a:lnTo>
                    <a:lnTo>
                      <a:pt x="244657" y="610495"/>
                    </a:lnTo>
                    <a:lnTo>
                      <a:pt x="248356" y="617745"/>
                    </a:lnTo>
                    <a:lnTo>
                      <a:pt x="248356" y="624995"/>
                    </a:lnTo>
                    <a:lnTo>
                      <a:pt x="246358" y="632245"/>
                    </a:lnTo>
                    <a:lnTo>
                      <a:pt x="246358" y="639496"/>
                    </a:lnTo>
                    <a:lnTo>
                      <a:pt x="249835" y="646746"/>
                    </a:lnTo>
                    <a:lnTo>
                      <a:pt x="253534" y="654218"/>
                    </a:lnTo>
                    <a:lnTo>
                      <a:pt x="253534" y="661468"/>
                    </a:lnTo>
                    <a:lnTo>
                      <a:pt x="246284" y="666943"/>
                    </a:lnTo>
                    <a:lnTo>
                      <a:pt x="239034" y="666943"/>
                    </a:lnTo>
                    <a:lnTo>
                      <a:pt x="233559" y="674193"/>
                    </a:lnTo>
                    <a:lnTo>
                      <a:pt x="228085" y="681665"/>
                    </a:lnTo>
                    <a:lnTo>
                      <a:pt x="220835" y="685142"/>
                    </a:lnTo>
                    <a:lnTo>
                      <a:pt x="213362" y="683145"/>
                    </a:lnTo>
                    <a:lnTo>
                      <a:pt x="208110" y="675894"/>
                    </a:lnTo>
                    <a:lnTo>
                      <a:pt x="200860" y="672417"/>
                    </a:lnTo>
                    <a:lnTo>
                      <a:pt x="196495" y="668274"/>
                    </a:lnTo>
                    <a:lnTo>
                      <a:pt x="196495" y="661024"/>
                    </a:lnTo>
                    <a:lnTo>
                      <a:pt x="192796" y="653552"/>
                    </a:lnTo>
                    <a:lnTo>
                      <a:pt x="185545" y="646302"/>
                    </a:lnTo>
                    <a:lnTo>
                      <a:pt x="178295" y="642825"/>
                    </a:lnTo>
                    <a:lnTo>
                      <a:pt x="171045" y="639126"/>
                    </a:lnTo>
                    <a:lnTo>
                      <a:pt x="163795" y="639126"/>
                    </a:lnTo>
                    <a:lnTo>
                      <a:pt x="156323" y="640901"/>
                    </a:lnTo>
                    <a:lnTo>
                      <a:pt x="149073" y="642899"/>
                    </a:lnTo>
                    <a:lnTo>
                      <a:pt x="140121" y="642899"/>
                    </a:lnTo>
                    <a:lnTo>
                      <a:pt x="132871" y="642899"/>
                    </a:lnTo>
                    <a:lnTo>
                      <a:pt x="123697" y="642899"/>
                    </a:lnTo>
                    <a:lnTo>
                      <a:pt x="116447" y="642899"/>
                    </a:lnTo>
                    <a:lnTo>
                      <a:pt x="109197" y="640901"/>
                    </a:lnTo>
                    <a:lnTo>
                      <a:pt x="101724" y="635427"/>
                    </a:lnTo>
                    <a:lnTo>
                      <a:pt x="98247" y="628176"/>
                    </a:lnTo>
                    <a:lnTo>
                      <a:pt x="94548" y="620926"/>
                    </a:lnTo>
                    <a:lnTo>
                      <a:pt x="87298" y="613676"/>
                    </a:lnTo>
                    <a:lnTo>
                      <a:pt x="80048" y="608201"/>
                    </a:lnTo>
                    <a:lnTo>
                      <a:pt x="72798" y="604502"/>
                    </a:lnTo>
                    <a:lnTo>
                      <a:pt x="63846" y="606500"/>
                    </a:lnTo>
                    <a:lnTo>
                      <a:pt x="56374" y="604502"/>
                    </a:lnTo>
                    <a:lnTo>
                      <a:pt x="49124" y="602727"/>
                    </a:lnTo>
                    <a:lnTo>
                      <a:pt x="39950" y="600729"/>
                    </a:lnTo>
                    <a:lnTo>
                      <a:pt x="32700" y="597252"/>
                    </a:lnTo>
                    <a:lnTo>
                      <a:pt x="25450" y="595477"/>
                    </a:lnTo>
                    <a:lnTo>
                      <a:pt x="21751" y="588226"/>
                    </a:lnTo>
                    <a:lnTo>
                      <a:pt x="29001" y="582530"/>
                    </a:lnTo>
                    <a:lnTo>
                      <a:pt x="36473" y="580976"/>
                    </a:lnTo>
                    <a:lnTo>
                      <a:pt x="39950" y="573504"/>
                    </a:lnTo>
                    <a:lnTo>
                      <a:pt x="36473" y="566254"/>
                    </a:lnTo>
                    <a:lnTo>
                      <a:pt x="29001" y="564256"/>
                    </a:lnTo>
                    <a:lnTo>
                      <a:pt x="21751" y="567955"/>
                    </a:lnTo>
                    <a:lnTo>
                      <a:pt x="18273" y="560705"/>
                    </a:lnTo>
                    <a:lnTo>
                      <a:pt x="25524" y="557006"/>
                    </a:lnTo>
                    <a:lnTo>
                      <a:pt x="23748" y="549756"/>
                    </a:lnTo>
                    <a:lnTo>
                      <a:pt x="16498" y="551754"/>
                    </a:lnTo>
                    <a:lnTo>
                      <a:pt x="9248" y="555453"/>
                    </a:lnTo>
                    <a:lnTo>
                      <a:pt x="9248" y="547980"/>
                    </a:lnTo>
                    <a:lnTo>
                      <a:pt x="12725" y="540730"/>
                    </a:lnTo>
                    <a:lnTo>
                      <a:pt x="5475" y="535256"/>
                    </a:lnTo>
                    <a:lnTo>
                      <a:pt x="0" y="528005"/>
                    </a:lnTo>
                    <a:lnTo>
                      <a:pt x="5475" y="520533"/>
                    </a:lnTo>
                    <a:lnTo>
                      <a:pt x="12725" y="518980"/>
                    </a:lnTo>
                    <a:lnTo>
                      <a:pt x="21677" y="520533"/>
                    </a:lnTo>
                    <a:lnTo>
                      <a:pt x="28927" y="520533"/>
                    </a:lnTo>
                    <a:lnTo>
                      <a:pt x="34623" y="513283"/>
                    </a:lnTo>
                    <a:lnTo>
                      <a:pt x="34623" y="506033"/>
                    </a:lnTo>
                    <a:lnTo>
                      <a:pt x="36399" y="497081"/>
                    </a:lnTo>
                    <a:lnTo>
                      <a:pt x="38174" y="489831"/>
                    </a:lnTo>
                    <a:lnTo>
                      <a:pt x="39950" y="482581"/>
                    </a:lnTo>
                    <a:lnTo>
                      <a:pt x="45647" y="475331"/>
                    </a:lnTo>
                    <a:lnTo>
                      <a:pt x="52897" y="473333"/>
                    </a:lnTo>
                    <a:lnTo>
                      <a:pt x="60147" y="471558"/>
                    </a:lnTo>
                    <a:lnTo>
                      <a:pt x="67397" y="466083"/>
                    </a:lnTo>
                    <a:lnTo>
                      <a:pt x="71096" y="458611"/>
                    </a:lnTo>
                    <a:lnTo>
                      <a:pt x="65400" y="451361"/>
                    </a:lnTo>
                    <a:lnTo>
                      <a:pt x="58149" y="446108"/>
                    </a:lnTo>
                    <a:lnTo>
                      <a:pt x="56374" y="431460"/>
                    </a:lnTo>
                    <a:lnTo>
                      <a:pt x="56374" y="422286"/>
                    </a:lnTo>
                    <a:lnTo>
                      <a:pt x="56374" y="415036"/>
                    </a:lnTo>
                    <a:lnTo>
                      <a:pt x="56374" y="407786"/>
                    </a:lnTo>
                    <a:lnTo>
                      <a:pt x="54598" y="400535"/>
                    </a:lnTo>
                    <a:lnTo>
                      <a:pt x="49124" y="393285"/>
                    </a:lnTo>
                    <a:lnTo>
                      <a:pt x="43649" y="386035"/>
                    </a:lnTo>
                    <a:lnTo>
                      <a:pt x="49124" y="378563"/>
                    </a:lnTo>
                    <a:lnTo>
                      <a:pt x="56374" y="377009"/>
                    </a:lnTo>
                    <a:lnTo>
                      <a:pt x="60073" y="369537"/>
                    </a:lnTo>
                    <a:lnTo>
                      <a:pt x="67323" y="364063"/>
                    </a:lnTo>
                    <a:lnTo>
                      <a:pt x="74573" y="362287"/>
                    </a:lnTo>
                    <a:lnTo>
                      <a:pt x="81823" y="362287"/>
                    </a:lnTo>
                    <a:lnTo>
                      <a:pt x="89074" y="360290"/>
                    </a:lnTo>
                    <a:lnTo>
                      <a:pt x="98247" y="360290"/>
                    </a:lnTo>
                    <a:lnTo>
                      <a:pt x="100023" y="353039"/>
                    </a:lnTo>
                    <a:lnTo>
                      <a:pt x="101798" y="345789"/>
                    </a:lnTo>
                    <a:lnTo>
                      <a:pt x="101798" y="338539"/>
                    </a:lnTo>
                    <a:lnTo>
                      <a:pt x="101798" y="331289"/>
                    </a:lnTo>
                    <a:lnTo>
                      <a:pt x="103574" y="324039"/>
                    </a:lnTo>
                    <a:lnTo>
                      <a:pt x="107273" y="316566"/>
                    </a:lnTo>
                    <a:lnTo>
                      <a:pt x="110750" y="309316"/>
                    </a:lnTo>
                    <a:lnTo>
                      <a:pt x="118222" y="305839"/>
                    </a:lnTo>
                    <a:lnTo>
                      <a:pt x="125473" y="305839"/>
                    </a:lnTo>
                    <a:lnTo>
                      <a:pt x="134646" y="307615"/>
                    </a:lnTo>
                    <a:lnTo>
                      <a:pt x="141896" y="307615"/>
                    </a:lnTo>
                    <a:lnTo>
                      <a:pt x="149147" y="302140"/>
                    </a:lnTo>
                    <a:lnTo>
                      <a:pt x="154399" y="294890"/>
                    </a:lnTo>
                    <a:lnTo>
                      <a:pt x="161871" y="287640"/>
                    </a:lnTo>
                    <a:lnTo>
                      <a:pt x="167346" y="280168"/>
                    </a:lnTo>
                    <a:lnTo>
                      <a:pt x="171045" y="272918"/>
                    </a:lnTo>
                    <a:lnTo>
                      <a:pt x="172599" y="263966"/>
                    </a:lnTo>
                    <a:lnTo>
                      <a:pt x="163869" y="260489"/>
                    </a:lnTo>
                    <a:lnTo>
                      <a:pt x="163869" y="253238"/>
                    </a:lnTo>
                    <a:lnTo>
                      <a:pt x="163869" y="245766"/>
                    </a:lnTo>
                    <a:lnTo>
                      <a:pt x="163869" y="238516"/>
                    </a:lnTo>
                    <a:lnTo>
                      <a:pt x="165422" y="231266"/>
                    </a:lnTo>
                    <a:lnTo>
                      <a:pt x="165422" y="224016"/>
                    </a:lnTo>
                    <a:lnTo>
                      <a:pt x="165422" y="216766"/>
                    </a:lnTo>
                    <a:lnTo>
                      <a:pt x="163869" y="209293"/>
                    </a:lnTo>
                    <a:lnTo>
                      <a:pt x="158172" y="202043"/>
                    </a:lnTo>
                    <a:lnTo>
                      <a:pt x="150922" y="200046"/>
                    </a:lnTo>
                    <a:lnTo>
                      <a:pt x="143672" y="200046"/>
                    </a:lnTo>
                    <a:lnTo>
                      <a:pt x="136200" y="198492"/>
                    </a:lnTo>
                    <a:lnTo>
                      <a:pt x="128950" y="196495"/>
                    </a:lnTo>
                    <a:lnTo>
                      <a:pt x="121699" y="192796"/>
                    </a:lnTo>
                    <a:lnTo>
                      <a:pt x="114449" y="187543"/>
                    </a:lnTo>
                    <a:lnTo>
                      <a:pt x="107199" y="183844"/>
                    </a:lnTo>
                    <a:lnTo>
                      <a:pt x="98247" y="180367"/>
                    </a:lnTo>
                    <a:lnTo>
                      <a:pt x="92551" y="173117"/>
                    </a:lnTo>
                    <a:lnTo>
                      <a:pt x="85301" y="169417"/>
                    </a:lnTo>
                    <a:lnTo>
                      <a:pt x="78272" y="163943"/>
                    </a:lnTo>
                    <a:lnTo>
                      <a:pt x="72798" y="156471"/>
                    </a:lnTo>
                    <a:lnTo>
                      <a:pt x="72798" y="149221"/>
                    </a:lnTo>
                    <a:lnTo>
                      <a:pt x="71022" y="141970"/>
                    </a:lnTo>
                    <a:lnTo>
                      <a:pt x="71022" y="134720"/>
                    </a:lnTo>
                    <a:lnTo>
                      <a:pt x="63772" y="129468"/>
                    </a:lnTo>
                    <a:lnTo>
                      <a:pt x="56300" y="125768"/>
                    </a:lnTo>
                    <a:lnTo>
                      <a:pt x="49050" y="122069"/>
                    </a:lnTo>
                    <a:lnTo>
                      <a:pt x="47052" y="114819"/>
                    </a:lnTo>
                    <a:lnTo>
                      <a:pt x="47052" y="107569"/>
                    </a:lnTo>
                    <a:lnTo>
                      <a:pt x="39802" y="100319"/>
                    </a:lnTo>
                    <a:lnTo>
                      <a:pt x="38026" y="93069"/>
                    </a:lnTo>
                    <a:lnTo>
                      <a:pt x="45499" y="87372"/>
                    </a:lnTo>
                    <a:lnTo>
                      <a:pt x="45499" y="80122"/>
                    </a:lnTo>
                    <a:lnTo>
                      <a:pt x="45499" y="72872"/>
                    </a:lnTo>
                    <a:lnTo>
                      <a:pt x="41800" y="65621"/>
                    </a:lnTo>
                    <a:lnTo>
                      <a:pt x="38100" y="58149"/>
                    </a:lnTo>
                    <a:lnTo>
                      <a:pt x="38100" y="50899"/>
                    </a:lnTo>
                    <a:lnTo>
                      <a:pt x="36325" y="43649"/>
                    </a:lnTo>
                    <a:lnTo>
                      <a:pt x="30850" y="36399"/>
                    </a:lnTo>
                    <a:lnTo>
                      <a:pt x="23600" y="32700"/>
                    </a:lnTo>
                    <a:lnTo>
                      <a:pt x="21603" y="25450"/>
                    </a:lnTo>
                    <a:lnTo>
                      <a:pt x="23600" y="18199"/>
                    </a:lnTo>
                    <a:lnTo>
                      <a:pt x="25376" y="10949"/>
                    </a:lnTo>
                    <a:lnTo>
                      <a:pt x="32626" y="5475"/>
                    </a:lnTo>
                    <a:lnTo>
                      <a:pt x="39876" y="0"/>
                    </a:lnTo>
                    <a:lnTo>
                      <a:pt x="45868" y="406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F7E563E8-4861-47F2-AC85-0F684613B202}"/>
                  </a:ext>
                </a:extLst>
              </p:cNvPr>
              <p:cNvSpPr/>
              <p:nvPr/>
            </p:nvSpPr>
            <p:spPr>
              <a:xfrm>
                <a:off x="2036669" y="4127208"/>
                <a:ext cx="38100" cy="54450"/>
              </a:xfrm>
              <a:custGeom>
                <a:avLst/>
                <a:gdLst>
                  <a:gd name="connsiteX0" fmla="*/ 0 w 38100"/>
                  <a:gd name="connsiteY0" fmla="*/ 0 h 54450"/>
                  <a:gd name="connsiteX1" fmla="*/ 3699 w 38100"/>
                  <a:gd name="connsiteY1" fmla="*/ 7250 h 54450"/>
                  <a:gd name="connsiteX2" fmla="*/ 10949 w 38100"/>
                  <a:gd name="connsiteY2" fmla="*/ 12503 h 54450"/>
                  <a:gd name="connsiteX3" fmla="*/ 16202 w 38100"/>
                  <a:gd name="connsiteY3" fmla="*/ 19753 h 54450"/>
                  <a:gd name="connsiteX4" fmla="*/ 21899 w 38100"/>
                  <a:gd name="connsiteY4" fmla="*/ 27003 h 54450"/>
                  <a:gd name="connsiteX5" fmla="*/ 29149 w 38100"/>
                  <a:gd name="connsiteY5" fmla="*/ 30702 h 54450"/>
                  <a:gd name="connsiteX6" fmla="*/ 32626 w 38100"/>
                  <a:gd name="connsiteY6" fmla="*/ 37953 h 54450"/>
                  <a:gd name="connsiteX7" fmla="*/ 38100 w 38100"/>
                  <a:gd name="connsiteY7" fmla="*/ 45203 h 54450"/>
                  <a:gd name="connsiteX8" fmla="*/ 36325 w 38100"/>
                  <a:gd name="connsiteY8" fmla="*/ 52675 h 54450"/>
                  <a:gd name="connsiteX9" fmla="*/ 29075 w 38100"/>
                  <a:gd name="connsiteY9" fmla="*/ 54450 h 54450"/>
                  <a:gd name="connsiteX10" fmla="*/ 21825 w 38100"/>
                  <a:gd name="connsiteY10" fmla="*/ 52675 h 54450"/>
                  <a:gd name="connsiteX11" fmla="*/ 18126 w 38100"/>
                  <a:gd name="connsiteY11" fmla="*/ 45203 h 54450"/>
                  <a:gd name="connsiteX12" fmla="*/ 14426 w 38100"/>
                  <a:gd name="connsiteY12" fmla="*/ 37953 h 54450"/>
                  <a:gd name="connsiteX13" fmla="*/ 10949 w 38100"/>
                  <a:gd name="connsiteY13" fmla="*/ 30702 h 54450"/>
                  <a:gd name="connsiteX14" fmla="*/ 8952 w 38100"/>
                  <a:gd name="connsiteY14" fmla="*/ 23452 h 54450"/>
                  <a:gd name="connsiteX15" fmla="*/ 7176 w 38100"/>
                  <a:gd name="connsiteY15" fmla="*/ 16202 h 54450"/>
                  <a:gd name="connsiteX16" fmla="*/ 3699 w 38100"/>
                  <a:gd name="connsiteY16" fmla="*/ 8730 h 54450"/>
                  <a:gd name="connsiteX17" fmla="*/ 0 w 38100"/>
                  <a:gd name="connsiteY17" fmla="*/ 0 h 5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100" h="54450">
                    <a:moveTo>
                      <a:pt x="0" y="0"/>
                    </a:moveTo>
                    <a:lnTo>
                      <a:pt x="3699" y="7250"/>
                    </a:lnTo>
                    <a:lnTo>
                      <a:pt x="10949" y="12503"/>
                    </a:lnTo>
                    <a:lnTo>
                      <a:pt x="16202" y="19753"/>
                    </a:lnTo>
                    <a:lnTo>
                      <a:pt x="21899" y="27003"/>
                    </a:lnTo>
                    <a:lnTo>
                      <a:pt x="29149" y="30702"/>
                    </a:lnTo>
                    <a:lnTo>
                      <a:pt x="32626" y="37953"/>
                    </a:lnTo>
                    <a:lnTo>
                      <a:pt x="38100" y="45203"/>
                    </a:lnTo>
                    <a:lnTo>
                      <a:pt x="36325" y="52675"/>
                    </a:lnTo>
                    <a:lnTo>
                      <a:pt x="29075" y="54450"/>
                    </a:lnTo>
                    <a:lnTo>
                      <a:pt x="21825" y="52675"/>
                    </a:lnTo>
                    <a:lnTo>
                      <a:pt x="18126" y="45203"/>
                    </a:lnTo>
                    <a:lnTo>
                      <a:pt x="14426" y="37953"/>
                    </a:lnTo>
                    <a:lnTo>
                      <a:pt x="10949" y="30702"/>
                    </a:lnTo>
                    <a:lnTo>
                      <a:pt x="8952" y="23452"/>
                    </a:lnTo>
                    <a:lnTo>
                      <a:pt x="7176" y="16202"/>
                    </a:lnTo>
                    <a:lnTo>
                      <a:pt x="3699" y="873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7DB1BB4D-FB55-4278-B560-0001A5364DD9}"/>
                  </a:ext>
                </a:extLst>
              </p:cNvPr>
              <p:cNvSpPr/>
              <p:nvPr/>
            </p:nvSpPr>
            <p:spPr>
              <a:xfrm>
                <a:off x="1955289" y="4088515"/>
                <a:ext cx="562702" cy="587190"/>
              </a:xfrm>
              <a:custGeom>
                <a:avLst/>
                <a:gdLst>
                  <a:gd name="connsiteX0" fmla="*/ 537253 w 562702"/>
                  <a:gd name="connsiteY0" fmla="*/ 585267 h 587190"/>
                  <a:gd name="connsiteX1" fmla="*/ 544503 w 562702"/>
                  <a:gd name="connsiteY1" fmla="*/ 578017 h 587190"/>
                  <a:gd name="connsiteX2" fmla="*/ 555452 w 562702"/>
                  <a:gd name="connsiteY2" fmla="*/ 574318 h 587190"/>
                  <a:gd name="connsiteX3" fmla="*/ 561149 w 562702"/>
                  <a:gd name="connsiteY3" fmla="*/ 567068 h 587190"/>
                  <a:gd name="connsiteX4" fmla="*/ 562703 w 562702"/>
                  <a:gd name="connsiteY4" fmla="*/ 559817 h 587190"/>
                  <a:gd name="connsiteX5" fmla="*/ 561149 w 562702"/>
                  <a:gd name="connsiteY5" fmla="*/ 552345 h 587190"/>
                  <a:gd name="connsiteX6" fmla="*/ 555452 w 562702"/>
                  <a:gd name="connsiteY6" fmla="*/ 545095 h 587190"/>
                  <a:gd name="connsiteX7" fmla="*/ 550200 w 562702"/>
                  <a:gd name="connsiteY7" fmla="*/ 537845 h 587190"/>
                  <a:gd name="connsiteX8" fmla="*/ 544503 w 562702"/>
                  <a:gd name="connsiteY8" fmla="*/ 530595 h 587190"/>
                  <a:gd name="connsiteX9" fmla="*/ 537253 w 562702"/>
                  <a:gd name="connsiteY9" fmla="*/ 523345 h 587190"/>
                  <a:gd name="connsiteX10" fmla="*/ 530003 w 562702"/>
                  <a:gd name="connsiteY10" fmla="*/ 517870 h 587190"/>
                  <a:gd name="connsiteX11" fmla="*/ 524750 w 562702"/>
                  <a:gd name="connsiteY11" fmla="*/ 510620 h 587190"/>
                  <a:gd name="connsiteX12" fmla="*/ 517500 w 562702"/>
                  <a:gd name="connsiteY12" fmla="*/ 503370 h 587190"/>
                  <a:gd name="connsiteX13" fmla="*/ 511803 w 562702"/>
                  <a:gd name="connsiteY13" fmla="*/ 496119 h 587190"/>
                  <a:gd name="connsiteX14" fmla="*/ 504553 w 562702"/>
                  <a:gd name="connsiteY14" fmla="*/ 488869 h 587190"/>
                  <a:gd name="connsiteX15" fmla="*/ 500854 w 562702"/>
                  <a:gd name="connsiteY15" fmla="*/ 481397 h 587190"/>
                  <a:gd name="connsiteX16" fmla="*/ 500854 w 562702"/>
                  <a:gd name="connsiteY16" fmla="*/ 474147 h 587190"/>
                  <a:gd name="connsiteX17" fmla="*/ 491902 w 562702"/>
                  <a:gd name="connsiteY17" fmla="*/ 466897 h 587190"/>
                  <a:gd name="connsiteX18" fmla="*/ 484652 w 562702"/>
                  <a:gd name="connsiteY18" fmla="*/ 466897 h 587190"/>
                  <a:gd name="connsiteX19" fmla="*/ 477402 w 562702"/>
                  <a:gd name="connsiteY19" fmla="*/ 470596 h 587190"/>
                  <a:gd name="connsiteX20" fmla="*/ 470152 w 562702"/>
                  <a:gd name="connsiteY20" fmla="*/ 472150 h 587190"/>
                  <a:gd name="connsiteX21" fmla="*/ 462902 w 562702"/>
                  <a:gd name="connsiteY21" fmla="*/ 472150 h 587190"/>
                  <a:gd name="connsiteX22" fmla="*/ 455429 w 562702"/>
                  <a:gd name="connsiteY22" fmla="*/ 470596 h 587190"/>
                  <a:gd name="connsiteX23" fmla="*/ 448179 w 562702"/>
                  <a:gd name="connsiteY23" fmla="*/ 466897 h 587190"/>
                  <a:gd name="connsiteX24" fmla="*/ 446182 w 562702"/>
                  <a:gd name="connsiteY24" fmla="*/ 459647 h 587190"/>
                  <a:gd name="connsiteX25" fmla="*/ 442705 w 562702"/>
                  <a:gd name="connsiteY25" fmla="*/ 452397 h 587190"/>
                  <a:gd name="connsiteX26" fmla="*/ 439006 w 562702"/>
                  <a:gd name="connsiteY26" fmla="*/ 445146 h 587190"/>
                  <a:gd name="connsiteX27" fmla="*/ 433753 w 562702"/>
                  <a:gd name="connsiteY27" fmla="*/ 437674 h 587190"/>
                  <a:gd name="connsiteX28" fmla="*/ 431756 w 562702"/>
                  <a:gd name="connsiteY28" fmla="*/ 430424 h 587190"/>
                  <a:gd name="connsiteX29" fmla="*/ 424505 w 562702"/>
                  <a:gd name="connsiteY29" fmla="*/ 424949 h 587190"/>
                  <a:gd name="connsiteX30" fmla="*/ 417255 w 562702"/>
                  <a:gd name="connsiteY30" fmla="*/ 421250 h 587190"/>
                  <a:gd name="connsiteX31" fmla="*/ 409783 w 562702"/>
                  <a:gd name="connsiteY31" fmla="*/ 414000 h 587190"/>
                  <a:gd name="connsiteX32" fmla="*/ 402533 w 562702"/>
                  <a:gd name="connsiteY32" fmla="*/ 414000 h 587190"/>
                  <a:gd name="connsiteX33" fmla="*/ 393581 w 562702"/>
                  <a:gd name="connsiteY33" fmla="*/ 410301 h 587190"/>
                  <a:gd name="connsiteX34" fmla="*/ 384407 w 562702"/>
                  <a:gd name="connsiteY34" fmla="*/ 406824 h 587190"/>
                  <a:gd name="connsiteX35" fmla="*/ 377157 w 562702"/>
                  <a:gd name="connsiteY35" fmla="*/ 406824 h 587190"/>
                  <a:gd name="connsiteX36" fmla="*/ 369907 w 562702"/>
                  <a:gd name="connsiteY36" fmla="*/ 406824 h 587190"/>
                  <a:gd name="connsiteX37" fmla="*/ 362657 w 562702"/>
                  <a:gd name="connsiteY37" fmla="*/ 405048 h 587190"/>
                  <a:gd name="connsiteX38" fmla="*/ 355185 w 562702"/>
                  <a:gd name="connsiteY38" fmla="*/ 403051 h 587190"/>
                  <a:gd name="connsiteX39" fmla="*/ 346233 w 562702"/>
                  <a:gd name="connsiteY39" fmla="*/ 401497 h 587190"/>
                  <a:gd name="connsiteX40" fmla="*/ 338983 w 562702"/>
                  <a:gd name="connsiteY40" fmla="*/ 401497 h 587190"/>
                  <a:gd name="connsiteX41" fmla="*/ 331733 w 562702"/>
                  <a:gd name="connsiteY41" fmla="*/ 399500 h 587190"/>
                  <a:gd name="connsiteX42" fmla="*/ 324483 w 562702"/>
                  <a:gd name="connsiteY42" fmla="*/ 402977 h 587190"/>
                  <a:gd name="connsiteX43" fmla="*/ 331733 w 562702"/>
                  <a:gd name="connsiteY43" fmla="*/ 406676 h 587190"/>
                  <a:gd name="connsiteX44" fmla="*/ 338983 w 562702"/>
                  <a:gd name="connsiteY44" fmla="*/ 410153 h 587190"/>
                  <a:gd name="connsiteX45" fmla="*/ 333508 w 562702"/>
                  <a:gd name="connsiteY45" fmla="*/ 417625 h 587190"/>
                  <a:gd name="connsiteX46" fmla="*/ 326258 w 562702"/>
                  <a:gd name="connsiteY46" fmla="*/ 415850 h 587190"/>
                  <a:gd name="connsiteX47" fmla="*/ 317306 w 562702"/>
                  <a:gd name="connsiteY47" fmla="*/ 417625 h 587190"/>
                  <a:gd name="connsiteX48" fmla="*/ 310056 w 562702"/>
                  <a:gd name="connsiteY48" fmla="*/ 413926 h 587190"/>
                  <a:gd name="connsiteX49" fmla="*/ 308059 w 562702"/>
                  <a:gd name="connsiteY49" fmla="*/ 406676 h 587190"/>
                  <a:gd name="connsiteX50" fmla="*/ 304360 w 562702"/>
                  <a:gd name="connsiteY50" fmla="*/ 399426 h 587190"/>
                  <a:gd name="connsiteX51" fmla="*/ 300661 w 562702"/>
                  <a:gd name="connsiteY51" fmla="*/ 391954 h 587190"/>
                  <a:gd name="connsiteX52" fmla="*/ 293410 w 562702"/>
                  <a:gd name="connsiteY52" fmla="*/ 388477 h 587190"/>
                  <a:gd name="connsiteX53" fmla="*/ 288158 w 562702"/>
                  <a:gd name="connsiteY53" fmla="*/ 381226 h 587190"/>
                  <a:gd name="connsiteX54" fmla="*/ 280907 w 562702"/>
                  <a:gd name="connsiteY54" fmla="*/ 375752 h 587190"/>
                  <a:gd name="connsiteX55" fmla="*/ 275211 w 562702"/>
                  <a:gd name="connsiteY55" fmla="*/ 366578 h 587190"/>
                  <a:gd name="connsiteX56" fmla="*/ 267961 w 562702"/>
                  <a:gd name="connsiteY56" fmla="*/ 363101 h 587190"/>
                  <a:gd name="connsiteX57" fmla="*/ 262708 w 562702"/>
                  <a:gd name="connsiteY57" fmla="*/ 355851 h 587190"/>
                  <a:gd name="connsiteX58" fmla="*/ 255458 w 562702"/>
                  <a:gd name="connsiteY58" fmla="*/ 352152 h 587190"/>
                  <a:gd name="connsiteX59" fmla="*/ 249761 w 562702"/>
                  <a:gd name="connsiteY59" fmla="*/ 344902 h 587190"/>
                  <a:gd name="connsiteX60" fmla="*/ 246284 w 562702"/>
                  <a:gd name="connsiteY60" fmla="*/ 337651 h 587190"/>
                  <a:gd name="connsiteX61" fmla="*/ 244509 w 562702"/>
                  <a:gd name="connsiteY61" fmla="*/ 330179 h 587190"/>
                  <a:gd name="connsiteX62" fmla="*/ 240810 w 562702"/>
                  <a:gd name="connsiteY62" fmla="*/ 322929 h 587190"/>
                  <a:gd name="connsiteX63" fmla="*/ 235335 w 562702"/>
                  <a:gd name="connsiteY63" fmla="*/ 315679 h 587190"/>
                  <a:gd name="connsiteX64" fmla="*/ 233559 w 562702"/>
                  <a:gd name="connsiteY64" fmla="*/ 308429 h 587190"/>
                  <a:gd name="connsiteX65" fmla="*/ 233559 w 562702"/>
                  <a:gd name="connsiteY65" fmla="*/ 297479 h 587190"/>
                  <a:gd name="connsiteX66" fmla="*/ 229860 w 562702"/>
                  <a:gd name="connsiteY66" fmla="*/ 290229 h 587190"/>
                  <a:gd name="connsiteX67" fmla="*/ 226383 w 562702"/>
                  <a:gd name="connsiteY67" fmla="*/ 282979 h 587190"/>
                  <a:gd name="connsiteX68" fmla="*/ 222684 w 562702"/>
                  <a:gd name="connsiteY68" fmla="*/ 275729 h 587190"/>
                  <a:gd name="connsiteX69" fmla="*/ 219207 w 562702"/>
                  <a:gd name="connsiteY69" fmla="*/ 268257 h 587190"/>
                  <a:gd name="connsiteX70" fmla="*/ 213510 w 562702"/>
                  <a:gd name="connsiteY70" fmla="*/ 261006 h 587190"/>
                  <a:gd name="connsiteX71" fmla="*/ 210033 w 562702"/>
                  <a:gd name="connsiteY71" fmla="*/ 253756 h 587190"/>
                  <a:gd name="connsiteX72" fmla="*/ 206334 w 562702"/>
                  <a:gd name="connsiteY72" fmla="*/ 246506 h 587190"/>
                  <a:gd name="connsiteX73" fmla="*/ 202635 w 562702"/>
                  <a:gd name="connsiteY73" fmla="*/ 239256 h 587190"/>
                  <a:gd name="connsiteX74" fmla="*/ 197382 w 562702"/>
                  <a:gd name="connsiteY74" fmla="*/ 232006 h 587190"/>
                  <a:gd name="connsiteX75" fmla="*/ 191908 w 562702"/>
                  <a:gd name="connsiteY75" fmla="*/ 224534 h 587190"/>
                  <a:gd name="connsiteX76" fmla="*/ 184436 w 562702"/>
                  <a:gd name="connsiteY76" fmla="*/ 219281 h 587190"/>
                  <a:gd name="connsiteX77" fmla="*/ 177186 w 562702"/>
                  <a:gd name="connsiteY77" fmla="*/ 212031 h 587190"/>
                  <a:gd name="connsiteX78" fmla="*/ 169935 w 562702"/>
                  <a:gd name="connsiteY78" fmla="*/ 206334 h 587190"/>
                  <a:gd name="connsiteX79" fmla="*/ 162685 w 562702"/>
                  <a:gd name="connsiteY79" fmla="*/ 201082 h 587190"/>
                  <a:gd name="connsiteX80" fmla="*/ 158986 w 562702"/>
                  <a:gd name="connsiteY80" fmla="*/ 193831 h 587190"/>
                  <a:gd name="connsiteX81" fmla="*/ 153733 w 562702"/>
                  <a:gd name="connsiteY81" fmla="*/ 186581 h 587190"/>
                  <a:gd name="connsiteX82" fmla="*/ 150034 w 562702"/>
                  <a:gd name="connsiteY82" fmla="*/ 179331 h 587190"/>
                  <a:gd name="connsiteX83" fmla="*/ 142784 w 562702"/>
                  <a:gd name="connsiteY83" fmla="*/ 171859 h 587190"/>
                  <a:gd name="connsiteX84" fmla="*/ 137310 w 562702"/>
                  <a:gd name="connsiteY84" fmla="*/ 164609 h 587190"/>
                  <a:gd name="connsiteX85" fmla="*/ 129837 w 562702"/>
                  <a:gd name="connsiteY85" fmla="*/ 157359 h 587190"/>
                  <a:gd name="connsiteX86" fmla="*/ 124585 w 562702"/>
                  <a:gd name="connsiteY86" fmla="*/ 150108 h 587190"/>
                  <a:gd name="connsiteX87" fmla="*/ 117113 w 562702"/>
                  <a:gd name="connsiteY87" fmla="*/ 143080 h 587190"/>
                  <a:gd name="connsiteX88" fmla="*/ 124585 w 562702"/>
                  <a:gd name="connsiteY88" fmla="*/ 142858 h 587190"/>
                  <a:gd name="connsiteX89" fmla="*/ 120886 w 562702"/>
                  <a:gd name="connsiteY89" fmla="*/ 135386 h 587190"/>
                  <a:gd name="connsiteX90" fmla="*/ 117409 w 562702"/>
                  <a:gd name="connsiteY90" fmla="*/ 128136 h 587190"/>
                  <a:gd name="connsiteX91" fmla="*/ 115411 w 562702"/>
                  <a:gd name="connsiteY91" fmla="*/ 120886 h 587190"/>
                  <a:gd name="connsiteX92" fmla="*/ 115411 w 562702"/>
                  <a:gd name="connsiteY92" fmla="*/ 113635 h 587190"/>
                  <a:gd name="connsiteX93" fmla="*/ 115411 w 562702"/>
                  <a:gd name="connsiteY93" fmla="*/ 107643 h 587190"/>
                  <a:gd name="connsiteX94" fmla="*/ 117409 w 562702"/>
                  <a:gd name="connsiteY94" fmla="*/ 100393 h 587190"/>
                  <a:gd name="connsiteX95" fmla="*/ 124659 w 562702"/>
                  <a:gd name="connsiteY95" fmla="*/ 92921 h 587190"/>
                  <a:gd name="connsiteX96" fmla="*/ 129911 w 562702"/>
                  <a:gd name="connsiteY96" fmla="*/ 85671 h 587190"/>
                  <a:gd name="connsiteX97" fmla="*/ 128358 w 562702"/>
                  <a:gd name="connsiteY97" fmla="*/ 78420 h 587190"/>
                  <a:gd name="connsiteX98" fmla="*/ 126360 w 562702"/>
                  <a:gd name="connsiteY98" fmla="*/ 71170 h 587190"/>
                  <a:gd name="connsiteX99" fmla="*/ 119110 w 562702"/>
                  <a:gd name="connsiteY99" fmla="*/ 65474 h 587190"/>
                  <a:gd name="connsiteX100" fmla="*/ 111638 w 562702"/>
                  <a:gd name="connsiteY100" fmla="*/ 60221 h 587190"/>
                  <a:gd name="connsiteX101" fmla="*/ 104388 w 562702"/>
                  <a:gd name="connsiteY101" fmla="*/ 52971 h 587190"/>
                  <a:gd name="connsiteX102" fmla="*/ 99135 w 562702"/>
                  <a:gd name="connsiteY102" fmla="*/ 45721 h 587190"/>
                  <a:gd name="connsiteX103" fmla="*/ 93439 w 562702"/>
                  <a:gd name="connsiteY103" fmla="*/ 38470 h 587190"/>
                  <a:gd name="connsiteX104" fmla="*/ 88186 w 562702"/>
                  <a:gd name="connsiteY104" fmla="*/ 30998 h 587190"/>
                  <a:gd name="connsiteX105" fmla="*/ 86188 w 562702"/>
                  <a:gd name="connsiteY105" fmla="*/ 23748 h 587190"/>
                  <a:gd name="connsiteX106" fmla="*/ 82711 w 562702"/>
                  <a:gd name="connsiteY106" fmla="*/ 16498 h 587190"/>
                  <a:gd name="connsiteX107" fmla="*/ 80936 w 562702"/>
                  <a:gd name="connsiteY107" fmla="*/ 9248 h 587190"/>
                  <a:gd name="connsiteX108" fmla="*/ 77237 w 562702"/>
                  <a:gd name="connsiteY108" fmla="*/ 1998 h 587190"/>
                  <a:gd name="connsiteX109" fmla="*/ 71762 w 562702"/>
                  <a:gd name="connsiteY109" fmla="*/ 0 h 587190"/>
                  <a:gd name="connsiteX110" fmla="*/ 64512 w 562702"/>
                  <a:gd name="connsiteY110" fmla="*/ 5475 h 587190"/>
                  <a:gd name="connsiteX111" fmla="*/ 57262 w 562702"/>
                  <a:gd name="connsiteY111" fmla="*/ 5475 h 587190"/>
                  <a:gd name="connsiteX112" fmla="*/ 51787 w 562702"/>
                  <a:gd name="connsiteY112" fmla="*/ 12725 h 587190"/>
                  <a:gd name="connsiteX113" fmla="*/ 46312 w 562702"/>
                  <a:gd name="connsiteY113" fmla="*/ 20197 h 587190"/>
                  <a:gd name="connsiteX114" fmla="*/ 39062 w 562702"/>
                  <a:gd name="connsiteY114" fmla="*/ 23674 h 587190"/>
                  <a:gd name="connsiteX115" fmla="*/ 31590 w 562702"/>
                  <a:gd name="connsiteY115" fmla="*/ 21677 h 587190"/>
                  <a:gd name="connsiteX116" fmla="*/ 26337 w 562702"/>
                  <a:gd name="connsiteY116" fmla="*/ 14426 h 587190"/>
                  <a:gd name="connsiteX117" fmla="*/ 19087 w 562702"/>
                  <a:gd name="connsiteY117" fmla="*/ 10949 h 587190"/>
                  <a:gd name="connsiteX118" fmla="*/ 14722 w 562702"/>
                  <a:gd name="connsiteY118" fmla="*/ 6806 h 587190"/>
                  <a:gd name="connsiteX119" fmla="*/ 11023 w 562702"/>
                  <a:gd name="connsiteY119" fmla="*/ 14057 h 587190"/>
                  <a:gd name="connsiteX120" fmla="*/ 5771 w 562702"/>
                  <a:gd name="connsiteY120" fmla="*/ 21307 h 587190"/>
                  <a:gd name="connsiteX121" fmla="*/ 3773 w 562702"/>
                  <a:gd name="connsiteY121" fmla="*/ 28557 h 587190"/>
                  <a:gd name="connsiteX122" fmla="*/ 1998 w 562702"/>
                  <a:gd name="connsiteY122" fmla="*/ 36029 h 587190"/>
                  <a:gd name="connsiteX123" fmla="*/ 1998 w 562702"/>
                  <a:gd name="connsiteY123" fmla="*/ 43279 h 587190"/>
                  <a:gd name="connsiteX124" fmla="*/ 1998 w 562702"/>
                  <a:gd name="connsiteY124" fmla="*/ 50529 h 587190"/>
                  <a:gd name="connsiteX125" fmla="*/ 0 w 562702"/>
                  <a:gd name="connsiteY125" fmla="*/ 58001 h 587190"/>
                  <a:gd name="connsiteX126" fmla="*/ 8064 w 562702"/>
                  <a:gd name="connsiteY126" fmla="*/ 58223 h 587190"/>
                  <a:gd name="connsiteX127" fmla="*/ 9840 w 562702"/>
                  <a:gd name="connsiteY127" fmla="*/ 65474 h 587190"/>
                  <a:gd name="connsiteX128" fmla="*/ 9840 w 562702"/>
                  <a:gd name="connsiteY128" fmla="*/ 72946 h 587190"/>
                  <a:gd name="connsiteX129" fmla="*/ 9840 w 562702"/>
                  <a:gd name="connsiteY129" fmla="*/ 80196 h 587190"/>
                  <a:gd name="connsiteX130" fmla="*/ 11837 w 562702"/>
                  <a:gd name="connsiteY130" fmla="*/ 87446 h 587190"/>
                  <a:gd name="connsiteX131" fmla="*/ 11837 w 562702"/>
                  <a:gd name="connsiteY131" fmla="*/ 94696 h 587190"/>
                  <a:gd name="connsiteX132" fmla="*/ 13391 w 562702"/>
                  <a:gd name="connsiteY132" fmla="*/ 101946 h 587190"/>
                  <a:gd name="connsiteX133" fmla="*/ 13391 w 562702"/>
                  <a:gd name="connsiteY133" fmla="*/ 109419 h 587190"/>
                  <a:gd name="connsiteX134" fmla="*/ 15388 w 562702"/>
                  <a:gd name="connsiteY134" fmla="*/ 116669 h 587190"/>
                  <a:gd name="connsiteX135" fmla="*/ 22638 w 562702"/>
                  <a:gd name="connsiteY135" fmla="*/ 120146 h 587190"/>
                  <a:gd name="connsiteX136" fmla="*/ 30110 w 562702"/>
                  <a:gd name="connsiteY136" fmla="*/ 125842 h 587190"/>
                  <a:gd name="connsiteX137" fmla="*/ 35363 w 562702"/>
                  <a:gd name="connsiteY137" fmla="*/ 133093 h 587190"/>
                  <a:gd name="connsiteX138" fmla="*/ 37361 w 562702"/>
                  <a:gd name="connsiteY138" fmla="*/ 140343 h 587190"/>
                  <a:gd name="connsiteX139" fmla="*/ 39136 w 562702"/>
                  <a:gd name="connsiteY139" fmla="*/ 147593 h 587190"/>
                  <a:gd name="connsiteX140" fmla="*/ 42613 w 562702"/>
                  <a:gd name="connsiteY140" fmla="*/ 154843 h 587190"/>
                  <a:gd name="connsiteX141" fmla="*/ 40838 w 562702"/>
                  <a:gd name="connsiteY141" fmla="*/ 162315 h 587190"/>
                  <a:gd name="connsiteX142" fmla="*/ 35363 w 562702"/>
                  <a:gd name="connsiteY142" fmla="*/ 169565 h 587190"/>
                  <a:gd name="connsiteX143" fmla="*/ 28113 w 562702"/>
                  <a:gd name="connsiteY143" fmla="*/ 176816 h 587190"/>
                  <a:gd name="connsiteX144" fmla="*/ 20863 w 562702"/>
                  <a:gd name="connsiteY144" fmla="*/ 180515 h 587190"/>
                  <a:gd name="connsiteX145" fmla="*/ 13391 w 562702"/>
                  <a:gd name="connsiteY145" fmla="*/ 183992 h 587190"/>
                  <a:gd name="connsiteX146" fmla="*/ 8138 w 562702"/>
                  <a:gd name="connsiteY146" fmla="*/ 192944 h 587190"/>
                  <a:gd name="connsiteX147" fmla="*/ 4439 w 562702"/>
                  <a:gd name="connsiteY147" fmla="*/ 200194 h 587190"/>
                  <a:gd name="connsiteX148" fmla="*/ 9914 w 562702"/>
                  <a:gd name="connsiteY148" fmla="*/ 207444 h 587190"/>
                  <a:gd name="connsiteX149" fmla="*/ 17164 w 562702"/>
                  <a:gd name="connsiteY149" fmla="*/ 207444 h 587190"/>
                  <a:gd name="connsiteX150" fmla="*/ 24414 w 562702"/>
                  <a:gd name="connsiteY150" fmla="*/ 207444 h 587190"/>
                  <a:gd name="connsiteX151" fmla="*/ 31664 w 562702"/>
                  <a:gd name="connsiteY151" fmla="*/ 207444 h 587190"/>
                  <a:gd name="connsiteX152" fmla="*/ 39136 w 562702"/>
                  <a:gd name="connsiteY152" fmla="*/ 205890 h 587190"/>
                  <a:gd name="connsiteX153" fmla="*/ 46386 w 562702"/>
                  <a:gd name="connsiteY153" fmla="*/ 202191 h 587190"/>
                  <a:gd name="connsiteX154" fmla="*/ 49864 w 562702"/>
                  <a:gd name="connsiteY154" fmla="*/ 194941 h 587190"/>
                  <a:gd name="connsiteX155" fmla="*/ 55560 w 562702"/>
                  <a:gd name="connsiteY155" fmla="*/ 187691 h 587190"/>
                  <a:gd name="connsiteX156" fmla="*/ 55560 w 562702"/>
                  <a:gd name="connsiteY156" fmla="*/ 180441 h 587190"/>
                  <a:gd name="connsiteX157" fmla="*/ 60813 w 562702"/>
                  <a:gd name="connsiteY157" fmla="*/ 172969 h 587190"/>
                  <a:gd name="connsiteX158" fmla="*/ 66509 w 562702"/>
                  <a:gd name="connsiteY158" fmla="*/ 176668 h 587190"/>
                  <a:gd name="connsiteX159" fmla="*/ 69986 w 562702"/>
                  <a:gd name="connsiteY159" fmla="*/ 169418 h 587190"/>
                  <a:gd name="connsiteX160" fmla="*/ 77237 w 562702"/>
                  <a:gd name="connsiteY160" fmla="*/ 162167 h 587190"/>
                  <a:gd name="connsiteX161" fmla="*/ 84709 w 562702"/>
                  <a:gd name="connsiteY161" fmla="*/ 167420 h 587190"/>
                  <a:gd name="connsiteX162" fmla="*/ 84709 w 562702"/>
                  <a:gd name="connsiteY162" fmla="*/ 174670 h 587190"/>
                  <a:gd name="connsiteX163" fmla="*/ 84709 w 562702"/>
                  <a:gd name="connsiteY163" fmla="*/ 181920 h 587190"/>
                  <a:gd name="connsiteX164" fmla="*/ 86262 w 562702"/>
                  <a:gd name="connsiteY164" fmla="*/ 189171 h 587190"/>
                  <a:gd name="connsiteX165" fmla="*/ 95436 w 562702"/>
                  <a:gd name="connsiteY165" fmla="*/ 194867 h 587190"/>
                  <a:gd name="connsiteX166" fmla="*/ 102908 w 562702"/>
                  <a:gd name="connsiteY166" fmla="*/ 194867 h 587190"/>
                  <a:gd name="connsiteX167" fmla="*/ 106385 w 562702"/>
                  <a:gd name="connsiteY167" fmla="*/ 202117 h 587190"/>
                  <a:gd name="connsiteX168" fmla="*/ 102908 w 562702"/>
                  <a:gd name="connsiteY168" fmla="*/ 209367 h 587190"/>
                  <a:gd name="connsiteX169" fmla="*/ 95436 w 562702"/>
                  <a:gd name="connsiteY169" fmla="*/ 211143 h 587190"/>
                  <a:gd name="connsiteX170" fmla="*/ 89961 w 562702"/>
                  <a:gd name="connsiteY170" fmla="*/ 218393 h 587190"/>
                  <a:gd name="connsiteX171" fmla="*/ 89961 w 562702"/>
                  <a:gd name="connsiteY171" fmla="*/ 225643 h 587190"/>
                  <a:gd name="connsiteX172" fmla="*/ 89961 w 562702"/>
                  <a:gd name="connsiteY172" fmla="*/ 233116 h 587190"/>
                  <a:gd name="connsiteX173" fmla="*/ 91959 w 562702"/>
                  <a:gd name="connsiteY173" fmla="*/ 240366 h 587190"/>
                  <a:gd name="connsiteX174" fmla="*/ 95436 w 562702"/>
                  <a:gd name="connsiteY174" fmla="*/ 247616 h 587190"/>
                  <a:gd name="connsiteX175" fmla="*/ 102908 w 562702"/>
                  <a:gd name="connsiteY175" fmla="*/ 251315 h 587190"/>
                  <a:gd name="connsiteX176" fmla="*/ 110158 w 562702"/>
                  <a:gd name="connsiteY176" fmla="*/ 253091 h 587190"/>
                  <a:gd name="connsiteX177" fmla="*/ 117409 w 562702"/>
                  <a:gd name="connsiteY177" fmla="*/ 247616 h 587190"/>
                  <a:gd name="connsiteX178" fmla="*/ 119184 w 562702"/>
                  <a:gd name="connsiteY178" fmla="*/ 240366 h 587190"/>
                  <a:gd name="connsiteX179" fmla="*/ 126434 w 562702"/>
                  <a:gd name="connsiteY179" fmla="*/ 233116 h 587190"/>
                  <a:gd name="connsiteX180" fmla="*/ 133684 w 562702"/>
                  <a:gd name="connsiteY180" fmla="*/ 234891 h 587190"/>
                  <a:gd name="connsiteX181" fmla="*/ 140935 w 562702"/>
                  <a:gd name="connsiteY181" fmla="*/ 238590 h 587190"/>
                  <a:gd name="connsiteX182" fmla="*/ 148185 w 562702"/>
                  <a:gd name="connsiteY182" fmla="*/ 240366 h 587190"/>
                  <a:gd name="connsiteX183" fmla="*/ 150182 w 562702"/>
                  <a:gd name="connsiteY183" fmla="*/ 247616 h 587190"/>
                  <a:gd name="connsiteX184" fmla="*/ 148185 w 562702"/>
                  <a:gd name="connsiteY184" fmla="*/ 254866 h 587190"/>
                  <a:gd name="connsiteX185" fmla="*/ 146631 w 562702"/>
                  <a:gd name="connsiteY185" fmla="*/ 262116 h 587190"/>
                  <a:gd name="connsiteX186" fmla="*/ 142932 w 562702"/>
                  <a:gd name="connsiteY186" fmla="*/ 271290 h 587190"/>
                  <a:gd name="connsiteX187" fmla="*/ 139233 w 562702"/>
                  <a:gd name="connsiteY187" fmla="*/ 278540 h 587190"/>
                  <a:gd name="connsiteX188" fmla="*/ 135756 w 562702"/>
                  <a:gd name="connsiteY188" fmla="*/ 286012 h 587190"/>
                  <a:gd name="connsiteX189" fmla="*/ 133758 w 562702"/>
                  <a:gd name="connsiteY189" fmla="*/ 293262 h 587190"/>
                  <a:gd name="connsiteX190" fmla="*/ 131983 w 562702"/>
                  <a:gd name="connsiteY190" fmla="*/ 300513 h 587190"/>
                  <a:gd name="connsiteX191" fmla="*/ 128506 w 562702"/>
                  <a:gd name="connsiteY191" fmla="*/ 307763 h 587190"/>
                  <a:gd name="connsiteX192" fmla="*/ 126508 w 562702"/>
                  <a:gd name="connsiteY192" fmla="*/ 315013 h 587190"/>
                  <a:gd name="connsiteX193" fmla="*/ 126508 w 562702"/>
                  <a:gd name="connsiteY193" fmla="*/ 322485 h 587190"/>
                  <a:gd name="connsiteX194" fmla="*/ 128506 w 562702"/>
                  <a:gd name="connsiteY194" fmla="*/ 329735 h 587190"/>
                  <a:gd name="connsiteX195" fmla="*/ 137457 w 562702"/>
                  <a:gd name="connsiteY195" fmla="*/ 336985 h 587190"/>
                  <a:gd name="connsiteX196" fmla="*/ 144708 w 562702"/>
                  <a:gd name="connsiteY196" fmla="*/ 340685 h 587190"/>
                  <a:gd name="connsiteX197" fmla="*/ 151958 w 562702"/>
                  <a:gd name="connsiteY197" fmla="*/ 342238 h 587190"/>
                  <a:gd name="connsiteX198" fmla="*/ 159208 w 562702"/>
                  <a:gd name="connsiteY198" fmla="*/ 342238 h 587190"/>
                  <a:gd name="connsiteX199" fmla="*/ 166458 w 562702"/>
                  <a:gd name="connsiteY199" fmla="*/ 340685 h 587190"/>
                  <a:gd name="connsiteX200" fmla="*/ 170157 w 562702"/>
                  <a:gd name="connsiteY200" fmla="*/ 347935 h 587190"/>
                  <a:gd name="connsiteX201" fmla="*/ 166458 w 562702"/>
                  <a:gd name="connsiteY201" fmla="*/ 355185 h 587190"/>
                  <a:gd name="connsiteX202" fmla="*/ 159208 w 562702"/>
                  <a:gd name="connsiteY202" fmla="*/ 356960 h 587190"/>
                  <a:gd name="connsiteX203" fmla="*/ 151958 w 562702"/>
                  <a:gd name="connsiteY203" fmla="*/ 362435 h 587190"/>
                  <a:gd name="connsiteX204" fmla="*/ 148259 w 562702"/>
                  <a:gd name="connsiteY204" fmla="*/ 378637 h 587190"/>
                  <a:gd name="connsiteX205" fmla="*/ 148259 w 562702"/>
                  <a:gd name="connsiteY205" fmla="*/ 385887 h 587190"/>
                  <a:gd name="connsiteX206" fmla="*/ 144782 w 562702"/>
                  <a:gd name="connsiteY206" fmla="*/ 393137 h 587190"/>
                  <a:gd name="connsiteX207" fmla="*/ 143006 w 562702"/>
                  <a:gd name="connsiteY207" fmla="*/ 400610 h 587190"/>
                  <a:gd name="connsiteX208" fmla="*/ 143006 w 562702"/>
                  <a:gd name="connsiteY208" fmla="*/ 407860 h 587190"/>
                  <a:gd name="connsiteX209" fmla="*/ 143006 w 562702"/>
                  <a:gd name="connsiteY209" fmla="*/ 415110 h 587190"/>
                  <a:gd name="connsiteX210" fmla="*/ 146705 w 562702"/>
                  <a:gd name="connsiteY210" fmla="*/ 422360 h 587190"/>
                  <a:gd name="connsiteX211" fmla="*/ 153955 w 562702"/>
                  <a:gd name="connsiteY211" fmla="*/ 426059 h 587190"/>
                  <a:gd name="connsiteX212" fmla="*/ 161206 w 562702"/>
                  <a:gd name="connsiteY212" fmla="*/ 428057 h 587190"/>
                  <a:gd name="connsiteX213" fmla="*/ 166458 w 562702"/>
                  <a:gd name="connsiteY213" fmla="*/ 435307 h 587190"/>
                  <a:gd name="connsiteX214" fmla="*/ 170157 w 562702"/>
                  <a:gd name="connsiteY214" fmla="*/ 442557 h 587190"/>
                  <a:gd name="connsiteX215" fmla="*/ 177407 w 562702"/>
                  <a:gd name="connsiteY215" fmla="*/ 444332 h 587190"/>
                  <a:gd name="connsiteX216" fmla="*/ 184658 w 562702"/>
                  <a:gd name="connsiteY216" fmla="*/ 440633 h 587190"/>
                  <a:gd name="connsiteX217" fmla="*/ 192130 w 562702"/>
                  <a:gd name="connsiteY217" fmla="*/ 433383 h 587190"/>
                  <a:gd name="connsiteX218" fmla="*/ 199380 w 562702"/>
                  <a:gd name="connsiteY218" fmla="*/ 435381 h 587190"/>
                  <a:gd name="connsiteX219" fmla="*/ 204855 w 562702"/>
                  <a:gd name="connsiteY219" fmla="*/ 442631 h 587190"/>
                  <a:gd name="connsiteX220" fmla="*/ 210329 w 562702"/>
                  <a:gd name="connsiteY220" fmla="*/ 449881 h 587190"/>
                  <a:gd name="connsiteX221" fmla="*/ 213806 w 562702"/>
                  <a:gd name="connsiteY221" fmla="*/ 442631 h 587190"/>
                  <a:gd name="connsiteX222" fmla="*/ 213806 w 562702"/>
                  <a:gd name="connsiteY222" fmla="*/ 435381 h 587190"/>
                  <a:gd name="connsiteX223" fmla="*/ 219503 w 562702"/>
                  <a:gd name="connsiteY223" fmla="*/ 428131 h 587190"/>
                  <a:gd name="connsiteX224" fmla="*/ 226753 w 562702"/>
                  <a:gd name="connsiteY224" fmla="*/ 435381 h 587190"/>
                  <a:gd name="connsiteX225" fmla="*/ 232006 w 562702"/>
                  <a:gd name="connsiteY225" fmla="*/ 442631 h 587190"/>
                  <a:gd name="connsiteX226" fmla="*/ 237702 w 562702"/>
                  <a:gd name="connsiteY226" fmla="*/ 449881 h 587190"/>
                  <a:gd name="connsiteX227" fmla="*/ 241179 w 562702"/>
                  <a:gd name="connsiteY227" fmla="*/ 457131 h 587190"/>
                  <a:gd name="connsiteX228" fmla="*/ 246654 w 562702"/>
                  <a:gd name="connsiteY228" fmla="*/ 464603 h 587190"/>
                  <a:gd name="connsiteX229" fmla="*/ 253904 w 562702"/>
                  <a:gd name="connsiteY229" fmla="*/ 468081 h 587190"/>
                  <a:gd name="connsiteX230" fmla="*/ 261154 w 562702"/>
                  <a:gd name="connsiteY230" fmla="*/ 471780 h 587190"/>
                  <a:gd name="connsiteX231" fmla="*/ 268405 w 562702"/>
                  <a:gd name="connsiteY231" fmla="*/ 473333 h 587190"/>
                  <a:gd name="connsiteX232" fmla="*/ 275655 w 562702"/>
                  <a:gd name="connsiteY232" fmla="*/ 477032 h 587190"/>
                  <a:gd name="connsiteX233" fmla="*/ 282905 w 562702"/>
                  <a:gd name="connsiteY233" fmla="*/ 477032 h 587190"/>
                  <a:gd name="connsiteX234" fmla="*/ 290377 w 562702"/>
                  <a:gd name="connsiteY234" fmla="*/ 477032 h 587190"/>
                  <a:gd name="connsiteX235" fmla="*/ 297627 w 562702"/>
                  <a:gd name="connsiteY235" fmla="*/ 477032 h 587190"/>
                  <a:gd name="connsiteX236" fmla="*/ 304877 w 562702"/>
                  <a:gd name="connsiteY236" fmla="*/ 479030 h 587190"/>
                  <a:gd name="connsiteX237" fmla="*/ 308576 w 562702"/>
                  <a:gd name="connsiteY237" fmla="*/ 486280 h 587190"/>
                  <a:gd name="connsiteX238" fmla="*/ 312053 w 562702"/>
                  <a:gd name="connsiteY238" fmla="*/ 493530 h 587190"/>
                  <a:gd name="connsiteX239" fmla="*/ 312053 w 562702"/>
                  <a:gd name="connsiteY239" fmla="*/ 500780 h 587190"/>
                  <a:gd name="connsiteX240" fmla="*/ 312053 w 562702"/>
                  <a:gd name="connsiteY240" fmla="*/ 508252 h 587190"/>
                  <a:gd name="connsiteX241" fmla="*/ 306653 w 562702"/>
                  <a:gd name="connsiteY241" fmla="*/ 514541 h 587190"/>
                  <a:gd name="connsiteX242" fmla="*/ 304655 w 562702"/>
                  <a:gd name="connsiteY242" fmla="*/ 514541 h 587190"/>
                  <a:gd name="connsiteX243" fmla="*/ 304655 w 562702"/>
                  <a:gd name="connsiteY243" fmla="*/ 528967 h 587190"/>
                  <a:gd name="connsiteX244" fmla="*/ 311906 w 562702"/>
                  <a:gd name="connsiteY244" fmla="*/ 541692 h 587190"/>
                  <a:gd name="connsiteX245" fmla="*/ 321079 w 562702"/>
                  <a:gd name="connsiteY245" fmla="*/ 558116 h 587190"/>
                  <a:gd name="connsiteX246" fmla="*/ 332029 w 562702"/>
                  <a:gd name="connsiteY246" fmla="*/ 558116 h 587190"/>
                  <a:gd name="connsiteX247" fmla="*/ 342978 w 562702"/>
                  <a:gd name="connsiteY247" fmla="*/ 552419 h 587190"/>
                  <a:gd name="connsiteX248" fmla="*/ 351930 w 562702"/>
                  <a:gd name="connsiteY248" fmla="*/ 541692 h 587190"/>
                  <a:gd name="connsiteX249" fmla="*/ 362879 w 562702"/>
                  <a:gd name="connsiteY249" fmla="*/ 534220 h 587190"/>
                  <a:gd name="connsiteX250" fmla="*/ 379303 w 562702"/>
                  <a:gd name="connsiteY250" fmla="*/ 518018 h 587190"/>
                  <a:gd name="connsiteX251" fmla="*/ 386553 w 562702"/>
                  <a:gd name="connsiteY251" fmla="*/ 556118 h 587190"/>
                  <a:gd name="connsiteX252" fmla="*/ 413704 w 562702"/>
                  <a:gd name="connsiteY252" fmla="*/ 572542 h 587190"/>
                  <a:gd name="connsiteX253" fmla="*/ 424653 w 562702"/>
                  <a:gd name="connsiteY253" fmla="*/ 587191 h 587190"/>
                  <a:gd name="connsiteX254" fmla="*/ 533702 w 562702"/>
                  <a:gd name="connsiteY254" fmla="*/ 587191 h 587190"/>
                  <a:gd name="connsiteX255" fmla="*/ 537253 w 562702"/>
                  <a:gd name="connsiteY255" fmla="*/ 585267 h 58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</a:cxnLst>
                <a:rect l="l" t="t" r="r" b="b"/>
                <a:pathLst>
                  <a:path w="562702" h="587190">
                    <a:moveTo>
                      <a:pt x="537253" y="585267"/>
                    </a:moveTo>
                    <a:lnTo>
                      <a:pt x="544503" y="578017"/>
                    </a:lnTo>
                    <a:lnTo>
                      <a:pt x="555452" y="574318"/>
                    </a:lnTo>
                    <a:lnTo>
                      <a:pt x="561149" y="567068"/>
                    </a:lnTo>
                    <a:lnTo>
                      <a:pt x="562703" y="559817"/>
                    </a:lnTo>
                    <a:lnTo>
                      <a:pt x="561149" y="552345"/>
                    </a:lnTo>
                    <a:lnTo>
                      <a:pt x="555452" y="545095"/>
                    </a:lnTo>
                    <a:lnTo>
                      <a:pt x="550200" y="537845"/>
                    </a:lnTo>
                    <a:lnTo>
                      <a:pt x="544503" y="530595"/>
                    </a:lnTo>
                    <a:lnTo>
                      <a:pt x="537253" y="523345"/>
                    </a:lnTo>
                    <a:lnTo>
                      <a:pt x="530003" y="517870"/>
                    </a:lnTo>
                    <a:lnTo>
                      <a:pt x="524750" y="510620"/>
                    </a:lnTo>
                    <a:lnTo>
                      <a:pt x="517500" y="503370"/>
                    </a:lnTo>
                    <a:lnTo>
                      <a:pt x="511803" y="496119"/>
                    </a:lnTo>
                    <a:lnTo>
                      <a:pt x="504553" y="488869"/>
                    </a:lnTo>
                    <a:lnTo>
                      <a:pt x="500854" y="481397"/>
                    </a:lnTo>
                    <a:lnTo>
                      <a:pt x="500854" y="474147"/>
                    </a:lnTo>
                    <a:lnTo>
                      <a:pt x="491902" y="466897"/>
                    </a:lnTo>
                    <a:lnTo>
                      <a:pt x="484652" y="466897"/>
                    </a:lnTo>
                    <a:lnTo>
                      <a:pt x="477402" y="470596"/>
                    </a:lnTo>
                    <a:lnTo>
                      <a:pt x="470152" y="472150"/>
                    </a:lnTo>
                    <a:lnTo>
                      <a:pt x="462902" y="472150"/>
                    </a:lnTo>
                    <a:lnTo>
                      <a:pt x="455429" y="470596"/>
                    </a:lnTo>
                    <a:lnTo>
                      <a:pt x="448179" y="466897"/>
                    </a:lnTo>
                    <a:lnTo>
                      <a:pt x="446182" y="459647"/>
                    </a:lnTo>
                    <a:lnTo>
                      <a:pt x="442705" y="452397"/>
                    </a:lnTo>
                    <a:lnTo>
                      <a:pt x="439006" y="445146"/>
                    </a:lnTo>
                    <a:lnTo>
                      <a:pt x="433753" y="437674"/>
                    </a:lnTo>
                    <a:lnTo>
                      <a:pt x="431756" y="430424"/>
                    </a:lnTo>
                    <a:lnTo>
                      <a:pt x="424505" y="424949"/>
                    </a:lnTo>
                    <a:lnTo>
                      <a:pt x="417255" y="421250"/>
                    </a:lnTo>
                    <a:lnTo>
                      <a:pt x="409783" y="414000"/>
                    </a:lnTo>
                    <a:lnTo>
                      <a:pt x="402533" y="414000"/>
                    </a:lnTo>
                    <a:lnTo>
                      <a:pt x="393581" y="410301"/>
                    </a:lnTo>
                    <a:lnTo>
                      <a:pt x="384407" y="406824"/>
                    </a:lnTo>
                    <a:lnTo>
                      <a:pt x="377157" y="406824"/>
                    </a:lnTo>
                    <a:lnTo>
                      <a:pt x="369907" y="406824"/>
                    </a:lnTo>
                    <a:lnTo>
                      <a:pt x="362657" y="405048"/>
                    </a:lnTo>
                    <a:lnTo>
                      <a:pt x="355185" y="403051"/>
                    </a:lnTo>
                    <a:lnTo>
                      <a:pt x="346233" y="401497"/>
                    </a:lnTo>
                    <a:lnTo>
                      <a:pt x="338983" y="401497"/>
                    </a:lnTo>
                    <a:lnTo>
                      <a:pt x="331733" y="399500"/>
                    </a:lnTo>
                    <a:lnTo>
                      <a:pt x="324483" y="402977"/>
                    </a:lnTo>
                    <a:lnTo>
                      <a:pt x="331733" y="406676"/>
                    </a:lnTo>
                    <a:lnTo>
                      <a:pt x="338983" y="410153"/>
                    </a:lnTo>
                    <a:lnTo>
                      <a:pt x="333508" y="417625"/>
                    </a:lnTo>
                    <a:lnTo>
                      <a:pt x="326258" y="415850"/>
                    </a:lnTo>
                    <a:lnTo>
                      <a:pt x="317306" y="417625"/>
                    </a:lnTo>
                    <a:lnTo>
                      <a:pt x="310056" y="413926"/>
                    </a:lnTo>
                    <a:lnTo>
                      <a:pt x="308059" y="406676"/>
                    </a:lnTo>
                    <a:lnTo>
                      <a:pt x="304360" y="399426"/>
                    </a:lnTo>
                    <a:lnTo>
                      <a:pt x="300661" y="391954"/>
                    </a:lnTo>
                    <a:lnTo>
                      <a:pt x="293410" y="388477"/>
                    </a:lnTo>
                    <a:lnTo>
                      <a:pt x="288158" y="381226"/>
                    </a:lnTo>
                    <a:lnTo>
                      <a:pt x="280907" y="375752"/>
                    </a:lnTo>
                    <a:lnTo>
                      <a:pt x="275211" y="366578"/>
                    </a:lnTo>
                    <a:lnTo>
                      <a:pt x="267961" y="363101"/>
                    </a:lnTo>
                    <a:lnTo>
                      <a:pt x="262708" y="355851"/>
                    </a:lnTo>
                    <a:lnTo>
                      <a:pt x="255458" y="352152"/>
                    </a:lnTo>
                    <a:lnTo>
                      <a:pt x="249761" y="344902"/>
                    </a:lnTo>
                    <a:lnTo>
                      <a:pt x="246284" y="337651"/>
                    </a:lnTo>
                    <a:lnTo>
                      <a:pt x="244509" y="330179"/>
                    </a:lnTo>
                    <a:lnTo>
                      <a:pt x="240810" y="322929"/>
                    </a:lnTo>
                    <a:lnTo>
                      <a:pt x="235335" y="315679"/>
                    </a:lnTo>
                    <a:lnTo>
                      <a:pt x="233559" y="308429"/>
                    </a:lnTo>
                    <a:lnTo>
                      <a:pt x="233559" y="297479"/>
                    </a:lnTo>
                    <a:lnTo>
                      <a:pt x="229860" y="290229"/>
                    </a:lnTo>
                    <a:lnTo>
                      <a:pt x="226383" y="282979"/>
                    </a:lnTo>
                    <a:lnTo>
                      <a:pt x="222684" y="275729"/>
                    </a:lnTo>
                    <a:lnTo>
                      <a:pt x="219207" y="268257"/>
                    </a:lnTo>
                    <a:lnTo>
                      <a:pt x="213510" y="261006"/>
                    </a:lnTo>
                    <a:lnTo>
                      <a:pt x="210033" y="253756"/>
                    </a:lnTo>
                    <a:lnTo>
                      <a:pt x="206334" y="246506"/>
                    </a:lnTo>
                    <a:lnTo>
                      <a:pt x="202635" y="239256"/>
                    </a:lnTo>
                    <a:lnTo>
                      <a:pt x="197382" y="232006"/>
                    </a:lnTo>
                    <a:lnTo>
                      <a:pt x="191908" y="224534"/>
                    </a:lnTo>
                    <a:lnTo>
                      <a:pt x="184436" y="219281"/>
                    </a:lnTo>
                    <a:lnTo>
                      <a:pt x="177186" y="212031"/>
                    </a:lnTo>
                    <a:lnTo>
                      <a:pt x="169935" y="206334"/>
                    </a:lnTo>
                    <a:lnTo>
                      <a:pt x="162685" y="201082"/>
                    </a:lnTo>
                    <a:lnTo>
                      <a:pt x="158986" y="193831"/>
                    </a:lnTo>
                    <a:lnTo>
                      <a:pt x="153733" y="186581"/>
                    </a:lnTo>
                    <a:lnTo>
                      <a:pt x="150034" y="179331"/>
                    </a:lnTo>
                    <a:lnTo>
                      <a:pt x="142784" y="171859"/>
                    </a:lnTo>
                    <a:lnTo>
                      <a:pt x="137310" y="164609"/>
                    </a:lnTo>
                    <a:lnTo>
                      <a:pt x="129837" y="157359"/>
                    </a:lnTo>
                    <a:lnTo>
                      <a:pt x="124585" y="150108"/>
                    </a:lnTo>
                    <a:lnTo>
                      <a:pt x="117113" y="143080"/>
                    </a:lnTo>
                    <a:lnTo>
                      <a:pt x="124585" y="142858"/>
                    </a:lnTo>
                    <a:lnTo>
                      <a:pt x="120886" y="135386"/>
                    </a:lnTo>
                    <a:lnTo>
                      <a:pt x="117409" y="128136"/>
                    </a:lnTo>
                    <a:lnTo>
                      <a:pt x="115411" y="120886"/>
                    </a:lnTo>
                    <a:lnTo>
                      <a:pt x="115411" y="113635"/>
                    </a:lnTo>
                    <a:lnTo>
                      <a:pt x="115411" y="107643"/>
                    </a:lnTo>
                    <a:lnTo>
                      <a:pt x="117409" y="100393"/>
                    </a:lnTo>
                    <a:lnTo>
                      <a:pt x="124659" y="92921"/>
                    </a:lnTo>
                    <a:lnTo>
                      <a:pt x="129911" y="85671"/>
                    </a:lnTo>
                    <a:lnTo>
                      <a:pt x="128358" y="78420"/>
                    </a:lnTo>
                    <a:lnTo>
                      <a:pt x="126360" y="71170"/>
                    </a:lnTo>
                    <a:lnTo>
                      <a:pt x="119110" y="65474"/>
                    </a:lnTo>
                    <a:lnTo>
                      <a:pt x="111638" y="60221"/>
                    </a:lnTo>
                    <a:lnTo>
                      <a:pt x="104388" y="52971"/>
                    </a:lnTo>
                    <a:lnTo>
                      <a:pt x="99135" y="45721"/>
                    </a:lnTo>
                    <a:lnTo>
                      <a:pt x="93439" y="38470"/>
                    </a:lnTo>
                    <a:lnTo>
                      <a:pt x="88186" y="30998"/>
                    </a:lnTo>
                    <a:lnTo>
                      <a:pt x="86188" y="23748"/>
                    </a:lnTo>
                    <a:lnTo>
                      <a:pt x="82711" y="16498"/>
                    </a:lnTo>
                    <a:lnTo>
                      <a:pt x="80936" y="9248"/>
                    </a:lnTo>
                    <a:lnTo>
                      <a:pt x="77237" y="1998"/>
                    </a:lnTo>
                    <a:lnTo>
                      <a:pt x="71762" y="0"/>
                    </a:lnTo>
                    <a:lnTo>
                      <a:pt x="64512" y="5475"/>
                    </a:lnTo>
                    <a:lnTo>
                      <a:pt x="57262" y="5475"/>
                    </a:lnTo>
                    <a:lnTo>
                      <a:pt x="51787" y="12725"/>
                    </a:lnTo>
                    <a:lnTo>
                      <a:pt x="46312" y="20197"/>
                    </a:lnTo>
                    <a:lnTo>
                      <a:pt x="39062" y="23674"/>
                    </a:lnTo>
                    <a:lnTo>
                      <a:pt x="31590" y="21677"/>
                    </a:lnTo>
                    <a:lnTo>
                      <a:pt x="26337" y="14426"/>
                    </a:lnTo>
                    <a:lnTo>
                      <a:pt x="19087" y="10949"/>
                    </a:lnTo>
                    <a:lnTo>
                      <a:pt x="14722" y="6806"/>
                    </a:lnTo>
                    <a:lnTo>
                      <a:pt x="11023" y="14057"/>
                    </a:lnTo>
                    <a:lnTo>
                      <a:pt x="5771" y="21307"/>
                    </a:lnTo>
                    <a:lnTo>
                      <a:pt x="3773" y="28557"/>
                    </a:lnTo>
                    <a:lnTo>
                      <a:pt x="1998" y="36029"/>
                    </a:lnTo>
                    <a:lnTo>
                      <a:pt x="1998" y="43279"/>
                    </a:lnTo>
                    <a:lnTo>
                      <a:pt x="1998" y="50529"/>
                    </a:lnTo>
                    <a:lnTo>
                      <a:pt x="0" y="58001"/>
                    </a:lnTo>
                    <a:lnTo>
                      <a:pt x="8064" y="58223"/>
                    </a:lnTo>
                    <a:lnTo>
                      <a:pt x="9840" y="65474"/>
                    </a:lnTo>
                    <a:lnTo>
                      <a:pt x="9840" y="72946"/>
                    </a:lnTo>
                    <a:lnTo>
                      <a:pt x="9840" y="80196"/>
                    </a:lnTo>
                    <a:lnTo>
                      <a:pt x="11837" y="87446"/>
                    </a:lnTo>
                    <a:lnTo>
                      <a:pt x="11837" y="94696"/>
                    </a:lnTo>
                    <a:lnTo>
                      <a:pt x="13391" y="101946"/>
                    </a:lnTo>
                    <a:lnTo>
                      <a:pt x="13391" y="109419"/>
                    </a:lnTo>
                    <a:lnTo>
                      <a:pt x="15388" y="116669"/>
                    </a:lnTo>
                    <a:lnTo>
                      <a:pt x="22638" y="120146"/>
                    </a:lnTo>
                    <a:lnTo>
                      <a:pt x="30110" y="125842"/>
                    </a:lnTo>
                    <a:lnTo>
                      <a:pt x="35363" y="133093"/>
                    </a:lnTo>
                    <a:lnTo>
                      <a:pt x="37361" y="140343"/>
                    </a:lnTo>
                    <a:lnTo>
                      <a:pt x="39136" y="147593"/>
                    </a:lnTo>
                    <a:lnTo>
                      <a:pt x="42613" y="154843"/>
                    </a:lnTo>
                    <a:lnTo>
                      <a:pt x="40838" y="162315"/>
                    </a:lnTo>
                    <a:lnTo>
                      <a:pt x="35363" y="169565"/>
                    </a:lnTo>
                    <a:lnTo>
                      <a:pt x="28113" y="176816"/>
                    </a:lnTo>
                    <a:lnTo>
                      <a:pt x="20863" y="180515"/>
                    </a:lnTo>
                    <a:lnTo>
                      <a:pt x="13391" y="183992"/>
                    </a:lnTo>
                    <a:lnTo>
                      <a:pt x="8138" y="192944"/>
                    </a:lnTo>
                    <a:lnTo>
                      <a:pt x="4439" y="200194"/>
                    </a:lnTo>
                    <a:lnTo>
                      <a:pt x="9914" y="207444"/>
                    </a:lnTo>
                    <a:lnTo>
                      <a:pt x="17164" y="207444"/>
                    </a:lnTo>
                    <a:lnTo>
                      <a:pt x="24414" y="207444"/>
                    </a:lnTo>
                    <a:lnTo>
                      <a:pt x="31664" y="207444"/>
                    </a:lnTo>
                    <a:lnTo>
                      <a:pt x="39136" y="205890"/>
                    </a:lnTo>
                    <a:lnTo>
                      <a:pt x="46386" y="202191"/>
                    </a:lnTo>
                    <a:lnTo>
                      <a:pt x="49864" y="194941"/>
                    </a:lnTo>
                    <a:lnTo>
                      <a:pt x="55560" y="187691"/>
                    </a:lnTo>
                    <a:lnTo>
                      <a:pt x="55560" y="180441"/>
                    </a:lnTo>
                    <a:lnTo>
                      <a:pt x="60813" y="172969"/>
                    </a:lnTo>
                    <a:lnTo>
                      <a:pt x="66509" y="176668"/>
                    </a:lnTo>
                    <a:lnTo>
                      <a:pt x="69986" y="169418"/>
                    </a:lnTo>
                    <a:lnTo>
                      <a:pt x="77237" y="162167"/>
                    </a:lnTo>
                    <a:lnTo>
                      <a:pt x="84709" y="167420"/>
                    </a:lnTo>
                    <a:lnTo>
                      <a:pt x="84709" y="174670"/>
                    </a:lnTo>
                    <a:lnTo>
                      <a:pt x="84709" y="181920"/>
                    </a:lnTo>
                    <a:lnTo>
                      <a:pt x="86262" y="189171"/>
                    </a:lnTo>
                    <a:lnTo>
                      <a:pt x="95436" y="194867"/>
                    </a:lnTo>
                    <a:lnTo>
                      <a:pt x="102908" y="194867"/>
                    </a:lnTo>
                    <a:lnTo>
                      <a:pt x="106385" y="202117"/>
                    </a:lnTo>
                    <a:lnTo>
                      <a:pt x="102908" y="209367"/>
                    </a:lnTo>
                    <a:lnTo>
                      <a:pt x="95436" y="211143"/>
                    </a:lnTo>
                    <a:lnTo>
                      <a:pt x="89961" y="218393"/>
                    </a:lnTo>
                    <a:lnTo>
                      <a:pt x="89961" y="225643"/>
                    </a:lnTo>
                    <a:lnTo>
                      <a:pt x="89961" y="233116"/>
                    </a:lnTo>
                    <a:lnTo>
                      <a:pt x="91959" y="240366"/>
                    </a:lnTo>
                    <a:lnTo>
                      <a:pt x="95436" y="247616"/>
                    </a:lnTo>
                    <a:lnTo>
                      <a:pt x="102908" y="251315"/>
                    </a:lnTo>
                    <a:lnTo>
                      <a:pt x="110158" y="253091"/>
                    </a:lnTo>
                    <a:lnTo>
                      <a:pt x="117409" y="247616"/>
                    </a:lnTo>
                    <a:lnTo>
                      <a:pt x="119184" y="240366"/>
                    </a:lnTo>
                    <a:lnTo>
                      <a:pt x="126434" y="233116"/>
                    </a:lnTo>
                    <a:lnTo>
                      <a:pt x="133684" y="234891"/>
                    </a:lnTo>
                    <a:lnTo>
                      <a:pt x="140935" y="238590"/>
                    </a:lnTo>
                    <a:lnTo>
                      <a:pt x="148185" y="240366"/>
                    </a:lnTo>
                    <a:lnTo>
                      <a:pt x="150182" y="247616"/>
                    </a:lnTo>
                    <a:lnTo>
                      <a:pt x="148185" y="254866"/>
                    </a:lnTo>
                    <a:lnTo>
                      <a:pt x="146631" y="262116"/>
                    </a:lnTo>
                    <a:lnTo>
                      <a:pt x="142932" y="271290"/>
                    </a:lnTo>
                    <a:lnTo>
                      <a:pt x="139233" y="278540"/>
                    </a:lnTo>
                    <a:lnTo>
                      <a:pt x="135756" y="286012"/>
                    </a:lnTo>
                    <a:lnTo>
                      <a:pt x="133758" y="293262"/>
                    </a:lnTo>
                    <a:lnTo>
                      <a:pt x="131983" y="300513"/>
                    </a:lnTo>
                    <a:lnTo>
                      <a:pt x="128506" y="307763"/>
                    </a:lnTo>
                    <a:lnTo>
                      <a:pt x="126508" y="315013"/>
                    </a:lnTo>
                    <a:lnTo>
                      <a:pt x="126508" y="322485"/>
                    </a:lnTo>
                    <a:lnTo>
                      <a:pt x="128506" y="329735"/>
                    </a:lnTo>
                    <a:lnTo>
                      <a:pt x="137457" y="336985"/>
                    </a:lnTo>
                    <a:lnTo>
                      <a:pt x="144708" y="340685"/>
                    </a:lnTo>
                    <a:lnTo>
                      <a:pt x="151958" y="342238"/>
                    </a:lnTo>
                    <a:lnTo>
                      <a:pt x="159208" y="342238"/>
                    </a:lnTo>
                    <a:lnTo>
                      <a:pt x="166458" y="340685"/>
                    </a:lnTo>
                    <a:lnTo>
                      <a:pt x="170157" y="347935"/>
                    </a:lnTo>
                    <a:lnTo>
                      <a:pt x="166458" y="355185"/>
                    </a:lnTo>
                    <a:lnTo>
                      <a:pt x="159208" y="356960"/>
                    </a:lnTo>
                    <a:lnTo>
                      <a:pt x="151958" y="362435"/>
                    </a:lnTo>
                    <a:lnTo>
                      <a:pt x="148259" y="378637"/>
                    </a:lnTo>
                    <a:lnTo>
                      <a:pt x="148259" y="385887"/>
                    </a:lnTo>
                    <a:lnTo>
                      <a:pt x="144782" y="393137"/>
                    </a:lnTo>
                    <a:lnTo>
                      <a:pt x="143006" y="400610"/>
                    </a:lnTo>
                    <a:lnTo>
                      <a:pt x="143006" y="407860"/>
                    </a:lnTo>
                    <a:lnTo>
                      <a:pt x="143006" y="415110"/>
                    </a:lnTo>
                    <a:lnTo>
                      <a:pt x="146705" y="422360"/>
                    </a:lnTo>
                    <a:lnTo>
                      <a:pt x="153955" y="426059"/>
                    </a:lnTo>
                    <a:lnTo>
                      <a:pt x="161206" y="428057"/>
                    </a:lnTo>
                    <a:lnTo>
                      <a:pt x="166458" y="435307"/>
                    </a:lnTo>
                    <a:lnTo>
                      <a:pt x="170157" y="442557"/>
                    </a:lnTo>
                    <a:lnTo>
                      <a:pt x="177407" y="444332"/>
                    </a:lnTo>
                    <a:lnTo>
                      <a:pt x="184658" y="440633"/>
                    </a:lnTo>
                    <a:lnTo>
                      <a:pt x="192130" y="433383"/>
                    </a:lnTo>
                    <a:lnTo>
                      <a:pt x="199380" y="435381"/>
                    </a:lnTo>
                    <a:lnTo>
                      <a:pt x="204855" y="442631"/>
                    </a:lnTo>
                    <a:lnTo>
                      <a:pt x="210329" y="449881"/>
                    </a:lnTo>
                    <a:lnTo>
                      <a:pt x="213806" y="442631"/>
                    </a:lnTo>
                    <a:lnTo>
                      <a:pt x="213806" y="435381"/>
                    </a:lnTo>
                    <a:lnTo>
                      <a:pt x="219503" y="428131"/>
                    </a:lnTo>
                    <a:lnTo>
                      <a:pt x="226753" y="435381"/>
                    </a:lnTo>
                    <a:lnTo>
                      <a:pt x="232006" y="442631"/>
                    </a:lnTo>
                    <a:lnTo>
                      <a:pt x="237702" y="449881"/>
                    </a:lnTo>
                    <a:lnTo>
                      <a:pt x="241179" y="457131"/>
                    </a:lnTo>
                    <a:lnTo>
                      <a:pt x="246654" y="464603"/>
                    </a:lnTo>
                    <a:lnTo>
                      <a:pt x="253904" y="468081"/>
                    </a:lnTo>
                    <a:lnTo>
                      <a:pt x="261154" y="471780"/>
                    </a:lnTo>
                    <a:lnTo>
                      <a:pt x="268405" y="473333"/>
                    </a:lnTo>
                    <a:lnTo>
                      <a:pt x="275655" y="477032"/>
                    </a:lnTo>
                    <a:lnTo>
                      <a:pt x="282905" y="477032"/>
                    </a:lnTo>
                    <a:lnTo>
                      <a:pt x="290377" y="477032"/>
                    </a:lnTo>
                    <a:lnTo>
                      <a:pt x="297627" y="477032"/>
                    </a:lnTo>
                    <a:lnTo>
                      <a:pt x="304877" y="479030"/>
                    </a:lnTo>
                    <a:lnTo>
                      <a:pt x="308576" y="486280"/>
                    </a:lnTo>
                    <a:lnTo>
                      <a:pt x="312053" y="493530"/>
                    </a:lnTo>
                    <a:lnTo>
                      <a:pt x="312053" y="500780"/>
                    </a:lnTo>
                    <a:lnTo>
                      <a:pt x="312053" y="508252"/>
                    </a:lnTo>
                    <a:lnTo>
                      <a:pt x="306653" y="514541"/>
                    </a:lnTo>
                    <a:lnTo>
                      <a:pt x="304655" y="514541"/>
                    </a:lnTo>
                    <a:lnTo>
                      <a:pt x="304655" y="528967"/>
                    </a:lnTo>
                    <a:lnTo>
                      <a:pt x="311906" y="541692"/>
                    </a:lnTo>
                    <a:lnTo>
                      <a:pt x="321079" y="558116"/>
                    </a:lnTo>
                    <a:lnTo>
                      <a:pt x="332029" y="558116"/>
                    </a:lnTo>
                    <a:lnTo>
                      <a:pt x="342978" y="552419"/>
                    </a:lnTo>
                    <a:lnTo>
                      <a:pt x="351930" y="541692"/>
                    </a:lnTo>
                    <a:lnTo>
                      <a:pt x="362879" y="534220"/>
                    </a:lnTo>
                    <a:lnTo>
                      <a:pt x="379303" y="518018"/>
                    </a:lnTo>
                    <a:lnTo>
                      <a:pt x="386553" y="556118"/>
                    </a:lnTo>
                    <a:lnTo>
                      <a:pt x="413704" y="572542"/>
                    </a:lnTo>
                    <a:lnTo>
                      <a:pt x="424653" y="587191"/>
                    </a:lnTo>
                    <a:lnTo>
                      <a:pt x="533702" y="587191"/>
                    </a:lnTo>
                    <a:lnTo>
                      <a:pt x="537253" y="58526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5D77FE0F-483E-4B8E-8970-0C8430170D48}"/>
                  </a:ext>
                </a:extLst>
              </p:cNvPr>
              <p:cNvSpPr/>
              <p:nvPr/>
            </p:nvSpPr>
            <p:spPr>
              <a:xfrm>
                <a:off x="1909421" y="4250387"/>
                <a:ext cx="256789" cy="356664"/>
              </a:xfrm>
              <a:custGeom>
                <a:avLst/>
                <a:gdLst>
                  <a:gd name="connsiteX0" fmla="*/ 41578 w 256789"/>
                  <a:gd name="connsiteY0" fmla="*/ 179849 h 356664"/>
                  <a:gd name="connsiteX1" fmla="*/ 49050 w 256789"/>
                  <a:gd name="connsiteY1" fmla="*/ 174596 h 356664"/>
                  <a:gd name="connsiteX2" fmla="*/ 56300 w 256789"/>
                  <a:gd name="connsiteY2" fmla="*/ 172599 h 356664"/>
                  <a:gd name="connsiteX3" fmla="*/ 63550 w 256789"/>
                  <a:gd name="connsiteY3" fmla="*/ 178295 h 356664"/>
                  <a:gd name="connsiteX4" fmla="*/ 69025 w 256789"/>
                  <a:gd name="connsiteY4" fmla="*/ 185545 h 356664"/>
                  <a:gd name="connsiteX5" fmla="*/ 74499 w 256789"/>
                  <a:gd name="connsiteY5" fmla="*/ 192796 h 356664"/>
                  <a:gd name="connsiteX6" fmla="*/ 81749 w 256789"/>
                  <a:gd name="connsiteY6" fmla="*/ 198048 h 356664"/>
                  <a:gd name="connsiteX7" fmla="*/ 89000 w 256789"/>
                  <a:gd name="connsiteY7" fmla="*/ 205298 h 356664"/>
                  <a:gd name="connsiteX8" fmla="*/ 96250 w 256789"/>
                  <a:gd name="connsiteY8" fmla="*/ 208998 h 356664"/>
                  <a:gd name="connsiteX9" fmla="*/ 103722 w 256789"/>
                  <a:gd name="connsiteY9" fmla="*/ 205298 h 356664"/>
                  <a:gd name="connsiteX10" fmla="*/ 110972 w 256789"/>
                  <a:gd name="connsiteY10" fmla="*/ 203745 h 356664"/>
                  <a:gd name="connsiteX11" fmla="*/ 118222 w 256789"/>
                  <a:gd name="connsiteY11" fmla="*/ 203745 h 356664"/>
                  <a:gd name="connsiteX12" fmla="*/ 125473 w 256789"/>
                  <a:gd name="connsiteY12" fmla="*/ 200046 h 356664"/>
                  <a:gd name="connsiteX13" fmla="*/ 132723 w 256789"/>
                  <a:gd name="connsiteY13" fmla="*/ 192796 h 356664"/>
                  <a:gd name="connsiteX14" fmla="*/ 139973 w 256789"/>
                  <a:gd name="connsiteY14" fmla="*/ 189097 h 356664"/>
                  <a:gd name="connsiteX15" fmla="*/ 147445 w 256789"/>
                  <a:gd name="connsiteY15" fmla="*/ 185619 h 356664"/>
                  <a:gd name="connsiteX16" fmla="*/ 147445 w 256789"/>
                  <a:gd name="connsiteY16" fmla="*/ 178369 h 356664"/>
                  <a:gd name="connsiteX17" fmla="*/ 139973 w 256789"/>
                  <a:gd name="connsiteY17" fmla="*/ 172673 h 356664"/>
                  <a:gd name="connsiteX18" fmla="*/ 132723 w 256789"/>
                  <a:gd name="connsiteY18" fmla="*/ 165422 h 356664"/>
                  <a:gd name="connsiteX19" fmla="*/ 125473 w 256789"/>
                  <a:gd name="connsiteY19" fmla="*/ 161723 h 356664"/>
                  <a:gd name="connsiteX20" fmla="*/ 118222 w 256789"/>
                  <a:gd name="connsiteY20" fmla="*/ 158246 h 356664"/>
                  <a:gd name="connsiteX21" fmla="*/ 110972 w 256789"/>
                  <a:gd name="connsiteY21" fmla="*/ 150996 h 356664"/>
                  <a:gd name="connsiteX22" fmla="*/ 103722 w 256789"/>
                  <a:gd name="connsiteY22" fmla="*/ 145521 h 356664"/>
                  <a:gd name="connsiteX23" fmla="*/ 96250 w 256789"/>
                  <a:gd name="connsiteY23" fmla="*/ 143524 h 356664"/>
                  <a:gd name="connsiteX24" fmla="*/ 89000 w 256789"/>
                  <a:gd name="connsiteY24" fmla="*/ 138271 h 356664"/>
                  <a:gd name="connsiteX25" fmla="*/ 81749 w 256789"/>
                  <a:gd name="connsiteY25" fmla="*/ 131021 h 356664"/>
                  <a:gd name="connsiteX26" fmla="*/ 78050 w 256789"/>
                  <a:gd name="connsiteY26" fmla="*/ 131021 h 356664"/>
                  <a:gd name="connsiteX27" fmla="*/ 81749 w 256789"/>
                  <a:gd name="connsiteY27" fmla="*/ 116373 h 356664"/>
                  <a:gd name="connsiteX28" fmla="*/ 83747 w 256789"/>
                  <a:gd name="connsiteY28" fmla="*/ 109123 h 356664"/>
                  <a:gd name="connsiteX29" fmla="*/ 85522 w 256789"/>
                  <a:gd name="connsiteY29" fmla="*/ 101872 h 356664"/>
                  <a:gd name="connsiteX30" fmla="*/ 87298 w 256789"/>
                  <a:gd name="connsiteY30" fmla="*/ 94622 h 356664"/>
                  <a:gd name="connsiteX31" fmla="*/ 90997 w 256789"/>
                  <a:gd name="connsiteY31" fmla="*/ 87372 h 356664"/>
                  <a:gd name="connsiteX32" fmla="*/ 92773 w 256789"/>
                  <a:gd name="connsiteY32" fmla="*/ 80122 h 356664"/>
                  <a:gd name="connsiteX33" fmla="*/ 94770 w 256789"/>
                  <a:gd name="connsiteY33" fmla="*/ 72650 h 356664"/>
                  <a:gd name="connsiteX34" fmla="*/ 98247 w 256789"/>
                  <a:gd name="connsiteY34" fmla="*/ 65400 h 356664"/>
                  <a:gd name="connsiteX35" fmla="*/ 103722 w 256789"/>
                  <a:gd name="connsiteY35" fmla="*/ 58149 h 356664"/>
                  <a:gd name="connsiteX36" fmla="*/ 109197 w 256789"/>
                  <a:gd name="connsiteY36" fmla="*/ 50899 h 356664"/>
                  <a:gd name="connsiteX37" fmla="*/ 114449 w 256789"/>
                  <a:gd name="connsiteY37" fmla="*/ 43649 h 356664"/>
                  <a:gd name="connsiteX38" fmla="*/ 120146 w 256789"/>
                  <a:gd name="connsiteY38" fmla="*/ 34475 h 356664"/>
                  <a:gd name="connsiteX39" fmla="*/ 120146 w 256789"/>
                  <a:gd name="connsiteY39" fmla="*/ 27003 h 356664"/>
                  <a:gd name="connsiteX40" fmla="*/ 120146 w 256789"/>
                  <a:gd name="connsiteY40" fmla="*/ 19753 h 356664"/>
                  <a:gd name="connsiteX41" fmla="*/ 114449 w 256789"/>
                  <a:gd name="connsiteY41" fmla="*/ 12503 h 356664"/>
                  <a:gd name="connsiteX42" fmla="*/ 116447 w 256789"/>
                  <a:gd name="connsiteY42" fmla="*/ 7250 h 356664"/>
                  <a:gd name="connsiteX43" fmla="*/ 123697 w 256789"/>
                  <a:gd name="connsiteY43" fmla="*/ 0 h 356664"/>
                  <a:gd name="connsiteX44" fmla="*/ 131169 w 256789"/>
                  <a:gd name="connsiteY44" fmla="*/ 5253 h 356664"/>
                  <a:gd name="connsiteX45" fmla="*/ 131169 w 256789"/>
                  <a:gd name="connsiteY45" fmla="*/ 12503 h 356664"/>
                  <a:gd name="connsiteX46" fmla="*/ 131169 w 256789"/>
                  <a:gd name="connsiteY46" fmla="*/ 19753 h 356664"/>
                  <a:gd name="connsiteX47" fmla="*/ 132723 w 256789"/>
                  <a:gd name="connsiteY47" fmla="*/ 27003 h 356664"/>
                  <a:gd name="connsiteX48" fmla="*/ 141896 w 256789"/>
                  <a:gd name="connsiteY48" fmla="*/ 32700 h 356664"/>
                  <a:gd name="connsiteX49" fmla="*/ 149368 w 256789"/>
                  <a:gd name="connsiteY49" fmla="*/ 32700 h 356664"/>
                  <a:gd name="connsiteX50" fmla="*/ 152846 w 256789"/>
                  <a:gd name="connsiteY50" fmla="*/ 39950 h 356664"/>
                  <a:gd name="connsiteX51" fmla="*/ 149368 w 256789"/>
                  <a:gd name="connsiteY51" fmla="*/ 47200 h 356664"/>
                  <a:gd name="connsiteX52" fmla="*/ 141896 w 256789"/>
                  <a:gd name="connsiteY52" fmla="*/ 48976 h 356664"/>
                  <a:gd name="connsiteX53" fmla="*/ 136422 w 256789"/>
                  <a:gd name="connsiteY53" fmla="*/ 56226 h 356664"/>
                  <a:gd name="connsiteX54" fmla="*/ 136422 w 256789"/>
                  <a:gd name="connsiteY54" fmla="*/ 63476 h 356664"/>
                  <a:gd name="connsiteX55" fmla="*/ 136422 w 256789"/>
                  <a:gd name="connsiteY55" fmla="*/ 70948 h 356664"/>
                  <a:gd name="connsiteX56" fmla="*/ 138419 w 256789"/>
                  <a:gd name="connsiteY56" fmla="*/ 78198 h 356664"/>
                  <a:gd name="connsiteX57" fmla="*/ 141896 w 256789"/>
                  <a:gd name="connsiteY57" fmla="*/ 85449 h 356664"/>
                  <a:gd name="connsiteX58" fmla="*/ 149368 w 256789"/>
                  <a:gd name="connsiteY58" fmla="*/ 89148 h 356664"/>
                  <a:gd name="connsiteX59" fmla="*/ 156619 w 256789"/>
                  <a:gd name="connsiteY59" fmla="*/ 90923 h 356664"/>
                  <a:gd name="connsiteX60" fmla="*/ 163869 w 256789"/>
                  <a:gd name="connsiteY60" fmla="*/ 85449 h 356664"/>
                  <a:gd name="connsiteX61" fmla="*/ 165644 w 256789"/>
                  <a:gd name="connsiteY61" fmla="*/ 78198 h 356664"/>
                  <a:gd name="connsiteX62" fmla="*/ 172895 w 256789"/>
                  <a:gd name="connsiteY62" fmla="*/ 70948 h 356664"/>
                  <a:gd name="connsiteX63" fmla="*/ 180145 w 256789"/>
                  <a:gd name="connsiteY63" fmla="*/ 72724 h 356664"/>
                  <a:gd name="connsiteX64" fmla="*/ 187395 w 256789"/>
                  <a:gd name="connsiteY64" fmla="*/ 76423 h 356664"/>
                  <a:gd name="connsiteX65" fmla="*/ 194645 w 256789"/>
                  <a:gd name="connsiteY65" fmla="*/ 78198 h 356664"/>
                  <a:gd name="connsiteX66" fmla="*/ 196643 w 256789"/>
                  <a:gd name="connsiteY66" fmla="*/ 85449 h 356664"/>
                  <a:gd name="connsiteX67" fmla="*/ 194645 w 256789"/>
                  <a:gd name="connsiteY67" fmla="*/ 92699 h 356664"/>
                  <a:gd name="connsiteX68" fmla="*/ 193091 w 256789"/>
                  <a:gd name="connsiteY68" fmla="*/ 99949 h 356664"/>
                  <a:gd name="connsiteX69" fmla="*/ 189392 w 256789"/>
                  <a:gd name="connsiteY69" fmla="*/ 109123 h 356664"/>
                  <a:gd name="connsiteX70" fmla="*/ 185693 w 256789"/>
                  <a:gd name="connsiteY70" fmla="*/ 116373 h 356664"/>
                  <a:gd name="connsiteX71" fmla="*/ 182216 w 256789"/>
                  <a:gd name="connsiteY71" fmla="*/ 123845 h 356664"/>
                  <a:gd name="connsiteX72" fmla="*/ 180219 w 256789"/>
                  <a:gd name="connsiteY72" fmla="*/ 131095 h 356664"/>
                  <a:gd name="connsiteX73" fmla="*/ 178443 w 256789"/>
                  <a:gd name="connsiteY73" fmla="*/ 138345 h 356664"/>
                  <a:gd name="connsiteX74" fmla="*/ 174966 w 256789"/>
                  <a:gd name="connsiteY74" fmla="*/ 145595 h 356664"/>
                  <a:gd name="connsiteX75" fmla="*/ 172969 w 256789"/>
                  <a:gd name="connsiteY75" fmla="*/ 152846 h 356664"/>
                  <a:gd name="connsiteX76" fmla="*/ 172969 w 256789"/>
                  <a:gd name="connsiteY76" fmla="*/ 160318 h 356664"/>
                  <a:gd name="connsiteX77" fmla="*/ 174966 w 256789"/>
                  <a:gd name="connsiteY77" fmla="*/ 167568 h 356664"/>
                  <a:gd name="connsiteX78" fmla="*/ 183918 w 256789"/>
                  <a:gd name="connsiteY78" fmla="*/ 174818 h 356664"/>
                  <a:gd name="connsiteX79" fmla="*/ 191168 w 256789"/>
                  <a:gd name="connsiteY79" fmla="*/ 178517 h 356664"/>
                  <a:gd name="connsiteX80" fmla="*/ 198418 w 256789"/>
                  <a:gd name="connsiteY80" fmla="*/ 180071 h 356664"/>
                  <a:gd name="connsiteX81" fmla="*/ 205668 w 256789"/>
                  <a:gd name="connsiteY81" fmla="*/ 180071 h 356664"/>
                  <a:gd name="connsiteX82" fmla="*/ 212919 w 256789"/>
                  <a:gd name="connsiteY82" fmla="*/ 178517 h 356664"/>
                  <a:gd name="connsiteX83" fmla="*/ 216618 w 256789"/>
                  <a:gd name="connsiteY83" fmla="*/ 185767 h 356664"/>
                  <a:gd name="connsiteX84" fmla="*/ 212919 w 256789"/>
                  <a:gd name="connsiteY84" fmla="*/ 193018 h 356664"/>
                  <a:gd name="connsiteX85" fmla="*/ 205668 w 256789"/>
                  <a:gd name="connsiteY85" fmla="*/ 194793 h 356664"/>
                  <a:gd name="connsiteX86" fmla="*/ 198418 w 256789"/>
                  <a:gd name="connsiteY86" fmla="*/ 200268 h 356664"/>
                  <a:gd name="connsiteX87" fmla="*/ 194719 w 256789"/>
                  <a:gd name="connsiteY87" fmla="*/ 216470 h 356664"/>
                  <a:gd name="connsiteX88" fmla="*/ 194719 w 256789"/>
                  <a:gd name="connsiteY88" fmla="*/ 223720 h 356664"/>
                  <a:gd name="connsiteX89" fmla="*/ 191242 w 256789"/>
                  <a:gd name="connsiteY89" fmla="*/ 230970 h 356664"/>
                  <a:gd name="connsiteX90" fmla="*/ 189466 w 256789"/>
                  <a:gd name="connsiteY90" fmla="*/ 238442 h 356664"/>
                  <a:gd name="connsiteX91" fmla="*/ 189466 w 256789"/>
                  <a:gd name="connsiteY91" fmla="*/ 245692 h 356664"/>
                  <a:gd name="connsiteX92" fmla="*/ 189466 w 256789"/>
                  <a:gd name="connsiteY92" fmla="*/ 252943 h 356664"/>
                  <a:gd name="connsiteX93" fmla="*/ 193165 w 256789"/>
                  <a:gd name="connsiteY93" fmla="*/ 260193 h 356664"/>
                  <a:gd name="connsiteX94" fmla="*/ 200416 w 256789"/>
                  <a:gd name="connsiteY94" fmla="*/ 263892 h 356664"/>
                  <a:gd name="connsiteX95" fmla="*/ 207666 w 256789"/>
                  <a:gd name="connsiteY95" fmla="*/ 265889 h 356664"/>
                  <a:gd name="connsiteX96" fmla="*/ 212919 w 256789"/>
                  <a:gd name="connsiteY96" fmla="*/ 273139 h 356664"/>
                  <a:gd name="connsiteX97" fmla="*/ 216618 w 256789"/>
                  <a:gd name="connsiteY97" fmla="*/ 280390 h 356664"/>
                  <a:gd name="connsiteX98" fmla="*/ 223868 w 256789"/>
                  <a:gd name="connsiteY98" fmla="*/ 282165 h 356664"/>
                  <a:gd name="connsiteX99" fmla="*/ 231118 w 256789"/>
                  <a:gd name="connsiteY99" fmla="*/ 278466 h 356664"/>
                  <a:gd name="connsiteX100" fmla="*/ 238590 w 256789"/>
                  <a:gd name="connsiteY100" fmla="*/ 271216 h 356664"/>
                  <a:gd name="connsiteX101" fmla="*/ 245840 w 256789"/>
                  <a:gd name="connsiteY101" fmla="*/ 273213 h 356664"/>
                  <a:gd name="connsiteX102" fmla="*/ 251315 w 256789"/>
                  <a:gd name="connsiteY102" fmla="*/ 280464 h 356664"/>
                  <a:gd name="connsiteX103" fmla="*/ 256789 w 256789"/>
                  <a:gd name="connsiteY103" fmla="*/ 293188 h 356664"/>
                  <a:gd name="connsiteX104" fmla="*/ 253090 w 256789"/>
                  <a:gd name="connsiteY104" fmla="*/ 300439 h 356664"/>
                  <a:gd name="connsiteX105" fmla="*/ 245840 w 256789"/>
                  <a:gd name="connsiteY105" fmla="*/ 303916 h 356664"/>
                  <a:gd name="connsiteX106" fmla="*/ 238590 w 256789"/>
                  <a:gd name="connsiteY106" fmla="*/ 309612 h 356664"/>
                  <a:gd name="connsiteX107" fmla="*/ 231118 w 256789"/>
                  <a:gd name="connsiteY107" fmla="*/ 313089 h 356664"/>
                  <a:gd name="connsiteX108" fmla="*/ 223868 w 256789"/>
                  <a:gd name="connsiteY108" fmla="*/ 318564 h 356664"/>
                  <a:gd name="connsiteX109" fmla="*/ 216618 w 256789"/>
                  <a:gd name="connsiteY109" fmla="*/ 324039 h 356664"/>
                  <a:gd name="connsiteX110" fmla="*/ 209367 w 256789"/>
                  <a:gd name="connsiteY110" fmla="*/ 320340 h 356664"/>
                  <a:gd name="connsiteX111" fmla="*/ 200416 w 256789"/>
                  <a:gd name="connsiteY111" fmla="*/ 324039 h 356664"/>
                  <a:gd name="connsiteX112" fmla="*/ 193165 w 256789"/>
                  <a:gd name="connsiteY112" fmla="*/ 327738 h 356664"/>
                  <a:gd name="connsiteX113" fmla="*/ 185693 w 256789"/>
                  <a:gd name="connsiteY113" fmla="*/ 331215 h 356664"/>
                  <a:gd name="connsiteX114" fmla="*/ 178443 w 256789"/>
                  <a:gd name="connsiteY114" fmla="*/ 336689 h 356664"/>
                  <a:gd name="connsiteX115" fmla="*/ 174966 w 256789"/>
                  <a:gd name="connsiteY115" fmla="*/ 343940 h 356664"/>
                  <a:gd name="connsiteX116" fmla="*/ 167494 w 256789"/>
                  <a:gd name="connsiteY116" fmla="*/ 342164 h 356664"/>
                  <a:gd name="connsiteX117" fmla="*/ 160244 w 256789"/>
                  <a:gd name="connsiteY117" fmla="*/ 334914 h 356664"/>
                  <a:gd name="connsiteX118" fmla="*/ 156767 w 256789"/>
                  <a:gd name="connsiteY118" fmla="*/ 327664 h 356664"/>
                  <a:gd name="connsiteX119" fmla="*/ 154769 w 256789"/>
                  <a:gd name="connsiteY119" fmla="*/ 320192 h 356664"/>
                  <a:gd name="connsiteX120" fmla="*/ 152994 w 256789"/>
                  <a:gd name="connsiteY120" fmla="*/ 312941 h 356664"/>
                  <a:gd name="connsiteX121" fmla="*/ 145743 w 256789"/>
                  <a:gd name="connsiteY121" fmla="*/ 312941 h 356664"/>
                  <a:gd name="connsiteX122" fmla="*/ 138493 w 256789"/>
                  <a:gd name="connsiteY122" fmla="*/ 318416 h 356664"/>
                  <a:gd name="connsiteX123" fmla="*/ 131243 w 256789"/>
                  <a:gd name="connsiteY123" fmla="*/ 325666 h 356664"/>
                  <a:gd name="connsiteX124" fmla="*/ 132797 w 256789"/>
                  <a:gd name="connsiteY124" fmla="*/ 332916 h 356664"/>
                  <a:gd name="connsiteX125" fmla="*/ 140047 w 256789"/>
                  <a:gd name="connsiteY125" fmla="*/ 340167 h 356664"/>
                  <a:gd name="connsiteX126" fmla="*/ 143746 w 256789"/>
                  <a:gd name="connsiteY126" fmla="*/ 347417 h 356664"/>
                  <a:gd name="connsiteX127" fmla="*/ 138493 w 256789"/>
                  <a:gd name="connsiteY127" fmla="*/ 354889 h 356664"/>
                  <a:gd name="connsiteX128" fmla="*/ 131243 w 256789"/>
                  <a:gd name="connsiteY128" fmla="*/ 356664 h 356664"/>
                  <a:gd name="connsiteX129" fmla="*/ 123771 w 256789"/>
                  <a:gd name="connsiteY129" fmla="*/ 354889 h 356664"/>
                  <a:gd name="connsiteX130" fmla="*/ 120294 w 256789"/>
                  <a:gd name="connsiteY130" fmla="*/ 347417 h 356664"/>
                  <a:gd name="connsiteX131" fmla="*/ 113044 w 256789"/>
                  <a:gd name="connsiteY131" fmla="*/ 343940 h 356664"/>
                  <a:gd name="connsiteX132" fmla="*/ 105571 w 256789"/>
                  <a:gd name="connsiteY132" fmla="*/ 343940 h 356664"/>
                  <a:gd name="connsiteX133" fmla="*/ 98321 w 256789"/>
                  <a:gd name="connsiteY133" fmla="*/ 343940 h 356664"/>
                  <a:gd name="connsiteX134" fmla="*/ 91071 w 256789"/>
                  <a:gd name="connsiteY134" fmla="*/ 343940 h 356664"/>
                  <a:gd name="connsiteX135" fmla="*/ 83821 w 256789"/>
                  <a:gd name="connsiteY135" fmla="*/ 336689 h 356664"/>
                  <a:gd name="connsiteX136" fmla="*/ 76571 w 256789"/>
                  <a:gd name="connsiteY136" fmla="*/ 331215 h 356664"/>
                  <a:gd name="connsiteX137" fmla="*/ 69099 w 256789"/>
                  <a:gd name="connsiteY137" fmla="*/ 329217 h 356664"/>
                  <a:gd name="connsiteX138" fmla="*/ 61848 w 256789"/>
                  <a:gd name="connsiteY138" fmla="*/ 329217 h 356664"/>
                  <a:gd name="connsiteX139" fmla="*/ 54598 w 256789"/>
                  <a:gd name="connsiteY139" fmla="*/ 331215 h 356664"/>
                  <a:gd name="connsiteX140" fmla="*/ 45425 w 256789"/>
                  <a:gd name="connsiteY140" fmla="*/ 334914 h 356664"/>
                  <a:gd name="connsiteX141" fmla="*/ 38174 w 256789"/>
                  <a:gd name="connsiteY141" fmla="*/ 331215 h 356664"/>
                  <a:gd name="connsiteX142" fmla="*/ 30924 w 256789"/>
                  <a:gd name="connsiteY142" fmla="*/ 336689 h 356664"/>
                  <a:gd name="connsiteX143" fmla="*/ 23452 w 256789"/>
                  <a:gd name="connsiteY143" fmla="*/ 338465 h 356664"/>
                  <a:gd name="connsiteX144" fmla="*/ 16202 w 256789"/>
                  <a:gd name="connsiteY144" fmla="*/ 336689 h 356664"/>
                  <a:gd name="connsiteX145" fmla="*/ 8952 w 256789"/>
                  <a:gd name="connsiteY145" fmla="*/ 332990 h 356664"/>
                  <a:gd name="connsiteX146" fmla="*/ 3699 w 256789"/>
                  <a:gd name="connsiteY146" fmla="*/ 325740 h 356664"/>
                  <a:gd name="connsiteX147" fmla="*/ 0 w 256789"/>
                  <a:gd name="connsiteY147" fmla="*/ 318490 h 356664"/>
                  <a:gd name="connsiteX148" fmla="*/ 3699 w 256789"/>
                  <a:gd name="connsiteY148" fmla="*/ 313015 h 356664"/>
                  <a:gd name="connsiteX149" fmla="*/ 10949 w 256789"/>
                  <a:gd name="connsiteY149" fmla="*/ 313015 h 356664"/>
                  <a:gd name="connsiteX150" fmla="*/ 18199 w 256789"/>
                  <a:gd name="connsiteY150" fmla="*/ 305765 h 356664"/>
                  <a:gd name="connsiteX151" fmla="*/ 25450 w 256789"/>
                  <a:gd name="connsiteY151" fmla="*/ 302288 h 356664"/>
                  <a:gd name="connsiteX152" fmla="*/ 32700 w 256789"/>
                  <a:gd name="connsiteY152" fmla="*/ 298589 h 356664"/>
                  <a:gd name="connsiteX153" fmla="*/ 40172 w 256789"/>
                  <a:gd name="connsiteY153" fmla="*/ 296592 h 356664"/>
                  <a:gd name="connsiteX154" fmla="*/ 40172 w 256789"/>
                  <a:gd name="connsiteY154" fmla="*/ 289341 h 356664"/>
                  <a:gd name="connsiteX155" fmla="*/ 40172 w 256789"/>
                  <a:gd name="connsiteY155" fmla="*/ 282091 h 356664"/>
                  <a:gd name="connsiteX156" fmla="*/ 40172 w 256789"/>
                  <a:gd name="connsiteY156" fmla="*/ 274841 h 356664"/>
                  <a:gd name="connsiteX157" fmla="*/ 41726 w 256789"/>
                  <a:gd name="connsiteY157" fmla="*/ 267369 h 356664"/>
                  <a:gd name="connsiteX158" fmla="*/ 36473 w 256789"/>
                  <a:gd name="connsiteY158" fmla="*/ 258417 h 356664"/>
                  <a:gd name="connsiteX159" fmla="*/ 36473 w 256789"/>
                  <a:gd name="connsiteY159" fmla="*/ 251167 h 356664"/>
                  <a:gd name="connsiteX160" fmla="*/ 36473 w 256789"/>
                  <a:gd name="connsiteY160" fmla="*/ 243917 h 356664"/>
                  <a:gd name="connsiteX161" fmla="*/ 32774 w 256789"/>
                  <a:gd name="connsiteY161" fmla="*/ 238442 h 356664"/>
                  <a:gd name="connsiteX162" fmla="*/ 38248 w 256789"/>
                  <a:gd name="connsiteY162" fmla="*/ 230970 h 356664"/>
                  <a:gd name="connsiteX163" fmla="*/ 40246 w 256789"/>
                  <a:gd name="connsiteY163" fmla="*/ 223720 h 356664"/>
                  <a:gd name="connsiteX164" fmla="*/ 41800 w 256789"/>
                  <a:gd name="connsiteY164" fmla="*/ 216470 h 356664"/>
                  <a:gd name="connsiteX165" fmla="*/ 43797 w 256789"/>
                  <a:gd name="connsiteY165" fmla="*/ 209219 h 356664"/>
                  <a:gd name="connsiteX166" fmla="*/ 43797 w 256789"/>
                  <a:gd name="connsiteY166" fmla="*/ 201969 h 356664"/>
                  <a:gd name="connsiteX167" fmla="*/ 41800 w 256789"/>
                  <a:gd name="connsiteY167" fmla="*/ 194719 h 356664"/>
                  <a:gd name="connsiteX168" fmla="*/ 40246 w 256789"/>
                  <a:gd name="connsiteY168" fmla="*/ 187247 h 356664"/>
                  <a:gd name="connsiteX169" fmla="*/ 38248 w 256789"/>
                  <a:gd name="connsiteY169" fmla="*/ 179997 h 356664"/>
                  <a:gd name="connsiteX170" fmla="*/ 41578 w 256789"/>
                  <a:gd name="connsiteY170" fmla="*/ 179997 h 35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256789" h="356664">
                    <a:moveTo>
                      <a:pt x="41578" y="179849"/>
                    </a:moveTo>
                    <a:lnTo>
                      <a:pt x="49050" y="174596"/>
                    </a:lnTo>
                    <a:lnTo>
                      <a:pt x="56300" y="172599"/>
                    </a:lnTo>
                    <a:lnTo>
                      <a:pt x="63550" y="178295"/>
                    </a:lnTo>
                    <a:lnTo>
                      <a:pt x="69025" y="185545"/>
                    </a:lnTo>
                    <a:lnTo>
                      <a:pt x="74499" y="192796"/>
                    </a:lnTo>
                    <a:lnTo>
                      <a:pt x="81749" y="198048"/>
                    </a:lnTo>
                    <a:lnTo>
                      <a:pt x="89000" y="205298"/>
                    </a:lnTo>
                    <a:lnTo>
                      <a:pt x="96250" y="208998"/>
                    </a:lnTo>
                    <a:lnTo>
                      <a:pt x="103722" y="205298"/>
                    </a:lnTo>
                    <a:lnTo>
                      <a:pt x="110972" y="203745"/>
                    </a:lnTo>
                    <a:lnTo>
                      <a:pt x="118222" y="203745"/>
                    </a:lnTo>
                    <a:lnTo>
                      <a:pt x="125473" y="200046"/>
                    </a:lnTo>
                    <a:lnTo>
                      <a:pt x="132723" y="192796"/>
                    </a:lnTo>
                    <a:lnTo>
                      <a:pt x="139973" y="189097"/>
                    </a:lnTo>
                    <a:lnTo>
                      <a:pt x="147445" y="185619"/>
                    </a:lnTo>
                    <a:lnTo>
                      <a:pt x="147445" y="178369"/>
                    </a:lnTo>
                    <a:lnTo>
                      <a:pt x="139973" y="172673"/>
                    </a:lnTo>
                    <a:lnTo>
                      <a:pt x="132723" y="165422"/>
                    </a:lnTo>
                    <a:lnTo>
                      <a:pt x="125473" y="161723"/>
                    </a:lnTo>
                    <a:lnTo>
                      <a:pt x="118222" y="158246"/>
                    </a:lnTo>
                    <a:lnTo>
                      <a:pt x="110972" y="150996"/>
                    </a:lnTo>
                    <a:lnTo>
                      <a:pt x="103722" y="145521"/>
                    </a:lnTo>
                    <a:lnTo>
                      <a:pt x="96250" y="143524"/>
                    </a:lnTo>
                    <a:lnTo>
                      <a:pt x="89000" y="138271"/>
                    </a:lnTo>
                    <a:lnTo>
                      <a:pt x="81749" y="131021"/>
                    </a:lnTo>
                    <a:lnTo>
                      <a:pt x="78050" y="131021"/>
                    </a:lnTo>
                    <a:lnTo>
                      <a:pt x="81749" y="116373"/>
                    </a:lnTo>
                    <a:lnTo>
                      <a:pt x="83747" y="109123"/>
                    </a:lnTo>
                    <a:lnTo>
                      <a:pt x="85522" y="101872"/>
                    </a:lnTo>
                    <a:lnTo>
                      <a:pt x="87298" y="94622"/>
                    </a:lnTo>
                    <a:lnTo>
                      <a:pt x="90997" y="87372"/>
                    </a:lnTo>
                    <a:lnTo>
                      <a:pt x="92773" y="80122"/>
                    </a:lnTo>
                    <a:lnTo>
                      <a:pt x="94770" y="72650"/>
                    </a:lnTo>
                    <a:lnTo>
                      <a:pt x="98247" y="65400"/>
                    </a:lnTo>
                    <a:lnTo>
                      <a:pt x="103722" y="58149"/>
                    </a:lnTo>
                    <a:lnTo>
                      <a:pt x="109197" y="50899"/>
                    </a:lnTo>
                    <a:lnTo>
                      <a:pt x="114449" y="43649"/>
                    </a:lnTo>
                    <a:lnTo>
                      <a:pt x="120146" y="34475"/>
                    </a:lnTo>
                    <a:lnTo>
                      <a:pt x="120146" y="27003"/>
                    </a:lnTo>
                    <a:lnTo>
                      <a:pt x="120146" y="19753"/>
                    </a:lnTo>
                    <a:lnTo>
                      <a:pt x="114449" y="12503"/>
                    </a:lnTo>
                    <a:lnTo>
                      <a:pt x="116447" y="7250"/>
                    </a:lnTo>
                    <a:lnTo>
                      <a:pt x="123697" y="0"/>
                    </a:lnTo>
                    <a:lnTo>
                      <a:pt x="131169" y="5253"/>
                    </a:lnTo>
                    <a:lnTo>
                      <a:pt x="131169" y="12503"/>
                    </a:lnTo>
                    <a:lnTo>
                      <a:pt x="131169" y="19753"/>
                    </a:lnTo>
                    <a:lnTo>
                      <a:pt x="132723" y="27003"/>
                    </a:lnTo>
                    <a:lnTo>
                      <a:pt x="141896" y="32700"/>
                    </a:lnTo>
                    <a:lnTo>
                      <a:pt x="149368" y="32700"/>
                    </a:lnTo>
                    <a:lnTo>
                      <a:pt x="152846" y="39950"/>
                    </a:lnTo>
                    <a:lnTo>
                      <a:pt x="149368" y="47200"/>
                    </a:lnTo>
                    <a:lnTo>
                      <a:pt x="141896" y="48976"/>
                    </a:lnTo>
                    <a:lnTo>
                      <a:pt x="136422" y="56226"/>
                    </a:lnTo>
                    <a:lnTo>
                      <a:pt x="136422" y="63476"/>
                    </a:lnTo>
                    <a:lnTo>
                      <a:pt x="136422" y="70948"/>
                    </a:lnTo>
                    <a:lnTo>
                      <a:pt x="138419" y="78198"/>
                    </a:lnTo>
                    <a:lnTo>
                      <a:pt x="141896" y="85449"/>
                    </a:lnTo>
                    <a:lnTo>
                      <a:pt x="149368" y="89148"/>
                    </a:lnTo>
                    <a:lnTo>
                      <a:pt x="156619" y="90923"/>
                    </a:lnTo>
                    <a:lnTo>
                      <a:pt x="163869" y="85449"/>
                    </a:lnTo>
                    <a:lnTo>
                      <a:pt x="165644" y="78198"/>
                    </a:lnTo>
                    <a:lnTo>
                      <a:pt x="172895" y="70948"/>
                    </a:lnTo>
                    <a:lnTo>
                      <a:pt x="180145" y="72724"/>
                    </a:lnTo>
                    <a:lnTo>
                      <a:pt x="187395" y="76423"/>
                    </a:lnTo>
                    <a:lnTo>
                      <a:pt x="194645" y="78198"/>
                    </a:lnTo>
                    <a:lnTo>
                      <a:pt x="196643" y="85449"/>
                    </a:lnTo>
                    <a:lnTo>
                      <a:pt x="194645" y="92699"/>
                    </a:lnTo>
                    <a:lnTo>
                      <a:pt x="193091" y="99949"/>
                    </a:lnTo>
                    <a:lnTo>
                      <a:pt x="189392" y="109123"/>
                    </a:lnTo>
                    <a:lnTo>
                      <a:pt x="185693" y="116373"/>
                    </a:lnTo>
                    <a:lnTo>
                      <a:pt x="182216" y="123845"/>
                    </a:lnTo>
                    <a:lnTo>
                      <a:pt x="180219" y="131095"/>
                    </a:lnTo>
                    <a:lnTo>
                      <a:pt x="178443" y="138345"/>
                    </a:lnTo>
                    <a:lnTo>
                      <a:pt x="174966" y="145595"/>
                    </a:lnTo>
                    <a:lnTo>
                      <a:pt x="172969" y="152846"/>
                    </a:lnTo>
                    <a:lnTo>
                      <a:pt x="172969" y="160318"/>
                    </a:lnTo>
                    <a:lnTo>
                      <a:pt x="174966" y="167568"/>
                    </a:lnTo>
                    <a:lnTo>
                      <a:pt x="183918" y="174818"/>
                    </a:lnTo>
                    <a:lnTo>
                      <a:pt x="191168" y="178517"/>
                    </a:lnTo>
                    <a:lnTo>
                      <a:pt x="198418" y="180071"/>
                    </a:lnTo>
                    <a:lnTo>
                      <a:pt x="205668" y="180071"/>
                    </a:lnTo>
                    <a:lnTo>
                      <a:pt x="212919" y="178517"/>
                    </a:lnTo>
                    <a:lnTo>
                      <a:pt x="216618" y="185767"/>
                    </a:lnTo>
                    <a:lnTo>
                      <a:pt x="212919" y="193018"/>
                    </a:lnTo>
                    <a:lnTo>
                      <a:pt x="205668" y="194793"/>
                    </a:lnTo>
                    <a:lnTo>
                      <a:pt x="198418" y="200268"/>
                    </a:lnTo>
                    <a:lnTo>
                      <a:pt x="194719" y="216470"/>
                    </a:lnTo>
                    <a:lnTo>
                      <a:pt x="194719" y="223720"/>
                    </a:lnTo>
                    <a:lnTo>
                      <a:pt x="191242" y="230970"/>
                    </a:lnTo>
                    <a:lnTo>
                      <a:pt x="189466" y="238442"/>
                    </a:lnTo>
                    <a:lnTo>
                      <a:pt x="189466" y="245692"/>
                    </a:lnTo>
                    <a:lnTo>
                      <a:pt x="189466" y="252943"/>
                    </a:lnTo>
                    <a:lnTo>
                      <a:pt x="193165" y="260193"/>
                    </a:lnTo>
                    <a:lnTo>
                      <a:pt x="200416" y="263892"/>
                    </a:lnTo>
                    <a:lnTo>
                      <a:pt x="207666" y="265889"/>
                    </a:lnTo>
                    <a:lnTo>
                      <a:pt x="212919" y="273139"/>
                    </a:lnTo>
                    <a:lnTo>
                      <a:pt x="216618" y="280390"/>
                    </a:lnTo>
                    <a:lnTo>
                      <a:pt x="223868" y="282165"/>
                    </a:lnTo>
                    <a:lnTo>
                      <a:pt x="231118" y="278466"/>
                    </a:lnTo>
                    <a:lnTo>
                      <a:pt x="238590" y="271216"/>
                    </a:lnTo>
                    <a:lnTo>
                      <a:pt x="245840" y="273213"/>
                    </a:lnTo>
                    <a:lnTo>
                      <a:pt x="251315" y="280464"/>
                    </a:lnTo>
                    <a:lnTo>
                      <a:pt x="256789" y="293188"/>
                    </a:lnTo>
                    <a:lnTo>
                      <a:pt x="253090" y="300439"/>
                    </a:lnTo>
                    <a:lnTo>
                      <a:pt x="245840" y="303916"/>
                    </a:lnTo>
                    <a:lnTo>
                      <a:pt x="238590" y="309612"/>
                    </a:lnTo>
                    <a:lnTo>
                      <a:pt x="231118" y="313089"/>
                    </a:lnTo>
                    <a:lnTo>
                      <a:pt x="223868" y="318564"/>
                    </a:lnTo>
                    <a:lnTo>
                      <a:pt x="216618" y="324039"/>
                    </a:lnTo>
                    <a:lnTo>
                      <a:pt x="209367" y="320340"/>
                    </a:lnTo>
                    <a:lnTo>
                      <a:pt x="200416" y="324039"/>
                    </a:lnTo>
                    <a:lnTo>
                      <a:pt x="193165" y="327738"/>
                    </a:lnTo>
                    <a:lnTo>
                      <a:pt x="185693" y="331215"/>
                    </a:lnTo>
                    <a:lnTo>
                      <a:pt x="178443" y="336689"/>
                    </a:lnTo>
                    <a:lnTo>
                      <a:pt x="174966" y="343940"/>
                    </a:lnTo>
                    <a:lnTo>
                      <a:pt x="167494" y="342164"/>
                    </a:lnTo>
                    <a:lnTo>
                      <a:pt x="160244" y="334914"/>
                    </a:lnTo>
                    <a:lnTo>
                      <a:pt x="156767" y="327664"/>
                    </a:lnTo>
                    <a:lnTo>
                      <a:pt x="154769" y="320192"/>
                    </a:lnTo>
                    <a:lnTo>
                      <a:pt x="152994" y="312941"/>
                    </a:lnTo>
                    <a:lnTo>
                      <a:pt x="145743" y="312941"/>
                    </a:lnTo>
                    <a:lnTo>
                      <a:pt x="138493" y="318416"/>
                    </a:lnTo>
                    <a:lnTo>
                      <a:pt x="131243" y="325666"/>
                    </a:lnTo>
                    <a:lnTo>
                      <a:pt x="132797" y="332916"/>
                    </a:lnTo>
                    <a:lnTo>
                      <a:pt x="140047" y="340167"/>
                    </a:lnTo>
                    <a:lnTo>
                      <a:pt x="143746" y="347417"/>
                    </a:lnTo>
                    <a:lnTo>
                      <a:pt x="138493" y="354889"/>
                    </a:lnTo>
                    <a:lnTo>
                      <a:pt x="131243" y="356664"/>
                    </a:lnTo>
                    <a:lnTo>
                      <a:pt x="123771" y="354889"/>
                    </a:lnTo>
                    <a:lnTo>
                      <a:pt x="120294" y="347417"/>
                    </a:lnTo>
                    <a:lnTo>
                      <a:pt x="113044" y="343940"/>
                    </a:lnTo>
                    <a:lnTo>
                      <a:pt x="105571" y="343940"/>
                    </a:lnTo>
                    <a:lnTo>
                      <a:pt x="98321" y="343940"/>
                    </a:lnTo>
                    <a:lnTo>
                      <a:pt x="91071" y="343940"/>
                    </a:lnTo>
                    <a:lnTo>
                      <a:pt x="83821" y="336689"/>
                    </a:lnTo>
                    <a:lnTo>
                      <a:pt x="76571" y="331215"/>
                    </a:lnTo>
                    <a:lnTo>
                      <a:pt x="69099" y="329217"/>
                    </a:lnTo>
                    <a:lnTo>
                      <a:pt x="61848" y="329217"/>
                    </a:lnTo>
                    <a:lnTo>
                      <a:pt x="54598" y="331215"/>
                    </a:lnTo>
                    <a:lnTo>
                      <a:pt x="45425" y="334914"/>
                    </a:lnTo>
                    <a:lnTo>
                      <a:pt x="38174" y="331215"/>
                    </a:lnTo>
                    <a:lnTo>
                      <a:pt x="30924" y="336689"/>
                    </a:lnTo>
                    <a:lnTo>
                      <a:pt x="23452" y="338465"/>
                    </a:lnTo>
                    <a:lnTo>
                      <a:pt x="16202" y="336689"/>
                    </a:lnTo>
                    <a:lnTo>
                      <a:pt x="8952" y="332990"/>
                    </a:lnTo>
                    <a:lnTo>
                      <a:pt x="3699" y="325740"/>
                    </a:lnTo>
                    <a:lnTo>
                      <a:pt x="0" y="318490"/>
                    </a:lnTo>
                    <a:lnTo>
                      <a:pt x="3699" y="313015"/>
                    </a:lnTo>
                    <a:lnTo>
                      <a:pt x="10949" y="313015"/>
                    </a:lnTo>
                    <a:lnTo>
                      <a:pt x="18199" y="305765"/>
                    </a:lnTo>
                    <a:lnTo>
                      <a:pt x="25450" y="302288"/>
                    </a:lnTo>
                    <a:lnTo>
                      <a:pt x="32700" y="298589"/>
                    </a:lnTo>
                    <a:lnTo>
                      <a:pt x="40172" y="296592"/>
                    </a:lnTo>
                    <a:lnTo>
                      <a:pt x="40172" y="289341"/>
                    </a:lnTo>
                    <a:lnTo>
                      <a:pt x="40172" y="282091"/>
                    </a:lnTo>
                    <a:lnTo>
                      <a:pt x="40172" y="274841"/>
                    </a:lnTo>
                    <a:lnTo>
                      <a:pt x="41726" y="267369"/>
                    </a:lnTo>
                    <a:lnTo>
                      <a:pt x="36473" y="258417"/>
                    </a:lnTo>
                    <a:lnTo>
                      <a:pt x="36473" y="251167"/>
                    </a:lnTo>
                    <a:lnTo>
                      <a:pt x="36473" y="243917"/>
                    </a:lnTo>
                    <a:lnTo>
                      <a:pt x="32774" y="238442"/>
                    </a:lnTo>
                    <a:lnTo>
                      <a:pt x="38248" y="230970"/>
                    </a:lnTo>
                    <a:lnTo>
                      <a:pt x="40246" y="223720"/>
                    </a:lnTo>
                    <a:lnTo>
                      <a:pt x="41800" y="216470"/>
                    </a:lnTo>
                    <a:lnTo>
                      <a:pt x="43797" y="209219"/>
                    </a:lnTo>
                    <a:lnTo>
                      <a:pt x="43797" y="201969"/>
                    </a:lnTo>
                    <a:lnTo>
                      <a:pt x="41800" y="194719"/>
                    </a:lnTo>
                    <a:lnTo>
                      <a:pt x="40246" y="187247"/>
                    </a:lnTo>
                    <a:lnTo>
                      <a:pt x="38248" y="179997"/>
                    </a:lnTo>
                    <a:lnTo>
                      <a:pt x="41578" y="17999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C868C843-0206-4B07-9765-A5142BB04AA7}"/>
                  </a:ext>
                </a:extLst>
              </p:cNvPr>
              <p:cNvSpPr/>
              <p:nvPr/>
            </p:nvSpPr>
            <p:spPr>
              <a:xfrm>
                <a:off x="1560968" y="4502738"/>
                <a:ext cx="466452" cy="298293"/>
              </a:xfrm>
              <a:custGeom>
                <a:avLst/>
                <a:gdLst>
                  <a:gd name="connsiteX0" fmla="*/ 439301 w 466452"/>
                  <a:gd name="connsiteY0" fmla="*/ 91071 h 298293"/>
                  <a:gd name="connsiteX1" fmla="*/ 432051 w 466452"/>
                  <a:gd name="connsiteY1" fmla="*/ 83821 h 298293"/>
                  <a:gd name="connsiteX2" fmla="*/ 424801 w 466452"/>
                  <a:gd name="connsiteY2" fmla="*/ 78346 h 298293"/>
                  <a:gd name="connsiteX3" fmla="*/ 417329 w 466452"/>
                  <a:gd name="connsiteY3" fmla="*/ 76349 h 298293"/>
                  <a:gd name="connsiteX4" fmla="*/ 410079 w 466452"/>
                  <a:gd name="connsiteY4" fmla="*/ 76349 h 298293"/>
                  <a:gd name="connsiteX5" fmla="*/ 402829 w 466452"/>
                  <a:gd name="connsiteY5" fmla="*/ 78346 h 298293"/>
                  <a:gd name="connsiteX6" fmla="*/ 393655 w 466452"/>
                  <a:gd name="connsiteY6" fmla="*/ 82045 h 298293"/>
                  <a:gd name="connsiteX7" fmla="*/ 386405 w 466452"/>
                  <a:gd name="connsiteY7" fmla="*/ 78346 h 298293"/>
                  <a:gd name="connsiteX8" fmla="*/ 379155 w 466452"/>
                  <a:gd name="connsiteY8" fmla="*/ 83821 h 298293"/>
                  <a:gd name="connsiteX9" fmla="*/ 371682 w 466452"/>
                  <a:gd name="connsiteY9" fmla="*/ 85596 h 298293"/>
                  <a:gd name="connsiteX10" fmla="*/ 364432 w 466452"/>
                  <a:gd name="connsiteY10" fmla="*/ 83821 h 298293"/>
                  <a:gd name="connsiteX11" fmla="*/ 357182 w 466452"/>
                  <a:gd name="connsiteY11" fmla="*/ 80122 h 298293"/>
                  <a:gd name="connsiteX12" fmla="*/ 351929 w 466452"/>
                  <a:gd name="connsiteY12" fmla="*/ 72872 h 298293"/>
                  <a:gd name="connsiteX13" fmla="*/ 348230 w 466452"/>
                  <a:gd name="connsiteY13" fmla="*/ 65621 h 298293"/>
                  <a:gd name="connsiteX14" fmla="*/ 351929 w 466452"/>
                  <a:gd name="connsiteY14" fmla="*/ 60147 h 298293"/>
                  <a:gd name="connsiteX15" fmla="*/ 346233 w 466452"/>
                  <a:gd name="connsiteY15" fmla="*/ 52897 h 298293"/>
                  <a:gd name="connsiteX16" fmla="*/ 338983 w 466452"/>
                  <a:gd name="connsiteY16" fmla="*/ 49420 h 298293"/>
                  <a:gd name="connsiteX17" fmla="*/ 331733 w 466452"/>
                  <a:gd name="connsiteY17" fmla="*/ 43723 h 298293"/>
                  <a:gd name="connsiteX18" fmla="*/ 324482 w 466452"/>
                  <a:gd name="connsiteY18" fmla="*/ 40246 h 298293"/>
                  <a:gd name="connsiteX19" fmla="*/ 317010 w 466452"/>
                  <a:gd name="connsiteY19" fmla="*/ 32774 h 298293"/>
                  <a:gd name="connsiteX20" fmla="*/ 309760 w 466452"/>
                  <a:gd name="connsiteY20" fmla="*/ 32774 h 298293"/>
                  <a:gd name="connsiteX21" fmla="*/ 302510 w 466452"/>
                  <a:gd name="connsiteY21" fmla="*/ 29297 h 298293"/>
                  <a:gd name="connsiteX22" fmla="*/ 298811 w 466452"/>
                  <a:gd name="connsiteY22" fmla="*/ 22046 h 298293"/>
                  <a:gd name="connsiteX23" fmla="*/ 297257 w 466452"/>
                  <a:gd name="connsiteY23" fmla="*/ 14574 h 298293"/>
                  <a:gd name="connsiteX24" fmla="*/ 298811 w 466452"/>
                  <a:gd name="connsiteY24" fmla="*/ 9322 h 298293"/>
                  <a:gd name="connsiteX25" fmla="*/ 290081 w 466452"/>
                  <a:gd name="connsiteY25" fmla="*/ 13021 h 298293"/>
                  <a:gd name="connsiteX26" fmla="*/ 282609 w 466452"/>
                  <a:gd name="connsiteY26" fmla="*/ 11023 h 298293"/>
                  <a:gd name="connsiteX27" fmla="*/ 275359 w 466452"/>
                  <a:gd name="connsiteY27" fmla="*/ 9248 h 298293"/>
                  <a:gd name="connsiteX28" fmla="*/ 268109 w 466452"/>
                  <a:gd name="connsiteY28" fmla="*/ 14500 h 298293"/>
                  <a:gd name="connsiteX29" fmla="*/ 264409 w 466452"/>
                  <a:gd name="connsiteY29" fmla="*/ 21972 h 298293"/>
                  <a:gd name="connsiteX30" fmla="*/ 258935 w 466452"/>
                  <a:gd name="connsiteY30" fmla="*/ 29223 h 298293"/>
                  <a:gd name="connsiteX31" fmla="*/ 251685 w 466452"/>
                  <a:gd name="connsiteY31" fmla="*/ 29223 h 298293"/>
                  <a:gd name="connsiteX32" fmla="*/ 242733 w 466452"/>
                  <a:gd name="connsiteY32" fmla="*/ 27447 h 298293"/>
                  <a:gd name="connsiteX33" fmla="*/ 235483 w 466452"/>
                  <a:gd name="connsiteY33" fmla="*/ 27447 h 298293"/>
                  <a:gd name="connsiteX34" fmla="*/ 228011 w 466452"/>
                  <a:gd name="connsiteY34" fmla="*/ 34697 h 298293"/>
                  <a:gd name="connsiteX35" fmla="*/ 220760 w 466452"/>
                  <a:gd name="connsiteY35" fmla="*/ 41947 h 298293"/>
                  <a:gd name="connsiteX36" fmla="*/ 211587 w 466452"/>
                  <a:gd name="connsiteY36" fmla="*/ 43723 h 298293"/>
                  <a:gd name="connsiteX37" fmla="*/ 204337 w 466452"/>
                  <a:gd name="connsiteY37" fmla="*/ 41947 h 298293"/>
                  <a:gd name="connsiteX38" fmla="*/ 200638 w 466452"/>
                  <a:gd name="connsiteY38" fmla="*/ 34697 h 298293"/>
                  <a:gd name="connsiteX39" fmla="*/ 197160 w 466452"/>
                  <a:gd name="connsiteY39" fmla="*/ 27447 h 298293"/>
                  <a:gd name="connsiteX40" fmla="*/ 193461 w 466452"/>
                  <a:gd name="connsiteY40" fmla="*/ 20197 h 298293"/>
                  <a:gd name="connsiteX41" fmla="*/ 189984 w 466452"/>
                  <a:gd name="connsiteY41" fmla="*/ 12947 h 298293"/>
                  <a:gd name="connsiteX42" fmla="*/ 189984 w 466452"/>
                  <a:gd name="connsiteY42" fmla="*/ 5475 h 298293"/>
                  <a:gd name="connsiteX43" fmla="*/ 188209 w 466452"/>
                  <a:gd name="connsiteY43" fmla="*/ 0 h 298293"/>
                  <a:gd name="connsiteX44" fmla="*/ 180958 w 466452"/>
                  <a:gd name="connsiteY44" fmla="*/ 3699 h 298293"/>
                  <a:gd name="connsiteX45" fmla="*/ 173486 w 466452"/>
                  <a:gd name="connsiteY45" fmla="*/ 10949 h 298293"/>
                  <a:gd name="connsiteX46" fmla="*/ 173486 w 466452"/>
                  <a:gd name="connsiteY46" fmla="*/ 20123 h 298293"/>
                  <a:gd name="connsiteX47" fmla="*/ 175262 w 466452"/>
                  <a:gd name="connsiteY47" fmla="*/ 27373 h 298293"/>
                  <a:gd name="connsiteX48" fmla="*/ 178961 w 466452"/>
                  <a:gd name="connsiteY48" fmla="*/ 34623 h 298293"/>
                  <a:gd name="connsiteX49" fmla="*/ 180958 w 466452"/>
                  <a:gd name="connsiteY49" fmla="*/ 41874 h 298293"/>
                  <a:gd name="connsiteX50" fmla="*/ 177259 w 466452"/>
                  <a:gd name="connsiteY50" fmla="*/ 49346 h 298293"/>
                  <a:gd name="connsiteX51" fmla="*/ 170009 w 466452"/>
                  <a:gd name="connsiteY51" fmla="*/ 49346 h 298293"/>
                  <a:gd name="connsiteX52" fmla="*/ 162759 w 466452"/>
                  <a:gd name="connsiteY52" fmla="*/ 49346 h 298293"/>
                  <a:gd name="connsiteX53" fmla="*/ 155287 w 466452"/>
                  <a:gd name="connsiteY53" fmla="*/ 49346 h 298293"/>
                  <a:gd name="connsiteX54" fmla="*/ 148037 w 466452"/>
                  <a:gd name="connsiteY54" fmla="*/ 43649 h 298293"/>
                  <a:gd name="connsiteX55" fmla="*/ 140787 w 466452"/>
                  <a:gd name="connsiteY55" fmla="*/ 43649 h 298293"/>
                  <a:gd name="connsiteX56" fmla="*/ 133536 w 466452"/>
                  <a:gd name="connsiteY56" fmla="*/ 38396 h 298293"/>
                  <a:gd name="connsiteX57" fmla="*/ 126286 w 466452"/>
                  <a:gd name="connsiteY57" fmla="*/ 34697 h 298293"/>
                  <a:gd name="connsiteX58" fmla="*/ 118814 w 466452"/>
                  <a:gd name="connsiteY58" fmla="*/ 32700 h 298293"/>
                  <a:gd name="connsiteX59" fmla="*/ 111564 w 466452"/>
                  <a:gd name="connsiteY59" fmla="*/ 36399 h 298293"/>
                  <a:gd name="connsiteX60" fmla="*/ 104314 w 466452"/>
                  <a:gd name="connsiteY60" fmla="*/ 34623 h 298293"/>
                  <a:gd name="connsiteX61" fmla="*/ 97064 w 466452"/>
                  <a:gd name="connsiteY61" fmla="*/ 32626 h 298293"/>
                  <a:gd name="connsiteX62" fmla="*/ 89813 w 466452"/>
                  <a:gd name="connsiteY62" fmla="*/ 32626 h 298293"/>
                  <a:gd name="connsiteX63" fmla="*/ 82563 w 466452"/>
                  <a:gd name="connsiteY63" fmla="*/ 34623 h 298293"/>
                  <a:gd name="connsiteX64" fmla="*/ 75091 w 466452"/>
                  <a:gd name="connsiteY64" fmla="*/ 40098 h 298293"/>
                  <a:gd name="connsiteX65" fmla="*/ 67841 w 466452"/>
                  <a:gd name="connsiteY65" fmla="*/ 41874 h 298293"/>
                  <a:gd name="connsiteX66" fmla="*/ 60591 w 466452"/>
                  <a:gd name="connsiteY66" fmla="*/ 34623 h 298293"/>
                  <a:gd name="connsiteX67" fmla="*/ 53341 w 466452"/>
                  <a:gd name="connsiteY67" fmla="*/ 31146 h 298293"/>
                  <a:gd name="connsiteX68" fmla="*/ 46090 w 466452"/>
                  <a:gd name="connsiteY68" fmla="*/ 29149 h 298293"/>
                  <a:gd name="connsiteX69" fmla="*/ 38618 w 466452"/>
                  <a:gd name="connsiteY69" fmla="*/ 31146 h 298293"/>
                  <a:gd name="connsiteX70" fmla="*/ 31368 w 466452"/>
                  <a:gd name="connsiteY70" fmla="*/ 31146 h 298293"/>
                  <a:gd name="connsiteX71" fmla="*/ 24118 w 466452"/>
                  <a:gd name="connsiteY71" fmla="*/ 32700 h 298293"/>
                  <a:gd name="connsiteX72" fmla="*/ 20419 w 466452"/>
                  <a:gd name="connsiteY72" fmla="*/ 40172 h 298293"/>
                  <a:gd name="connsiteX73" fmla="*/ 20419 w 466452"/>
                  <a:gd name="connsiteY73" fmla="*/ 47422 h 298293"/>
                  <a:gd name="connsiteX74" fmla="*/ 24118 w 466452"/>
                  <a:gd name="connsiteY74" fmla="*/ 54672 h 298293"/>
                  <a:gd name="connsiteX75" fmla="*/ 25893 w 466452"/>
                  <a:gd name="connsiteY75" fmla="*/ 61922 h 298293"/>
                  <a:gd name="connsiteX76" fmla="*/ 22194 w 466452"/>
                  <a:gd name="connsiteY76" fmla="*/ 69173 h 298293"/>
                  <a:gd name="connsiteX77" fmla="*/ 14944 w 466452"/>
                  <a:gd name="connsiteY77" fmla="*/ 72872 h 298293"/>
                  <a:gd name="connsiteX78" fmla="*/ 7694 w 466452"/>
                  <a:gd name="connsiteY78" fmla="*/ 76349 h 298293"/>
                  <a:gd name="connsiteX79" fmla="*/ 444 w 466452"/>
                  <a:gd name="connsiteY79" fmla="*/ 78346 h 298293"/>
                  <a:gd name="connsiteX80" fmla="*/ 444 w 466452"/>
                  <a:gd name="connsiteY80" fmla="*/ 85596 h 298293"/>
                  <a:gd name="connsiteX81" fmla="*/ 444 w 466452"/>
                  <a:gd name="connsiteY81" fmla="*/ 93069 h 298293"/>
                  <a:gd name="connsiteX82" fmla="*/ 444 w 466452"/>
                  <a:gd name="connsiteY82" fmla="*/ 100319 h 298293"/>
                  <a:gd name="connsiteX83" fmla="*/ 0 w 466452"/>
                  <a:gd name="connsiteY83" fmla="*/ 105128 h 298293"/>
                  <a:gd name="connsiteX84" fmla="*/ 5918 w 466452"/>
                  <a:gd name="connsiteY84" fmla="*/ 105572 h 298293"/>
                  <a:gd name="connsiteX85" fmla="*/ 13169 w 466452"/>
                  <a:gd name="connsiteY85" fmla="*/ 102094 h 298293"/>
                  <a:gd name="connsiteX86" fmla="*/ 20419 w 466452"/>
                  <a:gd name="connsiteY86" fmla="*/ 100319 h 298293"/>
                  <a:gd name="connsiteX87" fmla="*/ 27891 w 466452"/>
                  <a:gd name="connsiteY87" fmla="*/ 103796 h 298293"/>
                  <a:gd name="connsiteX88" fmla="*/ 35141 w 466452"/>
                  <a:gd name="connsiteY88" fmla="*/ 111268 h 298293"/>
                  <a:gd name="connsiteX89" fmla="*/ 42391 w 466452"/>
                  <a:gd name="connsiteY89" fmla="*/ 116521 h 298293"/>
                  <a:gd name="connsiteX90" fmla="*/ 46090 w 466452"/>
                  <a:gd name="connsiteY90" fmla="*/ 123771 h 298293"/>
                  <a:gd name="connsiteX91" fmla="*/ 51343 w 466452"/>
                  <a:gd name="connsiteY91" fmla="*/ 131021 h 298293"/>
                  <a:gd name="connsiteX92" fmla="*/ 58593 w 466452"/>
                  <a:gd name="connsiteY92" fmla="*/ 136718 h 298293"/>
                  <a:gd name="connsiteX93" fmla="*/ 65843 w 466452"/>
                  <a:gd name="connsiteY93" fmla="*/ 143968 h 298293"/>
                  <a:gd name="connsiteX94" fmla="*/ 73094 w 466452"/>
                  <a:gd name="connsiteY94" fmla="*/ 149220 h 298293"/>
                  <a:gd name="connsiteX95" fmla="*/ 80566 w 466452"/>
                  <a:gd name="connsiteY95" fmla="*/ 156471 h 298293"/>
                  <a:gd name="connsiteX96" fmla="*/ 87816 w 466452"/>
                  <a:gd name="connsiteY96" fmla="*/ 160170 h 298293"/>
                  <a:gd name="connsiteX97" fmla="*/ 95066 w 466452"/>
                  <a:gd name="connsiteY97" fmla="*/ 163869 h 298293"/>
                  <a:gd name="connsiteX98" fmla="*/ 102316 w 466452"/>
                  <a:gd name="connsiteY98" fmla="*/ 169343 h 298293"/>
                  <a:gd name="connsiteX99" fmla="*/ 109566 w 466452"/>
                  <a:gd name="connsiteY99" fmla="*/ 176594 h 298293"/>
                  <a:gd name="connsiteX100" fmla="*/ 115263 w 466452"/>
                  <a:gd name="connsiteY100" fmla="*/ 183844 h 298293"/>
                  <a:gd name="connsiteX101" fmla="*/ 122513 w 466452"/>
                  <a:gd name="connsiteY101" fmla="*/ 189318 h 298293"/>
                  <a:gd name="connsiteX102" fmla="*/ 129763 w 466452"/>
                  <a:gd name="connsiteY102" fmla="*/ 192796 h 298293"/>
                  <a:gd name="connsiteX103" fmla="*/ 137013 w 466452"/>
                  <a:gd name="connsiteY103" fmla="*/ 196495 h 298293"/>
                  <a:gd name="connsiteX104" fmla="*/ 144486 w 466452"/>
                  <a:gd name="connsiteY104" fmla="*/ 198492 h 298293"/>
                  <a:gd name="connsiteX105" fmla="*/ 151736 w 466452"/>
                  <a:gd name="connsiteY105" fmla="*/ 200046 h 298293"/>
                  <a:gd name="connsiteX106" fmla="*/ 158986 w 466452"/>
                  <a:gd name="connsiteY106" fmla="*/ 203745 h 298293"/>
                  <a:gd name="connsiteX107" fmla="*/ 167938 w 466452"/>
                  <a:gd name="connsiteY107" fmla="*/ 205742 h 298293"/>
                  <a:gd name="connsiteX108" fmla="*/ 175188 w 466452"/>
                  <a:gd name="connsiteY108" fmla="*/ 205742 h 298293"/>
                  <a:gd name="connsiteX109" fmla="*/ 182438 w 466452"/>
                  <a:gd name="connsiteY109" fmla="*/ 207518 h 298293"/>
                  <a:gd name="connsiteX110" fmla="*/ 189910 w 466452"/>
                  <a:gd name="connsiteY110" fmla="*/ 210995 h 298293"/>
                  <a:gd name="connsiteX111" fmla="*/ 197160 w 466452"/>
                  <a:gd name="connsiteY111" fmla="*/ 214694 h 298293"/>
                  <a:gd name="connsiteX112" fmla="*/ 204411 w 466452"/>
                  <a:gd name="connsiteY112" fmla="*/ 218171 h 298293"/>
                  <a:gd name="connsiteX113" fmla="*/ 211661 w 466452"/>
                  <a:gd name="connsiteY113" fmla="*/ 220169 h 298293"/>
                  <a:gd name="connsiteX114" fmla="*/ 220834 w 466452"/>
                  <a:gd name="connsiteY114" fmla="*/ 223868 h 298293"/>
                  <a:gd name="connsiteX115" fmla="*/ 228085 w 466452"/>
                  <a:gd name="connsiteY115" fmla="*/ 229121 h 298293"/>
                  <a:gd name="connsiteX116" fmla="*/ 235557 w 466452"/>
                  <a:gd name="connsiteY116" fmla="*/ 232820 h 298293"/>
                  <a:gd name="connsiteX117" fmla="*/ 244508 w 466452"/>
                  <a:gd name="connsiteY117" fmla="*/ 234817 h 298293"/>
                  <a:gd name="connsiteX118" fmla="*/ 249983 w 466452"/>
                  <a:gd name="connsiteY118" fmla="*/ 242067 h 298293"/>
                  <a:gd name="connsiteX119" fmla="*/ 257233 w 466452"/>
                  <a:gd name="connsiteY119" fmla="*/ 247320 h 298293"/>
                  <a:gd name="connsiteX120" fmla="*/ 266185 w 466452"/>
                  <a:gd name="connsiteY120" fmla="*/ 251019 h 298293"/>
                  <a:gd name="connsiteX121" fmla="*/ 273435 w 466452"/>
                  <a:gd name="connsiteY121" fmla="*/ 251019 h 298293"/>
                  <a:gd name="connsiteX122" fmla="*/ 280685 w 466452"/>
                  <a:gd name="connsiteY122" fmla="*/ 251019 h 298293"/>
                  <a:gd name="connsiteX123" fmla="*/ 288158 w 466452"/>
                  <a:gd name="connsiteY123" fmla="*/ 251019 h 298293"/>
                  <a:gd name="connsiteX124" fmla="*/ 295408 w 466452"/>
                  <a:gd name="connsiteY124" fmla="*/ 251019 h 298293"/>
                  <a:gd name="connsiteX125" fmla="*/ 302658 w 466452"/>
                  <a:gd name="connsiteY125" fmla="*/ 253017 h 298293"/>
                  <a:gd name="connsiteX126" fmla="*/ 311832 w 466452"/>
                  <a:gd name="connsiteY126" fmla="*/ 253017 h 298293"/>
                  <a:gd name="connsiteX127" fmla="*/ 319082 w 466452"/>
                  <a:gd name="connsiteY127" fmla="*/ 254570 h 298293"/>
                  <a:gd name="connsiteX128" fmla="*/ 326332 w 466452"/>
                  <a:gd name="connsiteY128" fmla="*/ 258269 h 298293"/>
                  <a:gd name="connsiteX129" fmla="*/ 333804 w 466452"/>
                  <a:gd name="connsiteY129" fmla="*/ 261746 h 298293"/>
                  <a:gd name="connsiteX130" fmla="*/ 341054 w 466452"/>
                  <a:gd name="connsiteY130" fmla="*/ 263744 h 298293"/>
                  <a:gd name="connsiteX131" fmla="*/ 348304 w 466452"/>
                  <a:gd name="connsiteY131" fmla="*/ 265519 h 298293"/>
                  <a:gd name="connsiteX132" fmla="*/ 355555 w 466452"/>
                  <a:gd name="connsiteY132" fmla="*/ 265519 h 298293"/>
                  <a:gd name="connsiteX133" fmla="*/ 362805 w 466452"/>
                  <a:gd name="connsiteY133" fmla="*/ 269218 h 298293"/>
                  <a:gd name="connsiteX134" fmla="*/ 370277 w 466452"/>
                  <a:gd name="connsiteY134" fmla="*/ 271216 h 298293"/>
                  <a:gd name="connsiteX135" fmla="*/ 379229 w 466452"/>
                  <a:gd name="connsiteY135" fmla="*/ 272770 h 298293"/>
                  <a:gd name="connsiteX136" fmla="*/ 386479 w 466452"/>
                  <a:gd name="connsiteY136" fmla="*/ 274767 h 298293"/>
                  <a:gd name="connsiteX137" fmla="*/ 393729 w 466452"/>
                  <a:gd name="connsiteY137" fmla="*/ 282017 h 298293"/>
                  <a:gd name="connsiteX138" fmla="*/ 397428 w 466452"/>
                  <a:gd name="connsiteY138" fmla="*/ 289267 h 298293"/>
                  <a:gd name="connsiteX139" fmla="*/ 404678 w 466452"/>
                  <a:gd name="connsiteY139" fmla="*/ 294742 h 298293"/>
                  <a:gd name="connsiteX140" fmla="*/ 411928 w 466452"/>
                  <a:gd name="connsiteY140" fmla="*/ 296739 h 298293"/>
                  <a:gd name="connsiteX141" fmla="*/ 421102 w 466452"/>
                  <a:gd name="connsiteY141" fmla="*/ 298293 h 298293"/>
                  <a:gd name="connsiteX142" fmla="*/ 426355 w 466452"/>
                  <a:gd name="connsiteY142" fmla="*/ 291043 h 298293"/>
                  <a:gd name="connsiteX143" fmla="*/ 430054 w 466452"/>
                  <a:gd name="connsiteY143" fmla="*/ 283793 h 298293"/>
                  <a:gd name="connsiteX144" fmla="*/ 433753 w 466452"/>
                  <a:gd name="connsiteY144" fmla="*/ 276543 h 298293"/>
                  <a:gd name="connsiteX145" fmla="*/ 435528 w 466452"/>
                  <a:gd name="connsiteY145" fmla="*/ 269292 h 298293"/>
                  <a:gd name="connsiteX146" fmla="*/ 443001 w 466452"/>
                  <a:gd name="connsiteY146" fmla="*/ 265593 h 298293"/>
                  <a:gd name="connsiteX147" fmla="*/ 450251 w 466452"/>
                  <a:gd name="connsiteY147" fmla="*/ 258343 h 298293"/>
                  <a:gd name="connsiteX148" fmla="*/ 457501 w 466452"/>
                  <a:gd name="connsiteY148" fmla="*/ 254644 h 298293"/>
                  <a:gd name="connsiteX149" fmla="*/ 462754 w 466452"/>
                  <a:gd name="connsiteY149" fmla="*/ 247394 h 298293"/>
                  <a:gd name="connsiteX150" fmla="*/ 466453 w 466452"/>
                  <a:gd name="connsiteY150" fmla="*/ 240144 h 298293"/>
                  <a:gd name="connsiteX151" fmla="*/ 466453 w 466452"/>
                  <a:gd name="connsiteY151" fmla="*/ 232894 h 298293"/>
                  <a:gd name="connsiteX152" fmla="*/ 462754 w 466452"/>
                  <a:gd name="connsiteY152" fmla="*/ 225643 h 298293"/>
                  <a:gd name="connsiteX153" fmla="*/ 466453 w 466452"/>
                  <a:gd name="connsiteY153" fmla="*/ 218171 h 298293"/>
                  <a:gd name="connsiteX154" fmla="*/ 461200 w 466452"/>
                  <a:gd name="connsiteY154" fmla="*/ 210921 h 298293"/>
                  <a:gd name="connsiteX155" fmla="*/ 455503 w 466452"/>
                  <a:gd name="connsiteY155" fmla="*/ 203671 h 298293"/>
                  <a:gd name="connsiteX156" fmla="*/ 448253 w 466452"/>
                  <a:gd name="connsiteY156" fmla="*/ 198418 h 298293"/>
                  <a:gd name="connsiteX157" fmla="*/ 441003 w 466452"/>
                  <a:gd name="connsiteY157" fmla="*/ 192722 h 298293"/>
                  <a:gd name="connsiteX158" fmla="*/ 437304 w 466452"/>
                  <a:gd name="connsiteY158" fmla="*/ 185472 h 298293"/>
                  <a:gd name="connsiteX159" fmla="*/ 433827 w 466452"/>
                  <a:gd name="connsiteY159" fmla="*/ 178221 h 298293"/>
                  <a:gd name="connsiteX160" fmla="*/ 430128 w 466452"/>
                  <a:gd name="connsiteY160" fmla="*/ 170971 h 298293"/>
                  <a:gd name="connsiteX161" fmla="*/ 430128 w 466452"/>
                  <a:gd name="connsiteY161" fmla="*/ 163721 h 298293"/>
                  <a:gd name="connsiteX162" fmla="*/ 422878 w 466452"/>
                  <a:gd name="connsiteY162" fmla="*/ 156249 h 298293"/>
                  <a:gd name="connsiteX163" fmla="*/ 421102 w 466452"/>
                  <a:gd name="connsiteY163" fmla="*/ 148998 h 298293"/>
                  <a:gd name="connsiteX164" fmla="*/ 422878 w 466452"/>
                  <a:gd name="connsiteY164" fmla="*/ 141748 h 298293"/>
                  <a:gd name="connsiteX165" fmla="*/ 426355 w 466452"/>
                  <a:gd name="connsiteY165" fmla="*/ 134498 h 298293"/>
                  <a:gd name="connsiteX166" fmla="*/ 426355 w 466452"/>
                  <a:gd name="connsiteY166" fmla="*/ 127248 h 298293"/>
                  <a:gd name="connsiteX167" fmla="*/ 426355 w 466452"/>
                  <a:gd name="connsiteY167" fmla="*/ 119776 h 298293"/>
                  <a:gd name="connsiteX168" fmla="*/ 424801 w 466452"/>
                  <a:gd name="connsiteY168" fmla="*/ 112526 h 298293"/>
                  <a:gd name="connsiteX169" fmla="*/ 426355 w 466452"/>
                  <a:gd name="connsiteY169" fmla="*/ 105276 h 298293"/>
                  <a:gd name="connsiteX170" fmla="*/ 433827 w 466452"/>
                  <a:gd name="connsiteY170" fmla="*/ 105276 h 298293"/>
                  <a:gd name="connsiteX171" fmla="*/ 441077 w 466452"/>
                  <a:gd name="connsiteY171" fmla="*/ 103500 h 298293"/>
                  <a:gd name="connsiteX172" fmla="*/ 443075 w 466452"/>
                  <a:gd name="connsiteY172" fmla="*/ 96250 h 298293"/>
                  <a:gd name="connsiteX173" fmla="*/ 439301 w 466452"/>
                  <a:gd name="connsiteY173" fmla="*/ 91071 h 29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466452" h="298293">
                    <a:moveTo>
                      <a:pt x="439301" y="91071"/>
                    </a:moveTo>
                    <a:lnTo>
                      <a:pt x="432051" y="83821"/>
                    </a:lnTo>
                    <a:lnTo>
                      <a:pt x="424801" y="78346"/>
                    </a:lnTo>
                    <a:lnTo>
                      <a:pt x="417329" y="76349"/>
                    </a:lnTo>
                    <a:lnTo>
                      <a:pt x="410079" y="76349"/>
                    </a:lnTo>
                    <a:lnTo>
                      <a:pt x="402829" y="78346"/>
                    </a:lnTo>
                    <a:lnTo>
                      <a:pt x="393655" y="82045"/>
                    </a:lnTo>
                    <a:lnTo>
                      <a:pt x="386405" y="78346"/>
                    </a:lnTo>
                    <a:lnTo>
                      <a:pt x="379155" y="83821"/>
                    </a:lnTo>
                    <a:lnTo>
                      <a:pt x="371682" y="85596"/>
                    </a:lnTo>
                    <a:lnTo>
                      <a:pt x="364432" y="83821"/>
                    </a:lnTo>
                    <a:lnTo>
                      <a:pt x="357182" y="80122"/>
                    </a:lnTo>
                    <a:lnTo>
                      <a:pt x="351929" y="72872"/>
                    </a:lnTo>
                    <a:lnTo>
                      <a:pt x="348230" y="65621"/>
                    </a:lnTo>
                    <a:lnTo>
                      <a:pt x="351929" y="60147"/>
                    </a:lnTo>
                    <a:lnTo>
                      <a:pt x="346233" y="52897"/>
                    </a:lnTo>
                    <a:lnTo>
                      <a:pt x="338983" y="49420"/>
                    </a:lnTo>
                    <a:lnTo>
                      <a:pt x="331733" y="43723"/>
                    </a:lnTo>
                    <a:lnTo>
                      <a:pt x="324482" y="40246"/>
                    </a:lnTo>
                    <a:lnTo>
                      <a:pt x="317010" y="32774"/>
                    </a:lnTo>
                    <a:lnTo>
                      <a:pt x="309760" y="32774"/>
                    </a:lnTo>
                    <a:lnTo>
                      <a:pt x="302510" y="29297"/>
                    </a:lnTo>
                    <a:lnTo>
                      <a:pt x="298811" y="22046"/>
                    </a:lnTo>
                    <a:lnTo>
                      <a:pt x="297257" y="14574"/>
                    </a:lnTo>
                    <a:lnTo>
                      <a:pt x="298811" y="9322"/>
                    </a:lnTo>
                    <a:lnTo>
                      <a:pt x="290081" y="13021"/>
                    </a:lnTo>
                    <a:lnTo>
                      <a:pt x="282609" y="11023"/>
                    </a:lnTo>
                    <a:lnTo>
                      <a:pt x="275359" y="9248"/>
                    </a:lnTo>
                    <a:lnTo>
                      <a:pt x="268109" y="14500"/>
                    </a:lnTo>
                    <a:lnTo>
                      <a:pt x="264409" y="21972"/>
                    </a:lnTo>
                    <a:lnTo>
                      <a:pt x="258935" y="29223"/>
                    </a:lnTo>
                    <a:lnTo>
                      <a:pt x="251685" y="29223"/>
                    </a:lnTo>
                    <a:lnTo>
                      <a:pt x="242733" y="27447"/>
                    </a:lnTo>
                    <a:lnTo>
                      <a:pt x="235483" y="27447"/>
                    </a:lnTo>
                    <a:lnTo>
                      <a:pt x="228011" y="34697"/>
                    </a:lnTo>
                    <a:lnTo>
                      <a:pt x="220760" y="41947"/>
                    </a:lnTo>
                    <a:lnTo>
                      <a:pt x="211587" y="43723"/>
                    </a:lnTo>
                    <a:lnTo>
                      <a:pt x="204337" y="41947"/>
                    </a:lnTo>
                    <a:lnTo>
                      <a:pt x="200638" y="34697"/>
                    </a:lnTo>
                    <a:lnTo>
                      <a:pt x="197160" y="27447"/>
                    </a:lnTo>
                    <a:lnTo>
                      <a:pt x="193461" y="20197"/>
                    </a:lnTo>
                    <a:lnTo>
                      <a:pt x="189984" y="12947"/>
                    </a:lnTo>
                    <a:lnTo>
                      <a:pt x="189984" y="5475"/>
                    </a:lnTo>
                    <a:lnTo>
                      <a:pt x="188209" y="0"/>
                    </a:lnTo>
                    <a:lnTo>
                      <a:pt x="180958" y="3699"/>
                    </a:lnTo>
                    <a:lnTo>
                      <a:pt x="173486" y="10949"/>
                    </a:lnTo>
                    <a:lnTo>
                      <a:pt x="173486" y="20123"/>
                    </a:lnTo>
                    <a:lnTo>
                      <a:pt x="175262" y="27373"/>
                    </a:lnTo>
                    <a:lnTo>
                      <a:pt x="178961" y="34623"/>
                    </a:lnTo>
                    <a:lnTo>
                      <a:pt x="180958" y="41874"/>
                    </a:lnTo>
                    <a:lnTo>
                      <a:pt x="177259" y="49346"/>
                    </a:lnTo>
                    <a:lnTo>
                      <a:pt x="170009" y="49346"/>
                    </a:lnTo>
                    <a:lnTo>
                      <a:pt x="162759" y="49346"/>
                    </a:lnTo>
                    <a:lnTo>
                      <a:pt x="155287" y="49346"/>
                    </a:lnTo>
                    <a:lnTo>
                      <a:pt x="148037" y="43649"/>
                    </a:lnTo>
                    <a:lnTo>
                      <a:pt x="140787" y="43649"/>
                    </a:lnTo>
                    <a:lnTo>
                      <a:pt x="133536" y="38396"/>
                    </a:lnTo>
                    <a:lnTo>
                      <a:pt x="126286" y="34697"/>
                    </a:lnTo>
                    <a:lnTo>
                      <a:pt x="118814" y="32700"/>
                    </a:lnTo>
                    <a:lnTo>
                      <a:pt x="111564" y="36399"/>
                    </a:lnTo>
                    <a:lnTo>
                      <a:pt x="104314" y="34623"/>
                    </a:lnTo>
                    <a:lnTo>
                      <a:pt x="97064" y="32626"/>
                    </a:lnTo>
                    <a:lnTo>
                      <a:pt x="89813" y="32626"/>
                    </a:lnTo>
                    <a:lnTo>
                      <a:pt x="82563" y="34623"/>
                    </a:lnTo>
                    <a:lnTo>
                      <a:pt x="75091" y="40098"/>
                    </a:lnTo>
                    <a:lnTo>
                      <a:pt x="67841" y="41874"/>
                    </a:lnTo>
                    <a:lnTo>
                      <a:pt x="60591" y="34623"/>
                    </a:lnTo>
                    <a:lnTo>
                      <a:pt x="53341" y="31146"/>
                    </a:lnTo>
                    <a:lnTo>
                      <a:pt x="46090" y="29149"/>
                    </a:lnTo>
                    <a:lnTo>
                      <a:pt x="38618" y="31146"/>
                    </a:lnTo>
                    <a:lnTo>
                      <a:pt x="31368" y="31146"/>
                    </a:lnTo>
                    <a:lnTo>
                      <a:pt x="24118" y="32700"/>
                    </a:lnTo>
                    <a:lnTo>
                      <a:pt x="20419" y="40172"/>
                    </a:lnTo>
                    <a:lnTo>
                      <a:pt x="20419" y="47422"/>
                    </a:lnTo>
                    <a:lnTo>
                      <a:pt x="24118" y="54672"/>
                    </a:lnTo>
                    <a:lnTo>
                      <a:pt x="25893" y="61922"/>
                    </a:lnTo>
                    <a:lnTo>
                      <a:pt x="22194" y="69173"/>
                    </a:lnTo>
                    <a:lnTo>
                      <a:pt x="14944" y="72872"/>
                    </a:lnTo>
                    <a:lnTo>
                      <a:pt x="7694" y="76349"/>
                    </a:lnTo>
                    <a:lnTo>
                      <a:pt x="444" y="78346"/>
                    </a:lnTo>
                    <a:lnTo>
                      <a:pt x="444" y="85596"/>
                    </a:lnTo>
                    <a:lnTo>
                      <a:pt x="444" y="93069"/>
                    </a:lnTo>
                    <a:lnTo>
                      <a:pt x="444" y="100319"/>
                    </a:lnTo>
                    <a:lnTo>
                      <a:pt x="0" y="105128"/>
                    </a:lnTo>
                    <a:lnTo>
                      <a:pt x="5918" y="105572"/>
                    </a:lnTo>
                    <a:lnTo>
                      <a:pt x="13169" y="102094"/>
                    </a:lnTo>
                    <a:lnTo>
                      <a:pt x="20419" y="100319"/>
                    </a:lnTo>
                    <a:lnTo>
                      <a:pt x="27891" y="103796"/>
                    </a:lnTo>
                    <a:lnTo>
                      <a:pt x="35141" y="111268"/>
                    </a:lnTo>
                    <a:lnTo>
                      <a:pt x="42391" y="116521"/>
                    </a:lnTo>
                    <a:lnTo>
                      <a:pt x="46090" y="123771"/>
                    </a:lnTo>
                    <a:lnTo>
                      <a:pt x="51343" y="131021"/>
                    </a:lnTo>
                    <a:lnTo>
                      <a:pt x="58593" y="136718"/>
                    </a:lnTo>
                    <a:lnTo>
                      <a:pt x="65843" y="143968"/>
                    </a:lnTo>
                    <a:lnTo>
                      <a:pt x="73094" y="149220"/>
                    </a:lnTo>
                    <a:lnTo>
                      <a:pt x="80566" y="156471"/>
                    </a:lnTo>
                    <a:lnTo>
                      <a:pt x="87816" y="160170"/>
                    </a:lnTo>
                    <a:lnTo>
                      <a:pt x="95066" y="163869"/>
                    </a:lnTo>
                    <a:lnTo>
                      <a:pt x="102316" y="169343"/>
                    </a:lnTo>
                    <a:lnTo>
                      <a:pt x="109566" y="176594"/>
                    </a:lnTo>
                    <a:lnTo>
                      <a:pt x="115263" y="183844"/>
                    </a:lnTo>
                    <a:lnTo>
                      <a:pt x="122513" y="189318"/>
                    </a:lnTo>
                    <a:lnTo>
                      <a:pt x="129763" y="192796"/>
                    </a:lnTo>
                    <a:lnTo>
                      <a:pt x="137013" y="196495"/>
                    </a:lnTo>
                    <a:lnTo>
                      <a:pt x="144486" y="198492"/>
                    </a:lnTo>
                    <a:lnTo>
                      <a:pt x="151736" y="200046"/>
                    </a:lnTo>
                    <a:lnTo>
                      <a:pt x="158986" y="203745"/>
                    </a:lnTo>
                    <a:lnTo>
                      <a:pt x="167938" y="205742"/>
                    </a:lnTo>
                    <a:lnTo>
                      <a:pt x="175188" y="205742"/>
                    </a:lnTo>
                    <a:lnTo>
                      <a:pt x="182438" y="207518"/>
                    </a:lnTo>
                    <a:lnTo>
                      <a:pt x="189910" y="210995"/>
                    </a:lnTo>
                    <a:lnTo>
                      <a:pt x="197160" y="214694"/>
                    </a:lnTo>
                    <a:lnTo>
                      <a:pt x="204411" y="218171"/>
                    </a:lnTo>
                    <a:lnTo>
                      <a:pt x="211661" y="220169"/>
                    </a:lnTo>
                    <a:lnTo>
                      <a:pt x="220834" y="223868"/>
                    </a:lnTo>
                    <a:lnTo>
                      <a:pt x="228085" y="229121"/>
                    </a:lnTo>
                    <a:lnTo>
                      <a:pt x="235557" y="232820"/>
                    </a:lnTo>
                    <a:lnTo>
                      <a:pt x="244508" y="234817"/>
                    </a:lnTo>
                    <a:lnTo>
                      <a:pt x="249983" y="242067"/>
                    </a:lnTo>
                    <a:lnTo>
                      <a:pt x="257233" y="247320"/>
                    </a:lnTo>
                    <a:lnTo>
                      <a:pt x="266185" y="251019"/>
                    </a:lnTo>
                    <a:lnTo>
                      <a:pt x="273435" y="251019"/>
                    </a:lnTo>
                    <a:lnTo>
                      <a:pt x="280685" y="251019"/>
                    </a:lnTo>
                    <a:lnTo>
                      <a:pt x="288158" y="251019"/>
                    </a:lnTo>
                    <a:lnTo>
                      <a:pt x="295408" y="251019"/>
                    </a:lnTo>
                    <a:lnTo>
                      <a:pt x="302658" y="253017"/>
                    </a:lnTo>
                    <a:lnTo>
                      <a:pt x="311832" y="253017"/>
                    </a:lnTo>
                    <a:lnTo>
                      <a:pt x="319082" y="254570"/>
                    </a:lnTo>
                    <a:lnTo>
                      <a:pt x="326332" y="258269"/>
                    </a:lnTo>
                    <a:lnTo>
                      <a:pt x="333804" y="261746"/>
                    </a:lnTo>
                    <a:lnTo>
                      <a:pt x="341054" y="263744"/>
                    </a:lnTo>
                    <a:lnTo>
                      <a:pt x="348304" y="265519"/>
                    </a:lnTo>
                    <a:lnTo>
                      <a:pt x="355555" y="265519"/>
                    </a:lnTo>
                    <a:lnTo>
                      <a:pt x="362805" y="269218"/>
                    </a:lnTo>
                    <a:lnTo>
                      <a:pt x="370277" y="271216"/>
                    </a:lnTo>
                    <a:lnTo>
                      <a:pt x="379229" y="272770"/>
                    </a:lnTo>
                    <a:lnTo>
                      <a:pt x="386479" y="274767"/>
                    </a:lnTo>
                    <a:lnTo>
                      <a:pt x="393729" y="282017"/>
                    </a:lnTo>
                    <a:lnTo>
                      <a:pt x="397428" y="289267"/>
                    </a:lnTo>
                    <a:lnTo>
                      <a:pt x="404678" y="294742"/>
                    </a:lnTo>
                    <a:lnTo>
                      <a:pt x="411928" y="296739"/>
                    </a:lnTo>
                    <a:lnTo>
                      <a:pt x="421102" y="298293"/>
                    </a:lnTo>
                    <a:lnTo>
                      <a:pt x="426355" y="291043"/>
                    </a:lnTo>
                    <a:lnTo>
                      <a:pt x="430054" y="283793"/>
                    </a:lnTo>
                    <a:lnTo>
                      <a:pt x="433753" y="276543"/>
                    </a:lnTo>
                    <a:lnTo>
                      <a:pt x="435528" y="269292"/>
                    </a:lnTo>
                    <a:lnTo>
                      <a:pt x="443001" y="265593"/>
                    </a:lnTo>
                    <a:lnTo>
                      <a:pt x="450251" y="258343"/>
                    </a:lnTo>
                    <a:lnTo>
                      <a:pt x="457501" y="254644"/>
                    </a:lnTo>
                    <a:lnTo>
                      <a:pt x="462754" y="247394"/>
                    </a:lnTo>
                    <a:lnTo>
                      <a:pt x="466453" y="240144"/>
                    </a:lnTo>
                    <a:lnTo>
                      <a:pt x="466453" y="232894"/>
                    </a:lnTo>
                    <a:lnTo>
                      <a:pt x="462754" y="225643"/>
                    </a:lnTo>
                    <a:lnTo>
                      <a:pt x="466453" y="218171"/>
                    </a:lnTo>
                    <a:lnTo>
                      <a:pt x="461200" y="210921"/>
                    </a:lnTo>
                    <a:lnTo>
                      <a:pt x="455503" y="203671"/>
                    </a:lnTo>
                    <a:lnTo>
                      <a:pt x="448253" y="198418"/>
                    </a:lnTo>
                    <a:lnTo>
                      <a:pt x="441003" y="192722"/>
                    </a:lnTo>
                    <a:lnTo>
                      <a:pt x="437304" y="185472"/>
                    </a:lnTo>
                    <a:lnTo>
                      <a:pt x="433827" y="178221"/>
                    </a:lnTo>
                    <a:lnTo>
                      <a:pt x="430128" y="170971"/>
                    </a:lnTo>
                    <a:lnTo>
                      <a:pt x="430128" y="163721"/>
                    </a:lnTo>
                    <a:lnTo>
                      <a:pt x="422878" y="156249"/>
                    </a:lnTo>
                    <a:lnTo>
                      <a:pt x="421102" y="148998"/>
                    </a:lnTo>
                    <a:lnTo>
                      <a:pt x="422878" y="141748"/>
                    </a:lnTo>
                    <a:lnTo>
                      <a:pt x="426355" y="134498"/>
                    </a:lnTo>
                    <a:lnTo>
                      <a:pt x="426355" y="127248"/>
                    </a:lnTo>
                    <a:lnTo>
                      <a:pt x="426355" y="119776"/>
                    </a:lnTo>
                    <a:lnTo>
                      <a:pt x="424801" y="112526"/>
                    </a:lnTo>
                    <a:lnTo>
                      <a:pt x="426355" y="105276"/>
                    </a:lnTo>
                    <a:lnTo>
                      <a:pt x="433827" y="105276"/>
                    </a:lnTo>
                    <a:lnTo>
                      <a:pt x="441077" y="103500"/>
                    </a:lnTo>
                    <a:lnTo>
                      <a:pt x="443075" y="96250"/>
                    </a:lnTo>
                    <a:lnTo>
                      <a:pt x="439301" y="91071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B27E12-7F19-4B1E-AD33-5F3E244424E4}"/>
                  </a:ext>
                </a:extLst>
              </p:cNvPr>
              <p:cNvSpPr/>
              <p:nvPr/>
            </p:nvSpPr>
            <p:spPr>
              <a:xfrm>
                <a:off x="1981700" y="4515684"/>
                <a:ext cx="507512" cy="354666"/>
              </a:xfrm>
              <a:custGeom>
                <a:avLst/>
                <a:gdLst>
                  <a:gd name="connsiteX0" fmla="*/ 467267 w 507512"/>
                  <a:gd name="connsiteY0" fmla="*/ 276099 h 354666"/>
                  <a:gd name="connsiteX1" fmla="*/ 474517 w 507512"/>
                  <a:gd name="connsiteY1" fmla="*/ 276099 h 354666"/>
                  <a:gd name="connsiteX2" fmla="*/ 481767 w 507512"/>
                  <a:gd name="connsiteY2" fmla="*/ 276099 h 354666"/>
                  <a:gd name="connsiteX3" fmla="*/ 489239 w 507512"/>
                  <a:gd name="connsiteY3" fmla="*/ 277874 h 354666"/>
                  <a:gd name="connsiteX4" fmla="*/ 494714 w 507512"/>
                  <a:gd name="connsiteY4" fmla="*/ 270624 h 354666"/>
                  <a:gd name="connsiteX5" fmla="*/ 496489 w 507512"/>
                  <a:gd name="connsiteY5" fmla="*/ 263374 h 354666"/>
                  <a:gd name="connsiteX6" fmla="*/ 491236 w 507512"/>
                  <a:gd name="connsiteY6" fmla="*/ 256124 h 354666"/>
                  <a:gd name="connsiteX7" fmla="*/ 483764 w 507512"/>
                  <a:gd name="connsiteY7" fmla="*/ 248651 h 354666"/>
                  <a:gd name="connsiteX8" fmla="*/ 483764 w 507512"/>
                  <a:gd name="connsiteY8" fmla="*/ 241401 h 354666"/>
                  <a:gd name="connsiteX9" fmla="*/ 485540 w 507512"/>
                  <a:gd name="connsiteY9" fmla="*/ 234151 h 354666"/>
                  <a:gd name="connsiteX10" fmla="*/ 485540 w 507512"/>
                  <a:gd name="connsiteY10" fmla="*/ 226901 h 354666"/>
                  <a:gd name="connsiteX11" fmla="*/ 485540 w 507512"/>
                  <a:gd name="connsiteY11" fmla="*/ 219651 h 354666"/>
                  <a:gd name="connsiteX12" fmla="*/ 485540 w 507512"/>
                  <a:gd name="connsiteY12" fmla="*/ 212401 h 354666"/>
                  <a:gd name="connsiteX13" fmla="*/ 491236 w 507512"/>
                  <a:gd name="connsiteY13" fmla="*/ 204929 h 354666"/>
                  <a:gd name="connsiteX14" fmla="*/ 498487 w 507512"/>
                  <a:gd name="connsiteY14" fmla="*/ 197678 h 354666"/>
                  <a:gd name="connsiteX15" fmla="*/ 501964 w 507512"/>
                  <a:gd name="connsiteY15" fmla="*/ 190428 h 354666"/>
                  <a:gd name="connsiteX16" fmla="*/ 503739 w 507512"/>
                  <a:gd name="connsiteY16" fmla="*/ 183178 h 354666"/>
                  <a:gd name="connsiteX17" fmla="*/ 505737 w 507512"/>
                  <a:gd name="connsiteY17" fmla="*/ 175928 h 354666"/>
                  <a:gd name="connsiteX18" fmla="*/ 505737 w 507512"/>
                  <a:gd name="connsiteY18" fmla="*/ 168678 h 354666"/>
                  <a:gd name="connsiteX19" fmla="*/ 507512 w 507512"/>
                  <a:gd name="connsiteY19" fmla="*/ 161206 h 354666"/>
                  <a:gd name="connsiteX20" fmla="*/ 507512 w 507512"/>
                  <a:gd name="connsiteY20" fmla="*/ 159652 h 354666"/>
                  <a:gd name="connsiteX21" fmla="*/ 398464 w 507512"/>
                  <a:gd name="connsiteY21" fmla="*/ 159652 h 354666"/>
                  <a:gd name="connsiteX22" fmla="*/ 387515 w 507512"/>
                  <a:gd name="connsiteY22" fmla="*/ 145004 h 354666"/>
                  <a:gd name="connsiteX23" fmla="*/ 360363 w 507512"/>
                  <a:gd name="connsiteY23" fmla="*/ 128580 h 354666"/>
                  <a:gd name="connsiteX24" fmla="*/ 353113 w 507512"/>
                  <a:gd name="connsiteY24" fmla="*/ 90479 h 354666"/>
                  <a:gd name="connsiteX25" fmla="*/ 336689 w 507512"/>
                  <a:gd name="connsiteY25" fmla="*/ 106681 h 354666"/>
                  <a:gd name="connsiteX26" fmla="*/ 325740 w 507512"/>
                  <a:gd name="connsiteY26" fmla="*/ 114153 h 354666"/>
                  <a:gd name="connsiteX27" fmla="*/ 316788 w 507512"/>
                  <a:gd name="connsiteY27" fmla="*/ 124881 h 354666"/>
                  <a:gd name="connsiteX28" fmla="*/ 305839 w 507512"/>
                  <a:gd name="connsiteY28" fmla="*/ 130577 h 354666"/>
                  <a:gd name="connsiteX29" fmla="*/ 294890 w 507512"/>
                  <a:gd name="connsiteY29" fmla="*/ 130577 h 354666"/>
                  <a:gd name="connsiteX30" fmla="*/ 285716 w 507512"/>
                  <a:gd name="connsiteY30" fmla="*/ 114153 h 354666"/>
                  <a:gd name="connsiteX31" fmla="*/ 278466 w 507512"/>
                  <a:gd name="connsiteY31" fmla="*/ 101428 h 354666"/>
                  <a:gd name="connsiteX32" fmla="*/ 278466 w 507512"/>
                  <a:gd name="connsiteY32" fmla="*/ 87372 h 354666"/>
                  <a:gd name="connsiteX33" fmla="*/ 280464 w 507512"/>
                  <a:gd name="connsiteY33" fmla="*/ 87372 h 354666"/>
                  <a:gd name="connsiteX34" fmla="*/ 285716 w 507512"/>
                  <a:gd name="connsiteY34" fmla="*/ 80122 h 354666"/>
                  <a:gd name="connsiteX35" fmla="*/ 285716 w 507512"/>
                  <a:gd name="connsiteY35" fmla="*/ 72650 h 354666"/>
                  <a:gd name="connsiteX36" fmla="*/ 285716 w 507512"/>
                  <a:gd name="connsiteY36" fmla="*/ 65400 h 354666"/>
                  <a:gd name="connsiteX37" fmla="*/ 282239 w 507512"/>
                  <a:gd name="connsiteY37" fmla="*/ 58149 h 354666"/>
                  <a:gd name="connsiteX38" fmla="*/ 278540 w 507512"/>
                  <a:gd name="connsiteY38" fmla="*/ 50899 h 354666"/>
                  <a:gd name="connsiteX39" fmla="*/ 271290 w 507512"/>
                  <a:gd name="connsiteY39" fmla="*/ 48902 h 354666"/>
                  <a:gd name="connsiteX40" fmla="*/ 264040 w 507512"/>
                  <a:gd name="connsiteY40" fmla="*/ 48902 h 354666"/>
                  <a:gd name="connsiteX41" fmla="*/ 256567 w 507512"/>
                  <a:gd name="connsiteY41" fmla="*/ 48902 h 354666"/>
                  <a:gd name="connsiteX42" fmla="*/ 249317 w 507512"/>
                  <a:gd name="connsiteY42" fmla="*/ 48902 h 354666"/>
                  <a:gd name="connsiteX43" fmla="*/ 242067 w 507512"/>
                  <a:gd name="connsiteY43" fmla="*/ 45203 h 354666"/>
                  <a:gd name="connsiteX44" fmla="*/ 234817 w 507512"/>
                  <a:gd name="connsiteY44" fmla="*/ 43649 h 354666"/>
                  <a:gd name="connsiteX45" fmla="*/ 227567 w 507512"/>
                  <a:gd name="connsiteY45" fmla="*/ 39950 h 354666"/>
                  <a:gd name="connsiteX46" fmla="*/ 220317 w 507512"/>
                  <a:gd name="connsiteY46" fmla="*/ 36473 h 354666"/>
                  <a:gd name="connsiteX47" fmla="*/ 214842 w 507512"/>
                  <a:gd name="connsiteY47" fmla="*/ 29001 h 354666"/>
                  <a:gd name="connsiteX48" fmla="*/ 211365 w 507512"/>
                  <a:gd name="connsiteY48" fmla="*/ 21751 h 354666"/>
                  <a:gd name="connsiteX49" fmla="*/ 205668 w 507512"/>
                  <a:gd name="connsiteY49" fmla="*/ 14500 h 354666"/>
                  <a:gd name="connsiteX50" fmla="*/ 200416 w 507512"/>
                  <a:gd name="connsiteY50" fmla="*/ 7250 h 354666"/>
                  <a:gd name="connsiteX51" fmla="*/ 193165 w 507512"/>
                  <a:gd name="connsiteY51" fmla="*/ 0 h 354666"/>
                  <a:gd name="connsiteX52" fmla="*/ 187469 w 507512"/>
                  <a:gd name="connsiteY52" fmla="*/ 7250 h 354666"/>
                  <a:gd name="connsiteX53" fmla="*/ 187469 w 507512"/>
                  <a:gd name="connsiteY53" fmla="*/ 14500 h 354666"/>
                  <a:gd name="connsiteX54" fmla="*/ 183992 w 507512"/>
                  <a:gd name="connsiteY54" fmla="*/ 21751 h 354666"/>
                  <a:gd name="connsiteX55" fmla="*/ 183992 w 507512"/>
                  <a:gd name="connsiteY55" fmla="*/ 27225 h 354666"/>
                  <a:gd name="connsiteX56" fmla="*/ 180293 w 507512"/>
                  <a:gd name="connsiteY56" fmla="*/ 34475 h 354666"/>
                  <a:gd name="connsiteX57" fmla="*/ 173042 w 507512"/>
                  <a:gd name="connsiteY57" fmla="*/ 37953 h 354666"/>
                  <a:gd name="connsiteX58" fmla="*/ 165792 w 507512"/>
                  <a:gd name="connsiteY58" fmla="*/ 43649 h 354666"/>
                  <a:gd name="connsiteX59" fmla="*/ 158320 w 507512"/>
                  <a:gd name="connsiteY59" fmla="*/ 47126 h 354666"/>
                  <a:gd name="connsiteX60" fmla="*/ 151070 w 507512"/>
                  <a:gd name="connsiteY60" fmla="*/ 52601 h 354666"/>
                  <a:gd name="connsiteX61" fmla="*/ 143820 w 507512"/>
                  <a:gd name="connsiteY61" fmla="*/ 58075 h 354666"/>
                  <a:gd name="connsiteX62" fmla="*/ 136570 w 507512"/>
                  <a:gd name="connsiteY62" fmla="*/ 54376 h 354666"/>
                  <a:gd name="connsiteX63" fmla="*/ 127618 w 507512"/>
                  <a:gd name="connsiteY63" fmla="*/ 58075 h 354666"/>
                  <a:gd name="connsiteX64" fmla="*/ 120368 w 507512"/>
                  <a:gd name="connsiteY64" fmla="*/ 61774 h 354666"/>
                  <a:gd name="connsiteX65" fmla="*/ 112896 w 507512"/>
                  <a:gd name="connsiteY65" fmla="*/ 65252 h 354666"/>
                  <a:gd name="connsiteX66" fmla="*/ 105645 w 507512"/>
                  <a:gd name="connsiteY66" fmla="*/ 70726 h 354666"/>
                  <a:gd name="connsiteX67" fmla="*/ 102168 w 507512"/>
                  <a:gd name="connsiteY67" fmla="*/ 77976 h 354666"/>
                  <a:gd name="connsiteX68" fmla="*/ 94696 w 507512"/>
                  <a:gd name="connsiteY68" fmla="*/ 76201 h 354666"/>
                  <a:gd name="connsiteX69" fmla="*/ 87446 w 507512"/>
                  <a:gd name="connsiteY69" fmla="*/ 68951 h 354666"/>
                  <a:gd name="connsiteX70" fmla="*/ 83969 w 507512"/>
                  <a:gd name="connsiteY70" fmla="*/ 61700 h 354666"/>
                  <a:gd name="connsiteX71" fmla="*/ 81971 w 507512"/>
                  <a:gd name="connsiteY71" fmla="*/ 54228 h 354666"/>
                  <a:gd name="connsiteX72" fmla="*/ 80196 w 507512"/>
                  <a:gd name="connsiteY72" fmla="*/ 46978 h 354666"/>
                  <a:gd name="connsiteX73" fmla="*/ 72946 w 507512"/>
                  <a:gd name="connsiteY73" fmla="*/ 46978 h 354666"/>
                  <a:gd name="connsiteX74" fmla="*/ 65696 w 507512"/>
                  <a:gd name="connsiteY74" fmla="*/ 52453 h 354666"/>
                  <a:gd name="connsiteX75" fmla="*/ 58445 w 507512"/>
                  <a:gd name="connsiteY75" fmla="*/ 59703 h 354666"/>
                  <a:gd name="connsiteX76" fmla="*/ 59999 w 507512"/>
                  <a:gd name="connsiteY76" fmla="*/ 66953 h 354666"/>
                  <a:gd name="connsiteX77" fmla="*/ 67249 w 507512"/>
                  <a:gd name="connsiteY77" fmla="*/ 74203 h 354666"/>
                  <a:gd name="connsiteX78" fmla="*/ 70948 w 507512"/>
                  <a:gd name="connsiteY78" fmla="*/ 81454 h 354666"/>
                  <a:gd name="connsiteX79" fmla="*/ 65696 w 507512"/>
                  <a:gd name="connsiteY79" fmla="*/ 88926 h 354666"/>
                  <a:gd name="connsiteX80" fmla="*/ 58445 w 507512"/>
                  <a:gd name="connsiteY80" fmla="*/ 90701 h 354666"/>
                  <a:gd name="connsiteX81" fmla="*/ 50973 w 507512"/>
                  <a:gd name="connsiteY81" fmla="*/ 88926 h 354666"/>
                  <a:gd name="connsiteX82" fmla="*/ 47496 w 507512"/>
                  <a:gd name="connsiteY82" fmla="*/ 81454 h 354666"/>
                  <a:gd name="connsiteX83" fmla="*/ 40246 w 507512"/>
                  <a:gd name="connsiteY83" fmla="*/ 77976 h 354666"/>
                  <a:gd name="connsiteX84" fmla="*/ 32774 w 507512"/>
                  <a:gd name="connsiteY84" fmla="*/ 77976 h 354666"/>
                  <a:gd name="connsiteX85" fmla="*/ 25524 w 507512"/>
                  <a:gd name="connsiteY85" fmla="*/ 77976 h 354666"/>
                  <a:gd name="connsiteX86" fmla="*/ 18273 w 507512"/>
                  <a:gd name="connsiteY86" fmla="*/ 77976 h 354666"/>
                  <a:gd name="connsiteX87" fmla="*/ 21972 w 507512"/>
                  <a:gd name="connsiteY87" fmla="*/ 83451 h 354666"/>
                  <a:gd name="connsiteX88" fmla="*/ 19975 w 507512"/>
                  <a:gd name="connsiteY88" fmla="*/ 90701 h 354666"/>
                  <a:gd name="connsiteX89" fmla="*/ 12725 w 507512"/>
                  <a:gd name="connsiteY89" fmla="*/ 92477 h 354666"/>
                  <a:gd name="connsiteX90" fmla="*/ 5253 w 507512"/>
                  <a:gd name="connsiteY90" fmla="*/ 92477 h 354666"/>
                  <a:gd name="connsiteX91" fmla="*/ 3699 w 507512"/>
                  <a:gd name="connsiteY91" fmla="*/ 99727 h 354666"/>
                  <a:gd name="connsiteX92" fmla="*/ 5253 w 507512"/>
                  <a:gd name="connsiteY92" fmla="*/ 106977 h 354666"/>
                  <a:gd name="connsiteX93" fmla="*/ 5253 w 507512"/>
                  <a:gd name="connsiteY93" fmla="*/ 114449 h 354666"/>
                  <a:gd name="connsiteX94" fmla="*/ 5253 w 507512"/>
                  <a:gd name="connsiteY94" fmla="*/ 121699 h 354666"/>
                  <a:gd name="connsiteX95" fmla="*/ 1776 w 507512"/>
                  <a:gd name="connsiteY95" fmla="*/ 128950 h 354666"/>
                  <a:gd name="connsiteX96" fmla="*/ 0 w 507512"/>
                  <a:gd name="connsiteY96" fmla="*/ 136200 h 354666"/>
                  <a:gd name="connsiteX97" fmla="*/ 1776 w 507512"/>
                  <a:gd name="connsiteY97" fmla="*/ 143450 h 354666"/>
                  <a:gd name="connsiteX98" fmla="*/ 9026 w 507512"/>
                  <a:gd name="connsiteY98" fmla="*/ 150922 h 354666"/>
                  <a:gd name="connsiteX99" fmla="*/ 9026 w 507512"/>
                  <a:gd name="connsiteY99" fmla="*/ 158172 h 354666"/>
                  <a:gd name="connsiteX100" fmla="*/ 12725 w 507512"/>
                  <a:gd name="connsiteY100" fmla="*/ 165422 h 354666"/>
                  <a:gd name="connsiteX101" fmla="*/ 16202 w 507512"/>
                  <a:gd name="connsiteY101" fmla="*/ 172673 h 354666"/>
                  <a:gd name="connsiteX102" fmla="*/ 19901 w 507512"/>
                  <a:gd name="connsiteY102" fmla="*/ 179923 h 354666"/>
                  <a:gd name="connsiteX103" fmla="*/ 27151 w 507512"/>
                  <a:gd name="connsiteY103" fmla="*/ 185619 h 354666"/>
                  <a:gd name="connsiteX104" fmla="*/ 34401 w 507512"/>
                  <a:gd name="connsiteY104" fmla="*/ 190872 h 354666"/>
                  <a:gd name="connsiteX105" fmla="*/ 40098 w 507512"/>
                  <a:gd name="connsiteY105" fmla="*/ 198122 h 354666"/>
                  <a:gd name="connsiteX106" fmla="*/ 45351 w 507512"/>
                  <a:gd name="connsiteY106" fmla="*/ 205373 h 354666"/>
                  <a:gd name="connsiteX107" fmla="*/ 41652 w 507512"/>
                  <a:gd name="connsiteY107" fmla="*/ 212844 h 354666"/>
                  <a:gd name="connsiteX108" fmla="*/ 45351 w 507512"/>
                  <a:gd name="connsiteY108" fmla="*/ 220095 h 354666"/>
                  <a:gd name="connsiteX109" fmla="*/ 45351 w 507512"/>
                  <a:gd name="connsiteY109" fmla="*/ 227345 h 354666"/>
                  <a:gd name="connsiteX110" fmla="*/ 41652 w 507512"/>
                  <a:gd name="connsiteY110" fmla="*/ 234595 h 354666"/>
                  <a:gd name="connsiteX111" fmla="*/ 36399 w 507512"/>
                  <a:gd name="connsiteY111" fmla="*/ 241845 h 354666"/>
                  <a:gd name="connsiteX112" fmla="*/ 29149 w 507512"/>
                  <a:gd name="connsiteY112" fmla="*/ 245544 h 354666"/>
                  <a:gd name="connsiteX113" fmla="*/ 21898 w 507512"/>
                  <a:gd name="connsiteY113" fmla="*/ 252794 h 354666"/>
                  <a:gd name="connsiteX114" fmla="*/ 14426 w 507512"/>
                  <a:gd name="connsiteY114" fmla="*/ 256493 h 354666"/>
                  <a:gd name="connsiteX115" fmla="*/ 12651 w 507512"/>
                  <a:gd name="connsiteY115" fmla="*/ 263744 h 354666"/>
                  <a:gd name="connsiteX116" fmla="*/ 8952 w 507512"/>
                  <a:gd name="connsiteY116" fmla="*/ 270994 h 354666"/>
                  <a:gd name="connsiteX117" fmla="*/ 5253 w 507512"/>
                  <a:gd name="connsiteY117" fmla="*/ 278244 h 354666"/>
                  <a:gd name="connsiteX118" fmla="*/ 1776 w 507512"/>
                  <a:gd name="connsiteY118" fmla="*/ 281943 h 354666"/>
                  <a:gd name="connsiteX119" fmla="*/ 7250 w 507512"/>
                  <a:gd name="connsiteY119" fmla="*/ 289193 h 354666"/>
                  <a:gd name="connsiteX120" fmla="*/ 14500 w 507512"/>
                  <a:gd name="connsiteY120" fmla="*/ 292892 h 354666"/>
                  <a:gd name="connsiteX121" fmla="*/ 21972 w 507512"/>
                  <a:gd name="connsiteY121" fmla="*/ 294668 h 354666"/>
                  <a:gd name="connsiteX122" fmla="*/ 29223 w 507512"/>
                  <a:gd name="connsiteY122" fmla="*/ 296444 h 354666"/>
                  <a:gd name="connsiteX123" fmla="*/ 36473 w 507512"/>
                  <a:gd name="connsiteY123" fmla="*/ 298441 h 354666"/>
                  <a:gd name="connsiteX124" fmla="*/ 45425 w 507512"/>
                  <a:gd name="connsiteY124" fmla="*/ 302140 h 354666"/>
                  <a:gd name="connsiteX125" fmla="*/ 52675 w 507512"/>
                  <a:gd name="connsiteY125" fmla="*/ 305617 h 354666"/>
                  <a:gd name="connsiteX126" fmla="*/ 59925 w 507512"/>
                  <a:gd name="connsiteY126" fmla="*/ 309316 h 354666"/>
                  <a:gd name="connsiteX127" fmla="*/ 67175 w 507512"/>
                  <a:gd name="connsiteY127" fmla="*/ 312793 h 354666"/>
                  <a:gd name="connsiteX128" fmla="*/ 74647 w 507512"/>
                  <a:gd name="connsiteY128" fmla="*/ 316493 h 354666"/>
                  <a:gd name="connsiteX129" fmla="*/ 81897 w 507512"/>
                  <a:gd name="connsiteY129" fmla="*/ 316493 h 354666"/>
                  <a:gd name="connsiteX130" fmla="*/ 89148 w 507512"/>
                  <a:gd name="connsiteY130" fmla="*/ 316493 h 354666"/>
                  <a:gd name="connsiteX131" fmla="*/ 96398 w 507512"/>
                  <a:gd name="connsiteY131" fmla="*/ 316493 h 354666"/>
                  <a:gd name="connsiteX132" fmla="*/ 103648 w 507512"/>
                  <a:gd name="connsiteY132" fmla="*/ 323743 h 354666"/>
                  <a:gd name="connsiteX133" fmla="*/ 111120 w 507512"/>
                  <a:gd name="connsiteY133" fmla="*/ 325518 h 354666"/>
                  <a:gd name="connsiteX134" fmla="*/ 118370 w 507512"/>
                  <a:gd name="connsiteY134" fmla="*/ 325518 h 354666"/>
                  <a:gd name="connsiteX135" fmla="*/ 125620 w 507512"/>
                  <a:gd name="connsiteY135" fmla="*/ 325518 h 354666"/>
                  <a:gd name="connsiteX136" fmla="*/ 132871 w 507512"/>
                  <a:gd name="connsiteY136" fmla="*/ 325518 h 354666"/>
                  <a:gd name="connsiteX137" fmla="*/ 140121 w 507512"/>
                  <a:gd name="connsiteY137" fmla="*/ 325518 h 354666"/>
                  <a:gd name="connsiteX138" fmla="*/ 147593 w 507512"/>
                  <a:gd name="connsiteY138" fmla="*/ 328995 h 354666"/>
                  <a:gd name="connsiteX139" fmla="*/ 154843 w 507512"/>
                  <a:gd name="connsiteY139" fmla="*/ 330993 h 354666"/>
                  <a:gd name="connsiteX140" fmla="*/ 162093 w 507512"/>
                  <a:gd name="connsiteY140" fmla="*/ 334692 h 354666"/>
                  <a:gd name="connsiteX141" fmla="*/ 169343 w 507512"/>
                  <a:gd name="connsiteY141" fmla="*/ 339945 h 354666"/>
                  <a:gd name="connsiteX142" fmla="*/ 176594 w 507512"/>
                  <a:gd name="connsiteY142" fmla="*/ 343644 h 354666"/>
                  <a:gd name="connsiteX143" fmla="*/ 184066 w 507512"/>
                  <a:gd name="connsiteY143" fmla="*/ 345641 h 354666"/>
                  <a:gd name="connsiteX144" fmla="*/ 191316 w 507512"/>
                  <a:gd name="connsiteY144" fmla="*/ 345641 h 354666"/>
                  <a:gd name="connsiteX145" fmla="*/ 198566 w 507512"/>
                  <a:gd name="connsiteY145" fmla="*/ 347195 h 354666"/>
                  <a:gd name="connsiteX146" fmla="*/ 205816 w 507512"/>
                  <a:gd name="connsiteY146" fmla="*/ 350894 h 354666"/>
                  <a:gd name="connsiteX147" fmla="*/ 213066 w 507512"/>
                  <a:gd name="connsiteY147" fmla="*/ 352892 h 354666"/>
                  <a:gd name="connsiteX148" fmla="*/ 222240 w 507512"/>
                  <a:gd name="connsiteY148" fmla="*/ 354667 h 354666"/>
                  <a:gd name="connsiteX149" fmla="*/ 229712 w 507512"/>
                  <a:gd name="connsiteY149" fmla="*/ 354667 h 354666"/>
                  <a:gd name="connsiteX150" fmla="*/ 236962 w 507512"/>
                  <a:gd name="connsiteY150" fmla="*/ 354667 h 354666"/>
                  <a:gd name="connsiteX151" fmla="*/ 244213 w 507512"/>
                  <a:gd name="connsiteY151" fmla="*/ 352892 h 354666"/>
                  <a:gd name="connsiteX152" fmla="*/ 253164 w 507512"/>
                  <a:gd name="connsiteY152" fmla="*/ 347195 h 354666"/>
                  <a:gd name="connsiteX153" fmla="*/ 260415 w 507512"/>
                  <a:gd name="connsiteY153" fmla="*/ 343718 h 354666"/>
                  <a:gd name="connsiteX154" fmla="*/ 267665 w 507512"/>
                  <a:gd name="connsiteY154" fmla="*/ 338243 h 354666"/>
                  <a:gd name="connsiteX155" fmla="*/ 274915 w 507512"/>
                  <a:gd name="connsiteY155" fmla="*/ 334766 h 354666"/>
                  <a:gd name="connsiteX156" fmla="*/ 282387 w 507512"/>
                  <a:gd name="connsiteY156" fmla="*/ 332769 h 354666"/>
                  <a:gd name="connsiteX157" fmla="*/ 289637 w 507512"/>
                  <a:gd name="connsiteY157" fmla="*/ 327516 h 354666"/>
                  <a:gd name="connsiteX158" fmla="*/ 296887 w 507512"/>
                  <a:gd name="connsiteY158" fmla="*/ 325518 h 354666"/>
                  <a:gd name="connsiteX159" fmla="*/ 304137 w 507512"/>
                  <a:gd name="connsiteY159" fmla="*/ 321819 h 354666"/>
                  <a:gd name="connsiteX160" fmla="*/ 311388 w 507512"/>
                  <a:gd name="connsiteY160" fmla="*/ 314569 h 354666"/>
                  <a:gd name="connsiteX161" fmla="*/ 318860 w 507512"/>
                  <a:gd name="connsiteY161" fmla="*/ 311092 h 354666"/>
                  <a:gd name="connsiteX162" fmla="*/ 326110 w 507512"/>
                  <a:gd name="connsiteY162" fmla="*/ 309316 h 354666"/>
                  <a:gd name="connsiteX163" fmla="*/ 333360 w 507512"/>
                  <a:gd name="connsiteY163" fmla="*/ 305617 h 354666"/>
                  <a:gd name="connsiteX164" fmla="*/ 340610 w 507512"/>
                  <a:gd name="connsiteY164" fmla="*/ 305617 h 354666"/>
                  <a:gd name="connsiteX165" fmla="*/ 347860 w 507512"/>
                  <a:gd name="connsiteY165" fmla="*/ 305617 h 354666"/>
                  <a:gd name="connsiteX166" fmla="*/ 351560 w 507512"/>
                  <a:gd name="connsiteY166" fmla="*/ 298367 h 354666"/>
                  <a:gd name="connsiteX167" fmla="*/ 355259 w 507512"/>
                  <a:gd name="connsiteY167" fmla="*/ 291117 h 354666"/>
                  <a:gd name="connsiteX168" fmla="*/ 362509 w 507512"/>
                  <a:gd name="connsiteY168" fmla="*/ 287418 h 354666"/>
                  <a:gd name="connsiteX169" fmla="*/ 369759 w 507512"/>
                  <a:gd name="connsiteY169" fmla="*/ 281943 h 354666"/>
                  <a:gd name="connsiteX170" fmla="*/ 377009 w 507512"/>
                  <a:gd name="connsiteY170" fmla="*/ 281943 h 354666"/>
                  <a:gd name="connsiteX171" fmla="*/ 384259 w 507512"/>
                  <a:gd name="connsiteY171" fmla="*/ 280168 h 354666"/>
                  <a:gd name="connsiteX172" fmla="*/ 393433 w 507512"/>
                  <a:gd name="connsiteY172" fmla="*/ 278170 h 354666"/>
                  <a:gd name="connsiteX173" fmla="*/ 400905 w 507512"/>
                  <a:gd name="connsiteY173" fmla="*/ 280168 h 354666"/>
                  <a:gd name="connsiteX174" fmla="*/ 409857 w 507512"/>
                  <a:gd name="connsiteY174" fmla="*/ 280168 h 354666"/>
                  <a:gd name="connsiteX175" fmla="*/ 409857 w 507512"/>
                  <a:gd name="connsiteY175" fmla="*/ 272917 h 354666"/>
                  <a:gd name="connsiteX176" fmla="*/ 402385 w 507512"/>
                  <a:gd name="connsiteY176" fmla="*/ 270920 h 354666"/>
                  <a:gd name="connsiteX177" fmla="*/ 395135 w 507512"/>
                  <a:gd name="connsiteY177" fmla="*/ 267221 h 354666"/>
                  <a:gd name="connsiteX178" fmla="*/ 395135 w 507512"/>
                  <a:gd name="connsiteY178" fmla="*/ 259971 h 354666"/>
                  <a:gd name="connsiteX179" fmla="*/ 398834 w 507512"/>
                  <a:gd name="connsiteY179" fmla="*/ 252721 h 354666"/>
                  <a:gd name="connsiteX180" fmla="*/ 406084 w 507512"/>
                  <a:gd name="connsiteY180" fmla="*/ 252721 h 354666"/>
                  <a:gd name="connsiteX181" fmla="*/ 413334 w 507512"/>
                  <a:gd name="connsiteY181" fmla="*/ 256420 h 354666"/>
                  <a:gd name="connsiteX182" fmla="*/ 413334 w 507512"/>
                  <a:gd name="connsiteY182" fmla="*/ 263670 h 354666"/>
                  <a:gd name="connsiteX183" fmla="*/ 415331 w 507512"/>
                  <a:gd name="connsiteY183" fmla="*/ 270920 h 354666"/>
                  <a:gd name="connsiteX184" fmla="*/ 422582 w 507512"/>
                  <a:gd name="connsiteY184" fmla="*/ 267221 h 354666"/>
                  <a:gd name="connsiteX185" fmla="*/ 429832 w 507512"/>
                  <a:gd name="connsiteY185" fmla="*/ 267221 h 354666"/>
                  <a:gd name="connsiteX186" fmla="*/ 438784 w 507512"/>
                  <a:gd name="connsiteY186" fmla="*/ 261968 h 354666"/>
                  <a:gd name="connsiteX187" fmla="*/ 446256 w 507512"/>
                  <a:gd name="connsiteY187" fmla="*/ 259971 h 354666"/>
                  <a:gd name="connsiteX188" fmla="*/ 449733 w 507512"/>
                  <a:gd name="connsiteY188" fmla="*/ 269144 h 354666"/>
                  <a:gd name="connsiteX189" fmla="*/ 440781 w 507512"/>
                  <a:gd name="connsiteY189" fmla="*/ 272844 h 354666"/>
                  <a:gd name="connsiteX190" fmla="*/ 433531 w 507512"/>
                  <a:gd name="connsiteY190" fmla="*/ 272844 h 354666"/>
                  <a:gd name="connsiteX191" fmla="*/ 437230 w 507512"/>
                  <a:gd name="connsiteY191" fmla="*/ 280094 h 354666"/>
                  <a:gd name="connsiteX192" fmla="*/ 444480 w 507512"/>
                  <a:gd name="connsiteY192" fmla="*/ 281869 h 354666"/>
                  <a:gd name="connsiteX193" fmla="*/ 451730 w 507512"/>
                  <a:gd name="connsiteY193" fmla="*/ 281869 h 354666"/>
                  <a:gd name="connsiteX194" fmla="*/ 458981 w 507512"/>
                  <a:gd name="connsiteY194" fmla="*/ 283867 h 354666"/>
                  <a:gd name="connsiteX195" fmla="*/ 466231 w 507512"/>
                  <a:gd name="connsiteY195" fmla="*/ 287344 h 354666"/>
                  <a:gd name="connsiteX196" fmla="*/ 473703 w 507512"/>
                  <a:gd name="connsiteY196" fmla="*/ 291043 h 354666"/>
                  <a:gd name="connsiteX197" fmla="*/ 480953 w 507512"/>
                  <a:gd name="connsiteY197" fmla="*/ 292818 h 354666"/>
                  <a:gd name="connsiteX198" fmla="*/ 488203 w 507512"/>
                  <a:gd name="connsiteY198" fmla="*/ 294594 h 354666"/>
                  <a:gd name="connsiteX199" fmla="*/ 495453 w 507512"/>
                  <a:gd name="connsiteY199" fmla="*/ 296370 h 354666"/>
                  <a:gd name="connsiteX200" fmla="*/ 502704 w 507512"/>
                  <a:gd name="connsiteY200" fmla="*/ 296370 h 354666"/>
                  <a:gd name="connsiteX201" fmla="*/ 495453 w 507512"/>
                  <a:gd name="connsiteY201" fmla="*/ 289119 h 354666"/>
                  <a:gd name="connsiteX202" fmla="*/ 488203 w 507512"/>
                  <a:gd name="connsiteY202" fmla="*/ 287344 h 354666"/>
                  <a:gd name="connsiteX203" fmla="*/ 480953 w 507512"/>
                  <a:gd name="connsiteY203" fmla="*/ 283867 h 354666"/>
                  <a:gd name="connsiteX204" fmla="*/ 473703 w 507512"/>
                  <a:gd name="connsiteY204" fmla="*/ 281869 h 354666"/>
                  <a:gd name="connsiteX205" fmla="*/ 466231 w 507512"/>
                  <a:gd name="connsiteY205" fmla="*/ 280094 h 354666"/>
                  <a:gd name="connsiteX206" fmla="*/ 458981 w 507512"/>
                  <a:gd name="connsiteY206" fmla="*/ 278096 h 354666"/>
                  <a:gd name="connsiteX207" fmla="*/ 467267 w 507512"/>
                  <a:gd name="connsiteY207" fmla="*/ 276099 h 35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</a:cxnLst>
                <a:rect l="l" t="t" r="r" b="b"/>
                <a:pathLst>
                  <a:path w="507512" h="354666">
                    <a:moveTo>
                      <a:pt x="467267" y="276099"/>
                    </a:moveTo>
                    <a:lnTo>
                      <a:pt x="474517" y="276099"/>
                    </a:lnTo>
                    <a:lnTo>
                      <a:pt x="481767" y="276099"/>
                    </a:lnTo>
                    <a:lnTo>
                      <a:pt x="489239" y="277874"/>
                    </a:lnTo>
                    <a:lnTo>
                      <a:pt x="494714" y="270624"/>
                    </a:lnTo>
                    <a:lnTo>
                      <a:pt x="496489" y="263374"/>
                    </a:lnTo>
                    <a:lnTo>
                      <a:pt x="491236" y="256124"/>
                    </a:lnTo>
                    <a:lnTo>
                      <a:pt x="483764" y="248651"/>
                    </a:lnTo>
                    <a:lnTo>
                      <a:pt x="483764" y="241401"/>
                    </a:lnTo>
                    <a:lnTo>
                      <a:pt x="485540" y="234151"/>
                    </a:lnTo>
                    <a:lnTo>
                      <a:pt x="485540" y="226901"/>
                    </a:lnTo>
                    <a:lnTo>
                      <a:pt x="485540" y="219651"/>
                    </a:lnTo>
                    <a:lnTo>
                      <a:pt x="485540" y="212401"/>
                    </a:lnTo>
                    <a:lnTo>
                      <a:pt x="491236" y="204929"/>
                    </a:lnTo>
                    <a:lnTo>
                      <a:pt x="498487" y="197678"/>
                    </a:lnTo>
                    <a:lnTo>
                      <a:pt x="501964" y="190428"/>
                    </a:lnTo>
                    <a:lnTo>
                      <a:pt x="503739" y="183178"/>
                    </a:lnTo>
                    <a:lnTo>
                      <a:pt x="505737" y="175928"/>
                    </a:lnTo>
                    <a:lnTo>
                      <a:pt x="505737" y="168678"/>
                    </a:lnTo>
                    <a:lnTo>
                      <a:pt x="507512" y="161206"/>
                    </a:lnTo>
                    <a:lnTo>
                      <a:pt x="507512" y="159652"/>
                    </a:lnTo>
                    <a:lnTo>
                      <a:pt x="398464" y="159652"/>
                    </a:lnTo>
                    <a:lnTo>
                      <a:pt x="387515" y="145004"/>
                    </a:lnTo>
                    <a:lnTo>
                      <a:pt x="360363" y="128580"/>
                    </a:lnTo>
                    <a:lnTo>
                      <a:pt x="353113" y="90479"/>
                    </a:lnTo>
                    <a:lnTo>
                      <a:pt x="336689" y="106681"/>
                    </a:lnTo>
                    <a:lnTo>
                      <a:pt x="325740" y="114153"/>
                    </a:lnTo>
                    <a:lnTo>
                      <a:pt x="316788" y="124881"/>
                    </a:lnTo>
                    <a:lnTo>
                      <a:pt x="305839" y="130577"/>
                    </a:lnTo>
                    <a:lnTo>
                      <a:pt x="294890" y="130577"/>
                    </a:lnTo>
                    <a:lnTo>
                      <a:pt x="285716" y="114153"/>
                    </a:lnTo>
                    <a:lnTo>
                      <a:pt x="278466" y="101428"/>
                    </a:lnTo>
                    <a:lnTo>
                      <a:pt x="278466" y="87372"/>
                    </a:lnTo>
                    <a:lnTo>
                      <a:pt x="280464" y="87372"/>
                    </a:lnTo>
                    <a:lnTo>
                      <a:pt x="285716" y="80122"/>
                    </a:lnTo>
                    <a:lnTo>
                      <a:pt x="285716" y="72650"/>
                    </a:lnTo>
                    <a:lnTo>
                      <a:pt x="285716" y="65400"/>
                    </a:lnTo>
                    <a:lnTo>
                      <a:pt x="282239" y="58149"/>
                    </a:lnTo>
                    <a:lnTo>
                      <a:pt x="278540" y="50899"/>
                    </a:lnTo>
                    <a:lnTo>
                      <a:pt x="271290" y="48902"/>
                    </a:lnTo>
                    <a:lnTo>
                      <a:pt x="264040" y="48902"/>
                    </a:lnTo>
                    <a:lnTo>
                      <a:pt x="256567" y="48902"/>
                    </a:lnTo>
                    <a:lnTo>
                      <a:pt x="249317" y="48902"/>
                    </a:lnTo>
                    <a:lnTo>
                      <a:pt x="242067" y="45203"/>
                    </a:lnTo>
                    <a:lnTo>
                      <a:pt x="234817" y="43649"/>
                    </a:lnTo>
                    <a:lnTo>
                      <a:pt x="227567" y="39950"/>
                    </a:lnTo>
                    <a:lnTo>
                      <a:pt x="220317" y="36473"/>
                    </a:lnTo>
                    <a:lnTo>
                      <a:pt x="214842" y="29001"/>
                    </a:lnTo>
                    <a:lnTo>
                      <a:pt x="211365" y="21751"/>
                    </a:lnTo>
                    <a:lnTo>
                      <a:pt x="205668" y="14500"/>
                    </a:lnTo>
                    <a:lnTo>
                      <a:pt x="200416" y="7250"/>
                    </a:lnTo>
                    <a:lnTo>
                      <a:pt x="193165" y="0"/>
                    </a:lnTo>
                    <a:lnTo>
                      <a:pt x="187469" y="7250"/>
                    </a:lnTo>
                    <a:lnTo>
                      <a:pt x="187469" y="14500"/>
                    </a:lnTo>
                    <a:lnTo>
                      <a:pt x="183992" y="21751"/>
                    </a:lnTo>
                    <a:lnTo>
                      <a:pt x="183992" y="27225"/>
                    </a:lnTo>
                    <a:lnTo>
                      <a:pt x="180293" y="34475"/>
                    </a:lnTo>
                    <a:lnTo>
                      <a:pt x="173042" y="37953"/>
                    </a:lnTo>
                    <a:lnTo>
                      <a:pt x="165792" y="43649"/>
                    </a:lnTo>
                    <a:lnTo>
                      <a:pt x="158320" y="47126"/>
                    </a:lnTo>
                    <a:lnTo>
                      <a:pt x="151070" y="52601"/>
                    </a:lnTo>
                    <a:lnTo>
                      <a:pt x="143820" y="58075"/>
                    </a:lnTo>
                    <a:lnTo>
                      <a:pt x="136570" y="54376"/>
                    </a:lnTo>
                    <a:lnTo>
                      <a:pt x="127618" y="58075"/>
                    </a:lnTo>
                    <a:lnTo>
                      <a:pt x="120368" y="61774"/>
                    </a:lnTo>
                    <a:lnTo>
                      <a:pt x="112896" y="65252"/>
                    </a:lnTo>
                    <a:lnTo>
                      <a:pt x="105645" y="70726"/>
                    </a:lnTo>
                    <a:lnTo>
                      <a:pt x="102168" y="77976"/>
                    </a:lnTo>
                    <a:lnTo>
                      <a:pt x="94696" y="76201"/>
                    </a:lnTo>
                    <a:lnTo>
                      <a:pt x="87446" y="68951"/>
                    </a:lnTo>
                    <a:lnTo>
                      <a:pt x="83969" y="61700"/>
                    </a:lnTo>
                    <a:lnTo>
                      <a:pt x="81971" y="54228"/>
                    </a:lnTo>
                    <a:lnTo>
                      <a:pt x="80196" y="46978"/>
                    </a:lnTo>
                    <a:lnTo>
                      <a:pt x="72946" y="46978"/>
                    </a:lnTo>
                    <a:lnTo>
                      <a:pt x="65696" y="52453"/>
                    </a:lnTo>
                    <a:lnTo>
                      <a:pt x="58445" y="59703"/>
                    </a:lnTo>
                    <a:lnTo>
                      <a:pt x="59999" y="66953"/>
                    </a:lnTo>
                    <a:lnTo>
                      <a:pt x="67249" y="74203"/>
                    </a:lnTo>
                    <a:lnTo>
                      <a:pt x="70948" y="81454"/>
                    </a:lnTo>
                    <a:lnTo>
                      <a:pt x="65696" y="88926"/>
                    </a:lnTo>
                    <a:lnTo>
                      <a:pt x="58445" y="90701"/>
                    </a:lnTo>
                    <a:lnTo>
                      <a:pt x="50973" y="88926"/>
                    </a:lnTo>
                    <a:lnTo>
                      <a:pt x="47496" y="81454"/>
                    </a:lnTo>
                    <a:lnTo>
                      <a:pt x="40246" y="77976"/>
                    </a:lnTo>
                    <a:lnTo>
                      <a:pt x="32774" y="77976"/>
                    </a:lnTo>
                    <a:lnTo>
                      <a:pt x="25524" y="77976"/>
                    </a:lnTo>
                    <a:lnTo>
                      <a:pt x="18273" y="77976"/>
                    </a:lnTo>
                    <a:lnTo>
                      <a:pt x="21972" y="83451"/>
                    </a:lnTo>
                    <a:lnTo>
                      <a:pt x="19975" y="90701"/>
                    </a:lnTo>
                    <a:lnTo>
                      <a:pt x="12725" y="92477"/>
                    </a:lnTo>
                    <a:lnTo>
                      <a:pt x="5253" y="92477"/>
                    </a:lnTo>
                    <a:lnTo>
                      <a:pt x="3699" y="99727"/>
                    </a:lnTo>
                    <a:lnTo>
                      <a:pt x="5253" y="106977"/>
                    </a:lnTo>
                    <a:lnTo>
                      <a:pt x="5253" y="114449"/>
                    </a:lnTo>
                    <a:lnTo>
                      <a:pt x="5253" y="121699"/>
                    </a:lnTo>
                    <a:lnTo>
                      <a:pt x="1776" y="128950"/>
                    </a:lnTo>
                    <a:lnTo>
                      <a:pt x="0" y="136200"/>
                    </a:lnTo>
                    <a:lnTo>
                      <a:pt x="1776" y="143450"/>
                    </a:lnTo>
                    <a:lnTo>
                      <a:pt x="9026" y="150922"/>
                    </a:lnTo>
                    <a:lnTo>
                      <a:pt x="9026" y="158172"/>
                    </a:lnTo>
                    <a:lnTo>
                      <a:pt x="12725" y="165422"/>
                    </a:lnTo>
                    <a:lnTo>
                      <a:pt x="16202" y="172673"/>
                    </a:lnTo>
                    <a:lnTo>
                      <a:pt x="19901" y="179923"/>
                    </a:lnTo>
                    <a:lnTo>
                      <a:pt x="27151" y="185619"/>
                    </a:lnTo>
                    <a:lnTo>
                      <a:pt x="34401" y="190872"/>
                    </a:lnTo>
                    <a:lnTo>
                      <a:pt x="40098" y="198122"/>
                    </a:lnTo>
                    <a:lnTo>
                      <a:pt x="45351" y="205373"/>
                    </a:lnTo>
                    <a:lnTo>
                      <a:pt x="41652" y="212844"/>
                    </a:lnTo>
                    <a:lnTo>
                      <a:pt x="45351" y="220095"/>
                    </a:lnTo>
                    <a:lnTo>
                      <a:pt x="45351" y="227345"/>
                    </a:lnTo>
                    <a:lnTo>
                      <a:pt x="41652" y="234595"/>
                    </a:lnTo>
                    <a:lnTo>
                      <a:pt x="36399" y="241845"/>
                    </a:lnTo>
                    <a:lnTo>
                      <a:pt x="29149" y="245544"/>
                    </a:lnTo>
                    <a:lnTo>
                      <a:pt x="21898" y="252794"/>
                    </a:lnTo>
                    <a:lnTo>
                      <a:pt x="14426" y="256493"/>
                    </a:lnTo>
                    <a:lnTo>
                      <a:pt x="12651" y="263744"/>
                    </a:lnTo>
                    <a:lnTo>
                      <a:pt x="8952" y="270994"/>
                    </a:lnTo>
                    <a:lnTo>
                      <a:pt x="5253" y="278244"/>
                    </a:lnTo>
                    <a:lnTo>
                      <a:pt x="1776" y="281943"/>
                    </a:lnTo>
                    <a:lnTo>
                      <a:pt x="7250" y="289193"/>
                    </a:lnTo>
                    <a:lnTo>
                      <a:pt x="14500" y="292892"/>
                    </a:lnTo>
                    <a:lnTo>
                      <a:pt x="21972" y="294668"/>
                    </a:lnTo>
                    <a:lnTo>
                      <a:pt x="29223" y="296444"/>
                    </a:lnTo>
                    <a:lnTo>
                      <a:pt x="36473" y="298441"/>
                    </a:lnTo>
                    <a:lnTo>
                      <a:pt x="45425" y="302140"/>
                    </a:lnTo>
                    <a:lnTo>
                      <a:pt x="52675" y="305617"/>
                    </a:lnTo>
                    <a:lnTo>
                      <a:pt x="59925" y="309316"/>
                    </a:lnTo>
                    <a:lnTo>
                      <a:pt x="67175" y="312793"/>
                    </a:lnTo>
                    <a:lnTo>
                      <a:pt x="74647" y="316493"/>
                    </a:lnTo>
                    <a:lnTo>
                      <a:pt x="81897" y="316493"/>
                    </a:lnTo>
                    <a:lnTo>
                      <a:pt x="89148" y="316493"/>
                    </a:lnTo>
                    <a:lnTo>
                      <a:pt x="96398" y="316493"/>
                    </a:lnTo>
                    <a:lnTo>
                      <a:pt x="103648" y="323743"/>
                    </a:lnTo>
                    <a:lnTo>
                      <a:pt x="111120" y="325518"/>
                    </a:lnTo>
                    <a:lnTo>
                      <a:pt x="118370" y="325518"/>
                    </a:lnTo>
                    <a:lnTo>
                      <a:pt x="125620" y="325518"/>
                    </a:lnTo>
                    <a:lnTo>
                      <a:pt x="132871" y="325518"/>
                    </a:lnTo>
                    <a:lnTo>
                      <a:pt x="140121" y="325518"/>
                    </a:lnTo>
                    <a:lnTo>
                      <a:pt x="147593" y="328995"/>
                    </a:lnTo>
                    <a:lnTo>
                      <a:pt x="154843" y="330993"/>
                    </a:lnTo>
                    <a:lnTo>
                      <a:pt x="162093" y="334692"/>
                    </a:lnTo>
                    <a:lnTo>
                      <a:pt x="169343" y="339945"/>
                    </a:lnTo>
                    <a:lnTo>
                      <a:pt x="176594" y="343644"/>
                    </a:lnTo>
                    <a:lnTo>
                      <a:pt x="184066" y="345641"/>
                    </a:lnTo>
                    <a:lnTo>
                      <a:pt x="191316" y="345641"/>
                    </a:lnTo>
                    <a:lnTo>
                      <a:pt x="198566" y="347195"/>
                    </a:lnTo>
                    <a:lnTo>
                      <a:pt x="205816" y="350894"/>
                    </a:lnTo>
                    <a:lnTo>
                      <a:pt x="213066" y="352892"/>
                    </a:lnTo>
                    <a:lnTo>
                      <a:pt x="222240" y="354667"/>
                    </a:lnTo>
                    <a:lnTo>
                      <a:pt x="229712" y="354667"/>
                    </a:lnTo>
                    <a:lnTo>
                      <a:pt x="236962" y="354667"/>
                    </a:lnTo>
                    <a:lnTo>
                      <a:pt x="244213" y="352892"/>
                    </a:lnTo>
                    <a:lnTo>
                      <a:pt x="253164" y="347195"/>
                    </a:lnTo>
                    <a:lnTo>
                      <a:pt x="260415" y="343718"/>
                    </a:lnTo>
                    <a:lnTo>
                      <a:pt x="267665" y="338243"/>
                    </a:lnTo>
                    <a:lnTo>
                      <a:pt x="274915" y="334766"/>
                    </a:lnTo>
                    <a:lnTo>
                      <a:pt x="282387" y="332769"/>
                    </a:lnTo>
                    <a:lnTo>
                      <a:pt x="289637" y="327516"/>
                    </a:lnTo>
                    <a:lnTo>
                      <a:pt x="296887" y="325518"/>
                    </a:lnTo>
                    <a:lnTo>
                      <a:pt x="304137" y="321819"/>
                    </a:lnTo>
                    <a:lnTo>
                      <a:pt x="311388" y="314569"/>
                    </a:lnTo>
                    <a:lnTo>
                      <a:pt x="318860" y="311092"/>
                    </a:lnTo>
                    <a:lnTo>
                      <a:pt x="326110" y="309316"/>
                    </a:lnTo>
                    <a:lnTo>
                      <a:pt x="333360" y="305617"/>
                    </a:lnTo>
                    <a:lnTo>
                      <a:pt x="340610" y="305617"/>
                    </a:lnTo>
                    <a:lnTo>
                      <a:pt x="347860" y="305617"/>
                    </a:lnTo>
                    <a:lnTo>
                      <a:pt x="351560" y="298367"/>
                    </a:lnTo>
                    <a:lnTo>
                      <a:pt x="355259" y="291117"/>
                    </a:lnTo>
                    <a:lnTo>
                      <a:pt x="362509" y="287418"/>
                    </a:lnTo>
                    <a:lnTo>
                      <a:pt x="369759" y="281943"/>
                    </a:lnTo>
                    <a:lnTo>
                      <a:pt x="377009" y="281943"/>
                    </a:lnTo>
                    <a:lnTo>
                      <a:pt x="384259" y="280168"/>
                    </a:lnTo>
                    <a:lnTo>
                      <a:pt x="393433" y="278170"/>
                    </a:lnTo>
                    <a:lnTo>
                      <a:pt x="400905" y="280168"/>
                    </a:lnTo>
                    <a:lnTo>
                      <a:pt x="409857" y="280168"/>
                    </a:lnTo>
                    <a:lnTo>
                      <a:pt x="409857" y="272917"/>
                    </a:lnTo>
                    <a:lnTo>
                      <a:pt x="402385" y="270920"/>
                    </a:lnTo>
                    <a:lnTo>
                      <a:pt x="395135" y="267221"/>
                    </a:lnTo>
                    <a:lnTo>
                      <a:pt x="395135" y="259971"/>
                    </a:lnTo>
                    <a:lnTo>
                      <a:pt x="398834" y="252721"/>
                    </a:lnTo>
                    <a:lnTo>
                      <a:pt x="406084" y="252721"/>
                    </a:lnTo>
                    <a:lnTo>
                      <a:pt x="413334" y="256420"/>
                    </a:lnTo>
                    <a:lnTo>
                      <a:pt x="413334" y="263670"/>
                    </a:lnTo>
                    <a:lnTo>
                      <a:pt x="415331" y="270920"/>
                    </a:lnTo>
                    <a:lnTo>
                      <a:pt x="422582" y="267221"/>
                    </a:lnTo>
                    <a:lnTo>
                      <a:pt x="429832" y="267221"/>
                    </a:lnTo>
                    <a:lnTo>
                      <a:pt x="438784" y="261968"/>
                    </a:lnTo>
                    <a:lnTo>
                      <a:pt x="446256" y="259971"/>
                    </a:lnTo>
                    <a:lnTo>
                      <a:pt x="449733" y="269144"/>
                    </a:lnTo>
                    <a:lnTo>
                      <a:pt x="440781" y="272844"/>
                    </a:lnTo>
                    <a:lnTo>
                      <a:pt x="433531" y="272844"/>
                    </a:lnTo>
                    <a:lnTo>
                      <a:pt x="437230" y="280094"/>
                    </a:lnTo>
                    <a:lnTo>
                      <a:pt x="444480" y="281869"/>
                    </a:lnTo>
                    <a:lnTo>
                      <a:pt x="451730" y="281869"/>
                    </a:lnTo>
                    <a:lnTo>
                      <a:pt x="458981" y="283867"/>
                    </a:lnTo>
                    <a:lnTo>
                      <a:pt x="466231" y="287344"/>
                    </a:lnTo>
                    <a:lnTo>
                      <a:pt x="473703" y="291043"/>
                    </a:lnTo>
                    <a:lnTo>
                      <a:pt x="480953" y="292818"/>
                    </a:lnTo>
                    <a:lnTo>
                      <a:pt x="488203" y="294594"/>
                    </a:lnTo>
                    <a:lnTo>
                      <a:pt x="495453" y="296370"/>
                    </a:lnTo>
                    <a:lnTo>
                      <a:pt x="502704" y="296370"/>
                    </a:lnTo>
                    <a:lnTo>
                      <a:pt x="495453" y="289119"/>
                    </a:lnTo>
                    <a:lnTo>
                      <a:pt x="488203" y="287344"/>
                    </a:lnTo>
                    <a:lnTo>
                      <a:pt x="480953" y="283867"/>
                    </a:lnTo>
                    <a:lnTo>
                      <a:pt x="473703" y="281869"/>
                    </a:lnTo>
                    <a:lnTo>
                      <a:pt x="466231" y="280094"/>
                    </a:lnTo>
                    <a:lnTo>
                      <a:pt x="458981" y="278096"/>
                    </a:lnTo>
                    <a:lnTo>
                      <a:pt x="467267" y="27609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949FB3B0-25E5-45F8-B88B-0D4565BD284E}"/>
                  </a:ext>
                </a:extLst>
              </p:cNvPr>
              <p:cNvSpPr/>
              <p:nvPr/>
            </p:nvSpPr>
            <p:spPr>
              <a:xfrm>
                <a:off x="2447265" y="4479433"/>
                <a:ext cx="367761" cy="159799"/>
              </a:xfrm>
              <a:custGeom>
                <a:avLst/>
                <a:gdLst>
                  <a:gd name="connsiteX0" fmla="*/ 65400 w 367761"/>
                  <a:gd name="connsiteY0" fmla="*/ 152698 h 159799"/>
                  <a:gd name="connsiteX1" fmla="*/ 72650 w 367761"/>
                  <a:gd name="connsiteY1" fmla="*/ 150700 h 159799"/>
                  <a:gd name="connsiteX2" fmla="*/ 79900 w 367761"/>
                  <a:gd name="connsiteY2" fmla="*/ 148925 h 159799"/>
                  <a:gd name="connsiteX3" fmla="*/ 87372 w 367761"/>
                  <a:gd name="connsiteY3" fmla="*/ 145226 h 159799"/>
                  <a:gd name="connsiteX4" fmla="*/ 88926 w 367761"/>
                  <a:gd name="connsiteY4" fmla="*/ 137975 h 159799"/>
                  <a:gd name="connsiteX5" fmla="*/ 90923 w 367761"/>
                  <a:gd name="connsiteY5" fmla="*/ 130725 h 159799"/>
                  <a:gd name="connsiteX6" fmla="*/ 87446 w 367761"/>
                  <a:gd name="connsiteY6" fmla="*/ 123475 h 159799"/>
                  <a:gd name="connsiteX7" fmla="*/ 87446 w 367761"/>
                  <a:gd name="connsiteY7" fmla="*/ 116225 h 159799"/>
                  <a:gd name="connsiteX8" fmla="*/ 87446 w 367761"/>
                  <a:gd name="connsiteY8" fmla="*/ 108753 h 159799"/>
                  <a:gd name="connsiteX9" fmla="*/ 89000 w 367761"/>
                  <a:gd name="connsiteY9" fmla="*/ 101503 h 159799"/>
                  <a:gd name="connsiteX10" fmla="*/ 94696 w 367761"/>
                  <a:gd name="connsiteY10" fmla="*/ 94252 h 159799"/>
                  <a:gd name="connsiteX11" fmla="*/ 101946 w 367761"/>
                  <a:gd name="connsiteY11" fmla="*/ 92255 h 159799"/>
                  <a:gd name="connsiteX12" fmla="*/ 109197 w 367761"/>
                  <a:gd name="connsiteY12" fmla="*/ 92255 h 159799"/>
                  <a:gd name="connsiteX13" fmla="*/ 116447 w 367761"/>
                  <a:gd name="connsiteY13" fmla="*/ 95954 h 159799"/>
                  <a:gd name="connsiteX14" fmla="*/ 123919 w 367761"/>
                  <a:gd name="connsiteY14" fmla="*/ 101429 h 159799"/>
                  <a:gd name="connsiteX15" fmla="*/ 127396 w 367761"/>
                  <a:gd name="connsiteY15" fmla="*/ 108679 h 159799"/>
                  <a:gd name="connsiteX16" fmla="*/ 127396 w 367761"/>
                  <a:gd name="connsiteY16" fmla="*/ 117631 h 159799"/>
                  <a:gd name="connsiteX17" fmla="*/ 129171 w 367761"/>
                  <a:gd name="connsiteY17" fmla="*/ 125103 h 159799"/>
                  <a:gd name="connsiteX18" fmla="*/ 129171 w 367761"/>
                  <a:gd name="connsiteY18" fmla="*/ 132353 h 159799"/>
                  <a:gd name="connsiteX19" fmla="*/ 131169 w 367761"/>
                  <a:gd name="connsiteY19" fmla="*/ 139603 h 159799"/>
                  <a:gd name="connsiteX20" fmla="*/ 136422 w 367761"/>
                  <a:gd name="connsiteY20" fmla="*/ 146853 h 159799"/>
                  <a:gd name="connsiteX21" fmla="*/ 143672 w 367761"/>
                  <a:gd name="connsiteY21" fmla="*/ 148851 h 159799"/>
                  <a:gd name="connsiteX22" fmla="*/ 151144 w 367761"/>
                  <a:gd name="connsiteY22" fmla="*/ 150626 h 159799"/>
                  <a:gd name="connsiteX23" fmla="*/ 160318 w 367761"/>
                  <a:gd name="connsiteY23" fmla="*/ 154103 h 159799"/>
                  <a:gd name="connsiteX24" fmla="*/ 167568 w 367761"/>
                  <a:gd name="connsiteY24" fmla="*/ 157802 h 159799"/>
                  <a:gd name="connsiteX25" fmla="*/ 174818 w 367761"/>
                  <a:gd name="connsiteY25" fmla="*/ 154103 h 159799"/>
                  <a:gd name="connsiteX26" fmla="*/ 178517 w 367761"/>
                  <a:gd name="connsiteY26" fmla="*/ 146853 h 159799"/>
                  <a:gd name="connsiteX27" fmla="*/ 183770 w 367761"/>
                  <a:gd name="connsiteY27" fmla="*/ 139603 h 159799"/>
                  <a:gd name="connsiteX28" fmla="*/ 189245 w 367761"/>
                  <a:gd name="connsiteY28" fmla="*/ 132353 h 159799"/>
                  <a:gd name="connsiteX29" fmla="*/ 194719 w 367761"/>
                  <a:gd name="connsiteY29" fmla="*/ 125103 h 159799"/>
                  <a:gd name="connsiteX30" fmla="*/ 192944 w 367761"/>
                  <a:gd name="connsiteY30" fmla="*/ 117631 h 159799"/>
                  <a:gd name="connsiteX31" fmla="*/ 194719 w 367761"/>
                  <a:gd name="connsiteY31" fmla="*/ 110380 h 159799"/>
                  <a:gd name="connsiteX32" fmla="*/ 201969 w 367761"/>
                  <a:gd name="connsiteY32" fmla="*/ 105128 h 159799"/>
                  <a:gd name="connsiteX33" fmla="*/ 209219 w 367761"/>
                  <a:gd name="connsiteY33" fmla="*/ 97878 h 159799"/>
                  <a:gd name="connsiteX34" fmla="*/ 212918 w 367761"/>
                  <a:gd name="connsiteY34" fmla="*/ 90405 h 159799"/>
                  <a:gd name="connsiteX35" fmla="*/ 220169 w 367761"/>
                  <a:gd name="connsiteY35" fmla="*/ 86928 h 159799"/>
                  <a:gd name="connsiteX36" fmla="*/ 229342 w 367761"/>
                  <a:gd name="connsiteY36" fmla="*/ 86928 h 159799"/>
                  <a:gd name="connsiteX37" fmla="*/ 243769 w 367761"/>
                  <a:gd name="connsiteY37" fmla="*/ 86928 h 159799"/>
                  <a:gd name="connsiteX38" fmla="*/ 251019 w 367761"/>
                  <a:gd name="connsiteY38" fmla="*/ 90405 h 159799"/>
                  <a:gd name="connsiteX39" fmla="*/ 258491 w 367761"/>
                  <a:gd name="connsiteY39" fmla="*/ 94104 h 159799"/>
                  <a:gd name="connsiteX40" fmla="*/ 265741 w 367761"/>
                  <a:gd name="connsiteY40" fmla="*/ 101355 h 159799"/>
                  <a:gd name="connsiteX41" fmla="*/ 272991 w 367761"/>
                  <a:gd name="connsiteY41" fmla="*/ 108605 h 159799"/>
                  <a:gd name="connsiteX42" fmla="*/ 280242 w 367761"/>
                  <a:gd name="connsiteY42" fmla="*/ 116077 h 159799"/>
                  <a:gd name="connsiteX43" fmla="*/ 287492 w 367761"/>
                  <a:gd name="connsiteY43" fmla="*/ 121330 h 159799"/>
                  <a:gd name="connsiteX44" fmla="*/ 289267 w 367761"/>
                  <a:gd name="connsiteY44" fmla="*/ 128580 h 159799"/>
                  <a:gd name="connsiteX45" fmla="*/ 294964 w 367761"/>
                  <a:gd name="connsiteY45" fmla="*/ 135830 h 159799"/>
                  <a:gd name="connsiteX46" fmla="*/ 302214 w 367761"/>
                  <a:gd name="connsiteY46" fmla="*/ 137827 h 159799"/>
                  <a:gd name="connsiteX47" fmla="*/ 309464 w 367761"/>
                  <a:gd name="connsiteY47" fmla="*/ 139603 h 159799"/>
                  <a:gd name="connsiteX48" fmla="*/ 316714 w 367761"/>
                  <a:gd name="connsiteY48" fmla="*/ 145078 h 159799"/>
                  <a:gd name="connsiteX49" fmla="*/ 316714 w 367761"/>
                  <a:gd name="connsiteY49" fmla="*/ 152550 h 159799"/>
                  <a:gd name="connsiteX50" fmla="*/ 318490 w 367761"/>
                  <a:gd name="connsiteY50" fmla="*/ 159800 h 159799"/>
                  <a:gd name="connsiteX51" fmla="*/ 367761 w 367761"/>
                  <a:gd name="connsiteY51" fmla="*/ 154103 h 159799"/>
                  <a:gd name="connsiteX52" fmla="*/ 362065 w 367761"/>
                  <a:gd name="connsiteY52" fmla="*/ 85153 h 159799"/>
                  <a:gd name="connsiteX53" fmla="*/ 356812 w 367761"/>
                  <a:gd name="connsiteY53" fmla="*/ 81454 h 159799"/>
                  <a:gd name="connsiteX54" fmla="*/ 354815 w 367761"/>
                  <a:gd name="connsiteY54" fmla="*/ 70726 h 159799"/>
                  <a:gd name="connsiteX55" fmla="*/ 307541 w 367761"/>
                  <a:gd name="connsiteY55" fmla="*/ 77976 h 159799"/>
                  <a:gd name="connsiteX56" fmla="*/ 284089 w 367761"/>
                  <a:gd name="connsiteY56" fmla="*/ 79974 h 159799"/>
                  <a:gd name="connsiteX57" fmla="*/ 276839 w 367761"/>
                  <a:gd name="connsiteY57" fmla="*/ 77976 h 159799"/>
                  <a:gd name="connsiteX58" fmla="*/ 269366 w 367761"/>
                  <a:gd name="connsiteY58" fmla="*/ 74277 h 159799"/>
                  <a:gd name="connsiteX59" fmla="*/ 262116 w 367761"/>
                  <a:gd name="connsiteY59" fmla="*/ 70800 h 159799"/>
                  <a:gd name="connsiteX60" fmla="*/ 251167 w 367761"/>
                  <a:gd name="connsiteY60" fmla="*/ 67101 h 159799"/>
                  <a:gd name="connsiteX61" fmla="*/ 243917 w 367761"/>
                  <a:gd name="connsiteY61" fmla="*/ 65326 h 159799"/>
                  <a:gd name="connsiteX62" fmla="*/ 236667 w 367761"/>
                  <a:gd name="connsiteY62" fmla="*/ 61848 h 159799"/>
                  <a:gd name="connsiteX63" fmla="*/ 229416 w 367761"/>
                  <a:gd name="connsiteY63" fmla="*/ 56152 h 159799"/>
                  <a:gd name="connsiteX64" fmla="*/ 222166 w 367761"/>
                  <a:gd name="connsiteY64" fmla="*/ 52675 h 159799"/>
                  <a:gd name="connsiteX65" fmla="*/ 218467 w 367761"/>
                  <a:gd name="connsiteY65" fmla="*/ 45425 h 159799"/>
                  <a:gd name="connsiteX66" fmla="*/ 216470 w 367761"/>
                  <a:gd name="connsiteY66" fmla="*/ 37953 h 159799"/>
                  <a:gd name="connsiteX67" fmla="*/ 209219 w 367761"/>
                  <a:gd name="connsiteY67" fmla="*/ 34475 h 159799"/>
                  <a:gd name="connsiteX68" fmla="*/ 207444 w 367761"/>
                  <a:gd name="connsiteY68" fmla="*/ 27225 h 159799"/>
                  <a:gd name="connsiteX69" fmla="*/ 203967 w 367761"/>
                  <a:gd name="connsiteY69" fmla="*/ 19753 h 159799"/>
                  <a:gd name="connsiteX70" fmla="*/ 198270 w 367761"/>
                  <a:gd name="connsiteY70" fmla="*/ 12503 h 159799"/>
                  <a:gd name="connsiteX71" fmla="*/ 189318 w 367761"/>
                  <a:gd name="connsiteY71" fmla="*/ 9026 h 159799"/>
                  <a:gd name="connsiteX72" fmla="*/ 183844 w 367761"/>
                  <a:gd name="connsiteY72" fmla="*/ 1554 h 159799"/>
                  <a:gd name="connsiteX73" fmla="*/ 176594 w 367761"/>
                  <a:gd name="connsiteY73" fmla="*/ 0 h 159799"/>
                  <a:gd name="connsiteX74" fmla="*/ 167642 w 367761"/>
                  <a:gd name="connsiteY74" fmla="*/ 8952 h 159799"/>
                  <a:gd name="connsiteX75" fmla="*/ 160392 w 367761"/>
                  <a:gd name="connsiteY75" fmla="*/ 14426 h 159799"/>
                  <a:gd name="connsiteX76" fmla="*/ 152920 w 367761"/>
                  <a:gd name="connsiteY76" fmla="*/ 21677 h 159799"/>
                  <a:gd name="connsiteX77" fmla="*/ 145669 w 367761"/>
                  <a:gd name="connsiteY77" fmla="*/ 27151 h 159799"/>
                  <a:gd name="connsiteX78" fmla="*/ 138419 w 367761"/>
                  <a:gd name="connsiteY78" fmla="*/ 27151 h 159799"/>
                  <a:gd name="connsiteX79" fmla="*/ 131169 w 367761"/>
                  <a:gd name="connsiteY79" fmla="*/ 27151 h 159799"/>
                  <a:gd name="connsiteX80" fmla="*/ 123919 w 367761"/>
                  <a:gd name="connsiteY80" fmla="*/ 28927 h 159799"/>
                  <a:gd name="connsiteX81" fmla="*/ 116447 w 367761"/>
                  <a:gd name="connsiteY81" fmla="*/ 30702 h 159799"/>
                  <a:gd name="connsiteX82" fmla="*/ 107273 w 367761"/>
                  <a:gd name="connsiteY82" fmla="*/ 30702 h 159799"/>
                  <a:gd name="connsiteX83" fmla="*/ 98321 w 367761"/>
                  <a:gd name="connsiteY83" fmla="*/ 32700 h 159799"/>
                  <a:gd name="connsiteX84" fmla="*/ 91071 w 367761"/>
                  <a:gd name="connsiteY84" fmla="*/ 34475 h 159799"/>
                  <a:gd name="connsiteX85" fmla="*/ 83821 w 367761"/>
                  <a:gd name="connsiteY85" fmla="*/ 34475 h 159799"/>
                  <a:gd name="connsiteX86" fmla="*/ 76571 w 367761"/>
                  <a:gd name="connsiteY86" fmla="*/ 36473 h 159799"/>
                  <a:gd name="connsiteX87" fmla="*/ 69321 w 367761"/>
                  <a:gd name="connsiteY87" fmla="*/ 38026 h 159799"/>
                  <a:gd name="connsiteX88" fmla="*/ 61849 w 367761"/>
                  <a:gd name="connsiteY88" fmla="*/ 38026 h 159799"/>
                  <a:gd name="connsiteX89" fmla="*/ 52675 w 367761"/>
                  <a:gd name="connsiteY89" fmla="*/ 40024 h 159799"/>
                  <a:gd name="connsiteX90" fmla="*/ 51121 w 367761"/>
                  <a:gd name="connsiteY90" fmla="*/ 47274 h 159799"/>
                  <a:gd name="connsiteX91" fmla="*/ 58371 w 367761"/>
                  <a:gd name="connsiteY91" fmla="*/ 43797 h 159799"/>
                  <a:gd name="connsiteX92" fmla="*/ 65621 w 367761"/>
                  <a:gd name="connsiteY92" fmla="*/ 45573 h 159799"/>
                  <a:gd name="connsiteX93" fmla="*/ 60147 w 367761"/>
                  <a:gd name="connsiteY93" fmla="*/ 52823 h 159799"/>
                  <a:gd name="connsiteX94" fmla="*/ 52675 w 367761"/>
                  <a:gd name="connsiteY94" fmla="*/ 56300 h 159799"/>
                  <a:gd name="connsiteX95" fmla="*/ 47422 w 367761"/>
                  <a:gd name="connsiteY95" fmla="*/ 63772 h 159799"/>
                  <a:gd name="connsiteX96" fmla="*/ 40172 w 367761"/>
                  <a:gd name="connsiteY96" fmla="*/ 67249 h 159799"/>
                  <a:gd name="connsiteX97" fmla="*/ 32922 w 367761"/>
                  <a:gd name="connsiteY97" fmla="*/ 69247 h 159799"/>
                  <a:gd name="connsiteX98" fmla="*/ 25672 w 367761"/>
                  <a:gd name="connsiteY98" fmla="*/ 63772 h 159799"/>
                  <a:gd name="connsiteX99" fmla="*/ 18199 w 367761"/>
                  <a:gd name="connsiteY99" fmla="*/ 71022 h 159799"/>
                  <a:gd name="connsiteX100" fmla="*/ 10949 w 367761"/>
                  <a:gd name="connsiteY100" fmla="*/ 71022 h 159799"/>
                  <a:gd name="connsiteX101" fmla="*/ 3699 w 367761"/>
                  <a:gd name="connsiteY101" fmla="*/ 74499 h 159799"/>
                  <a:gd name="connsiteX102" fmla="*/ 0 w 367761"/>
                  <a:gd name="connsiteY102" fmla="*/ 76497 h 159799"/>
                  <a:gd name="connsiteX103" fmla="*/ 8952 w 367761"/>
                  <a:gd name="connsiteY103" fmla="*/ 83747 h 159799"/>
                  <a:gd name="connsiteX104" fmla="*/ 8952 w 367761"/>
                  <a:gd name="connsiteY104" fmla="*/ 90997 h 159799"/>
                  <a:gd name="connsiteX105" fmla="*/ 12651 w 367761"/>
                  <a:gd name="connsiteY105" fmla="*/ 98469 h 159799"/>
                  <a:gd name="connsiteX106" fmla="*/ 19901 w 367761"/>
                  <a:gd name="connsiteY106" fmla="*/ 105720 h 159799"/>
                  <a:gd name="connsiteX107" fmla="*/ 25598 w 367761"/>
                  <a:gd name="connsiteY107" fmla="*/ 112970 h 159799"/>
                  <a:gd name="connsiteX108" fmla="*/ 32848 w 367761"/>
                  <a:gd name="connsiteY108" fmla="*/ 120220 h 159799"/>
                  <a:gd name="connsiteX109" fmla="*/ 38100 w 367761"/>
                  <a:gd name="connsiteY109" fmla="*/ 127470 h 159799"/>
                  <a:gd name="connsiteX110" fmla="*/ 45351 w 367761"/>
                  <a:gd name="connsiteY110" fmla="*/ 132945 h 159799"/>
                  <a:gd name="connsiteX111" fmla="*/ 52601 w 367761"/>
                  <a:gd name="connsiteY111" fmla="*/ 140195 h 159799"/>
                  <a:gd name="connsiteX112" fmla="*/ 58297 w 367761"/>
                  <a:gd name="connsiteY112" fmla="*/ 147445 h 159799"/>
                  <a:gd name="connsiteX113" fmla="*/ 63550 w 367761"/>
                  <a:gd name="connsiteY113" fmla="*/ 154695 h 159799"/>
                  <a:gd name="connsiteX114" fmla="*/ 65400 w 367761"/>
                  <a:gd name="connsiteY114" fmla="*/ 152698 h 15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367761" h="159799">
                    <a:moveTo>
                      <a:pt x="65400" y="152698"/>
                    </a:moveTo>
                    <a:lnTo>
                      <a:pt x="72650" y="150700"/>
                    </a:lnTo>
                    <a:lnTo>
                      <a:pt x="79900" y="148925"/>
                    </a:lnTo>
                    <a:lnTo>
                      <a:pt x="87372" y="145226"/>
                    </a:lnTo>
                    <a:lnTo>
                      <a:pt x="88926" y="137975"/>
                    </a:lnTo>
                    <a:lnTo>
                      <a:pt x="90923" y="130725"/>
                    </a:lnTo>
                    <a:lnTo>
                      <a:pt x="87446" y="123475"/>
                    </a:lnTo>
                    <a:lnTo>
                      <a:pt x="87446" y="116225"/>
                    </a:lnTo>
                    <a:lnTo>
                      <a:pt x="87446" y="108753"/>
                    </a:lnTo>
                    <a:lnTo>
                      <a:pt x="89000" y="101503"/>
                    </a:lnTo>
                    <a:lnTo>
                      <a:pt x="94696" y="94252"/>
                    </a:lnTo>
                    <a:lnTo>
                      <a:pt x="101946" y="92255"/>
                    </a:lnTo>
                    <a:lnTo>
                      <a:pt x="109197" y="92255"/>
                    </a:lnTo>
                    <a:lnTo>
                      <a:pt x="116447" y="95954"/>
                    </a:lnTo>
                    <a:lnTo>
                      <a:pt x="123919" y="101429"/>
                    </a:lnTo>
                    <a:lnTo>
                      <a:pt x="127396" y="108679"/>
                    </a:lnTo>
                    <a:lnTo>
                      <a:pt x="127396" y="117631"/>
                    </a:lnTo>
                    <a:lnTo>
                      <a:pt x="129171" y="125103"/>
                    </a:lnTo>
                    <a:lnTo>
                      <a:pt x="129171" y="132353"/>
                    </a:lnTo>
                    <a:lnTo>
                      <a:pt x="131169" y="139603"/>
                    </a:lnTo>
                    <a:lnTo>
                      <a:pt x="136422" y="146853"/>
                    </a:lnTo>
                    <a:lnTo>
                      <a:pt x="143672" y="148851"/>
                    </a:lnTo>
                    <a:lnTo>
                      <a:pt x="151144" y="150626"/>
                    </a:lnTo>
                    <a:lnTo>
                      <a:pt x="160318" y="154103"/>
                    </a:lnTo>
                    <a:lnTo>
                      <a:pt x="167568" y="157802"/>
                    </a:lnTo>
                    <a:lnTo>
                      <a:pt x="174818" y="154103"/>
                    </a:lnTo>
                    <a:lnTo>
                      <a:pt x="178517" y="146853"/>
                    </a:lnTo>
                    <a:lnTo>
                      <a:pt x="183770" y="139603"/>
                    </a:lnTo>
                    <a:lnTo>
                      <a:pt x="189245" y="132353"/>
                    </a:lnTo>
                    <a:lnTo>
                      <a:pt x="194719" y="125103"/>
                    </a:lnTo>
                    <a:lnTo>
                      <a:pt x="192944" y="117631"/>
                    </a:lnTo>
                    <a:lnTo>
                      <a:pt x="194719" y="110380"/>
                    </a:lnTo>
                    <a:lnTo>
                      <a:pt x="201969" y="105128"/>
                    </a:lnTo>
                    <a:lnTo>
                      <a:pt x="209219" y="97878"/>
                    </a:lnTo>
                    <a:lnTo>
                      <a:pt x="212918" y="90405"/>
                    </a:lnTo>
                    <a:lnTo>
                      <a:pt x="220169" y="86928"/>
                    </a:lnTo>
                    <a:lnTo>
                      <a:pt x="229342" y="86928"/>
                    </a:lnTo>
                    <a:lnTo>
                      <a:pt x="243769" y="86928"/>
                    </a:lnTo>
                    <a:lnTo>
                      <a:pt x="251019" y="90405"/>
                    </a:lnTo>
                    <a:lnTo>
                      <a:pt x="258491" y="94104"/>
                    </a:lnTo>
                    <a:lnTo>
                      <a:pt x="265741" y="101355"/>
                    </a:lnTo>
                    <a:lnTo>
                      <a:pt x="272991" y="108605"/>
                    </a:lnTo>
                    <a:lnTo>
                      <a:pt x="280242" y="116077"/>
                    </a:lnTo>
                    <a:lnTo>
                      <a:pt x="287492" y="121330"/>
                    </a:lnTo>
                    <a:lnTo>
                      <a:pt x="289267" y="128580"/>
                    </a:lnTo>
                    <a:lnTo>
                      <a:pt x="294964" y="135830"/>
                    </a:lnTo>
                    <a:lnTo>
                      <a:pt x="302214" y="137827"/>
                    </a:lnTo>
                    <a:lnTo>
                      <a:pt x="309464" y="139603"/>
                    </a:lnTo>
                    <a:lnTo>
                      <a:pt x="316714" y="145078"/>
                    </a:lnTo>
                    <a:lnTo>
                      <a:pt x="316714" y="152550"/>
                    </a:lnTo>
                    <a:lnTo>
                      <a:pt x="318490" y="159800"/>
                    </a:lnTo>
                    <a:lnTo>
                      <a:pt x="367761" y="154103"/>
                    </a:lnTo>
                    <a:lnTo>
                      <a:pt x="362065" y="85153"/>
                    </a:lnTo>
                    <a:lnTo>
                      <a:pt x="356812" y="81454"/>
                    </a:lnTo>
                    <a:lnTo>
                      <a:pt x="354815" y="70726"/>
                    </a:lnTo>
                    <a:lnTo>
                      <a:pt x="307541" y="77976"/>
                    </a:lnTo>
                    <a:lnTo>
                      <a:pt x="284089" y="79974"/>
                    </a:lnTo>
                    <a:lnTo>
                      <a:pt x="276839" y="77976"/>
                    </a:lnTo>
                    <a:lnTo>
                      <a:pt x="269366" y="74277"/>
                    </a:lnTo>
                    <a:lnTo>
                      <a:pt x="262116" y="70800"/>
                    </a:lnTo>
                    <a:lnTo>
                      <a:pt x="251167" y="67101"/>
                    </a:lnTo>
                    <a:lnTo>
                      <a:pt x="243917" y="65326"/>
                    </a:lnTo>
                    <a:lnTo>
                      <a:pt x="236667" y="61848"/>
                    </a:lnTo>
                    <a:lnTo>
                      <a:pt x="229416" y="56152"/>
                    </a:lnTo>
                    <a:lnTo>
                      <a:pt x="222166" y="52675"/>
                    </a:lnTo>
                    <a:lnTo>
                      <a:pt x="218467" y="45425"/>
                    </a:lnTo>
                    <a:lnTo>
                      <a:pt x="216470" y="37953"/>
                    </a:lnTo>
                    <a:lnTo>
                      <a:pt x="209219" y="34475"/>
                    </a:lnTo>
                    <a:lnTo>
                      <a:pt x="207444" y="27225"/>
                    </a:lnTo>
                    <a:lnTo>
                      <a:pt x="203967" y="19753"/>
                    </a:lnTo>
                    <a:lnTo>
                      <a:pt x="198270" y="12503"/>
                    </a:lnTo>
                    <a:lnTo>
                      <a:pt x="189318" y="9026"/>
                    </a:lnTo>
                    <a:lnTo>
                      <a:pt x="183844" y="1554"/>
                    </a:lnTo>
                    <a:lnTo>
                      <a:pt x="176594" y="0"/>
                    </a:lnTo>
                    <a:lnTo>
                      <a:pt x="167642" y="8952"/>
                    </a:lnTo>
                    <a:lnTo>
                      <a:pt x="160392" y="14426"/>
                    </a:lnTo>
                    <a:lnTo>
                      <a:pt x="152920" y="21677"/>
                    </a:lnTo>
                    <a:lnTo>
                      <a:pt x="145669" y="27151"/>
                    </a:lnTo>
                    <a:lnTo>
                      <a:pt x="138419" y="27151"/>
                    </a:lnTo>
                    <a:lnTo>
                      <a:pt x="131169" y="27151"/>
                    </a:lnTo>
                    <a:lnTo>
                      <a:pt x="123919" y="28927"/>
                    </a:lnTo>
                    <a:lnTo>
                      <a:pt x="116447" y="30702"/>
                    </a:lnTo>
                    <a:lnTo>
                      <a:pt x="107273" y="30702"/>
                    </a:lnTo>
                    <a:lnTo>
                      <a:pt x="98321" y="32700"/>
                    </a:lnTo>
                    <a:lnTo>
                      <a:pt x="91071" y="34475"/>
                    </a:lnTo>
                    <a:lnTo>
                      <a:pt x="83821" y="34475"/>
                    </a:lnTo>
                    <a:lnTo>
                      <a:pt x="76571" y="36473"/>
                    </a:lnTo>
                    <a:lnTo>
                      <a:pt x="69321" y="38026"/>
                    </a:lnTo>
                    <a:lnTo>
                      <a:pt x="61849" y="38026"/>
                    </a:lnTo>
                    <a:lnTo>
                      <a:pt x="52675" y="40024"/>
                    </a:lnTo>
                    <a:lnTo>
                      <a:pt x="51121" y="47274"/>
                    </a:lnTo>
                    <a:lnTo>
                      <a:pt x="58371" y="43797"/>
                    </a:lnTo>
                    <a:lnTo>
                      <a:pt x="65621" y="45573"/>
                    </a:lnTo>
                    <a:lnTo>
                      <a:pt x="60147" y="52823"/>
                    </a:lnTo>
                    <a:lnTo>
                      <a:pt x="52675" y="56300"/>
                    </a:lnTo>
                    <a:lnTo>
                      <a:pt x="47422" y="63772"/>
                    </a:lnTo>
                    <a:lnTo>
                      <a:pt x="40172" y="67249"/>
                    </a:lnTo>
                    <a:lnTo>
                      <a:pt x="32922" y="69247"/>
                    </a:lnTo>
                    <a:lnTo>
                      <a:pt x="25672" y="63772"/>
                    </a:lnTo>
                    <a:lnTo>
                      <a:pt x="18199" y="71022"/>
                    </a:lnTo>
                    <a:lnTo>
                      <a:pt x="10949" y="71022"/>
                    </a:lnTo>
                    <a:lnTo>
                      <a:pt x="3699" y="74499"/>
                    </a:lnTo>
                    <a:lnTo>
                      <a:pt x="0" y="76497"/>
                    </a:lnTo>
                    <a:lnTo>
                      <a:pt x="8952" y="83747"/>
                    </a:lnTo>
                    <a:lnTo>
                      <a:pt x="8952" y="90997"/>
                    </a:lnTo>
                    <a:lnTo>
                      <a:pt x="12651" y="98469"/>
                    </a:lnTo>
                    <a:lnTo>
                      <a:pt x="19901" y="105720"/>
                    </a:lnTo>
                    <a:lnTo>
                      <a:pt x="25598" y="112970"/>
                    </a:lnTo>
                    <a:lnTo>
                      <a:pt x="32848" y="120220"/>
                    </a:lnTo>
                    <a:lnTo>
                      <a:pt x="38100" y="127470"/>
                    </a:lnTo>
                    <a:lnTo>
                      <a:pt x="45351" y="132945"/>
                    </a:lnTo>
                    <a:lnTo>
                      <a:pt x="52601" y="140195"/>
                    </a:lnTo>
                    <a:lnTo>
                      <a:pt x="58297" y="147445"/>
                    </a:lnTo>
                    <a:lnTo>
                      <a:pt x="63550" y="154695"/>
                    </a:lnTo>
                    <a:lnTo>
                      <a:pt x="65400" y="152698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21DDCE74-8989-4787-ABEA-7DD527B15100}"/>
                  </a:ext>
                </a:extLst>
              </p:cNvPr>
              <p:cNvSpPr/>
              <p:nvPr/>
            </p:nvSpPr>
            <p:spPr>
              <a:xfrm>
                <a:off x="2464651" y="4566510"/>
                <a:ext cx="423765" cy="353409"/>
              </a:xfrm>
              <a:custGeom>
                <a:avLst/>
                <a:gdLst>
                  <a:gd name="connsiteX0" fmla="*/ 300512 w 423765"/>
                  <a:gd name="connsiteY0" fmla="*/ 72872 h 353409"/>
                  <a:gd name="connsiteX1" fmla="*/ 298737 w 423765"/>
                  <a:gd name="connsiteY1" fmla="*/ 65621 h 353409"/>
                  <a:gd name="connsiteX2" fmla="*/ 298737 w 423765"/>
                  <a:gd name="connsiteY2" fmla="*/ 58149 h 353409"/>
                  <a:gd name="connsiteX3" fmla="*/ 291487 w 423765"/>
                  <a:gd name="connsiteY3" fmla="*/ 52675 h 353409"/>
                  <a:gd name="connsiteX4" fmla="*/ 284237 w 423765"/>
                  <a:gd name="connsiteY4" fmla="*/ 50899 h 353409"/>
                  <a:gd name="connsiteX5" fmla="*/ 276986 w 423765"/>
                  <a:gd name="connsiteY5" fmla="*/ 48902 h 353409"/>
                  <a:gd name="connsiteX6" fmla="*/ 271290 w 423765"/>
                  <a:gd name="connsiteY6" fmla="*/ 41652 h 353409"/>
                  <a:gd name="connsiteX7" fmla="*/ 269514 w 423765"/>
                  <a:gd name="connsiteY7" fmla="*/ 34401 h 353409"/>
                  <a:gd name="connsiteX8" fmla="*/ 262264 w 423765"/>
                  <a:gd name="connsiteY8" fmla="*/ 29149 h 353409"/>
                  <a:gd name="connsiteX9" fmla="*/ 255014 w 423765"/>
                  <a:gd name="connsiteY9" fmla="*/ 21677 h 353409"/>
                  <a:gd name="connsiteX10" fmla="*/ 247764 w 423765"/>
                  <a:gd name="connsiteY10" fmla="*/ 14426 h 353409"/>
                  <a:gd name="connsiteX11" fmla="*/ 240514 w 423765"/>
                  <a:gd name="connsiteY11" fmla="*/ 7176 h 353409"/>
                  <a:gd name="connsiteX12" fmla="*/ 233041 w 423765"/>
                  <a:gd name="connsiteY12" fmla="*/ 3477 h 353409"/>
                  <a:gd name="connsiteX13" fmla="*/ 225791 w 423765"/>
                  <a:gd name="connsiteY13" fmla="*/ 0 h 353409"/>
                  <a:gd name="connsiteX14" fmla="*/ 211365 w 423765"/>
                  <a:gd name="connsiteY14" fmla="*/ 0 h 353409"/>
                  <a:gd name="connsiteX15" fmla="*/ 202191 w 423765"/>
                  <a:gd name="connsiteY15" fmla="*/ 0 h 353409"/>
                  <a:gd name="connsiteX16" fmla="*/ 194941 w 423765"/>
                  <a:gd name="connsiteY16" fmla="*/ 3477 h 353409"/>
                  <a:gd name="connsiteX17" fmla="*/ 191242 w 423765"/>
                  <a:gd name="connsiteY17" fmla="*/ 10949 h 353409"/>
                  <a:gd name="connsiteX18" fmla="*/ 183992 w 423765"/>
                  <a:gd name="connsiteY18" fmla="*/ 18199 h 353409"/>
                  <a:gd name="connsiteX19" fmla="*/ 176742 w 423765"/>
                  <a:gd name="connsiteY19" fmla="*/ 23452 h 353409"/>
                  <a:gd name="connsiteX20" fmla="*/ 174966 w 423765"/>
                  <a:gd name="connsiteY20" fmla="*/ 30702 h 353409"/>
                  <a:gd name="connsiteX21" fmla="*/ 176742 w 423765"/>
                  <a:gd name="connsiteY21" fmla="*/ 38174 h 353409"/>
                  <a:gd name="connsiteX22" fmla="*/ 171267 w 423765"/>
                  <a:gd name="connsiteY22" fmla="*/ 45425 h 353409"/>
                  <a:gd name="connsiteX23" fmla="*/ 165792 w 423765"/>
                  <a:gd name="connsiteY23" fmla="*/ 52675 h 353409"/>
                  <a:gd name="connsiteX24" fmla="*/ 160540 w 423765"/>
                  <a:gd name="connsiteY24" fmla="*/ 59925 h 353409"/>
                  <a:gd name="connsiteX25" fmla="*/ 156841 w 423765"/>
                  <a:gd name="connsiteY25" fmla="*/ 67175 h 353409"/>
                  <a:gd name="connsiteX26" fmla="*/ 149590 w 423765"/>
                  <a:gd name="connsiteY26" fmla="*/ 70874 h 353409"/>
                  <a:gd name="connsiteX27" fmla="*/ 142340 w 423765"/>
                  <a:gd name="connsiteY27" fmla="*/ 67175 h 353409"/>
                  <a:gd name="connsiteX28" fmla="*/ 133167 w 423765"/>
                  <a:gd name="connsiteY28" fmla="*/ 63698 h 353409"/>
                  <a:gd name="connsiteX29" fmla="*/ 125694 w 423765"/>
                  <a:gd name="connsiteY29" fmla="*/ 61922 h 353409"/>
                  <a:gd name="connsiteX30" fmla="*/ 118444 w 423765"/>
                  <a:gd name="connsiteY30" fmla="*/ 59925 h 353409"/>
                  <a:gd name="connsiteX31" fmla="*/ 113191 w 423765"/>
                  <a:gd name="connsiteY31" fmla="*/ 52675 h 353409"/>
                  <a:gd name="connsiteX32" fmla="*/ 111194 w 423765"/>
                  <a:gd name="connsiteY32" fmla="*/ 45425 h 353409"/>
                  <a:gd name="connsiteX33" fmla="*/ 111194 w 423765"/>
                  <a:gd name="connsiteY33" fmla="*/ 38174 h 353409"/>
                  <a:gd name="connsiteX34" fmla="*/ 109419 w 423765"/>
                  <a:gd name="connsiteY34" fmla="*/ 30702 h 353409"/>
                  <a:gd name="connsiteX35" fmla="*/ 109419 w 423765"/>
                  <a:gd name="connsiteY35" fmla="*/ 21751 h 353409"/>
                  <a:gd name="connsiteX36" fmla="*/ 105941 w 423765"/>
                  <a:gd name="connsiteY36" fmla="*/ 14500 h 353409"/>
                  <a:gd name="connsiteX37" fmla="*/ 98469 w 423765"/>
                  <a:gd name="connsiteY37" fmla="*/ 9026 h 353409"/>
                  <a:gd name="connsiteX38" fmla="*/ 91219 w 423765"/>
                  <a:gd name="connsiteY38" fmla="*/ 5327 h 353409"/>
                  <a:gd name="connsiteX39" fmla="*/ 83969 w 423765"/>
                  <a:gd name="connsiteY39" fmla="*/ 5327 h 353409"/>
                  <a:gd name="connsiteX40" fmla="*/ 76719 w 423765"/>
                  <a:gd name="connsiteY40" fmla="*/ 7324 h 353409"/>
                  <a:gd name="connsiteX41" fmla="*/ 71022 w 423765"/>
                  <a:gd name="connsiteY41" fmla="*/ 14574 h 353409"/>
                  <a:gd name="connsiteX42" fmla="*/ 69469 w 423765"/>
                  <a:gd name="connsiteY42" fmla="*/ 21824 h 353409"/>
                  <a:gd name="connsiteX43" fmla="*/ 69469 w 423765"/>
                  <a:gd name="connsiteY43" fmla="*/ 29297 h 353409"/>
                  <a:gd name="connsiteX44" fmla="*/ 69469 w 423765"/>
                  <a:gd name="connsiteY44" fmla="*/ 36547 h 353409"/>
                  <a:gd name="connsiteX45" fmla="*/ 72946 w 423765"/>
                  <a:gd name="connsiteY45" fmla="*/ 43797 h 353409"/>
                  <a:gd name="connsiteX46" fmla="*/ 70948 w 423765"/>
                  <a:gd name="connsiteY46" fmla="*/ 51047 h 353409"/>
                  <a:gd name="connsiteX47" fmla="*/ 69395 w 423765"/>
                  <a:gd name="connsiteY47" fmla="*/ 58297 h 353409"/>
                  <a:gd name="connsiteX48" fmla="*/ 61922 w 423765"/>
                  <a:gd name="connsiteY48" fmla="*/ 61996 h 353409"/>
                  <a:gd name="connsiteX49" fmla="*/ 54672 w 423765"/>
                  <a:gd name="connsiteY49" fmla="*/ 63772 h 353409"/>
                  <a:gd name="connsiteX50" fmla="*/ 47422 w 423765"/>
                  <a:gd name="connsiteY50" fmla="*/ 65769 h 353409"/>
                  <a:gd name="connsiteX51" fmla="*/ 45425 w 423765"/>
                  <a:gd name="connsiteY51" fmla="*/ 67323 h 353409"/>
                  <a:gd name="connsiteX52" fmla="*/ 51121 w 423765"/>
                  <a:gd name="connsiteY52" fmla="*/ 74573 h 353409"/>
                  <a:gd name="connsiteX53" fmla="*/ 52675 w 423765"/>
                  <a:gd name="connsiteY53" fmla="*/ 82045 h 353409"/>
                  <a:gd name="connsiteX54" fmla="*/ 51121 w 423765"/>
                  <a:gd name="connsiteY54" fmla="*/ 89296 h 353409"/>
                  <a:gd name="connsiteX55" fmla="*/ 45425 w 423765"/>
                  <a:gd name="connsiteY55" fmla="*/ 96546 h 353409"/>
                  <a:gd name="connsiteX56" fmla="*/ 34475 w 423765"/>
                  <a:gd name="connsiteY56" fmla="*/ 100245 h 353409"/>
                  <a:gd name="connsiteX57" fmla="*/ 27225 w 423765"/>
                  <a:gd name="connsiteY57" fmla="*/ 107495 h 353409"/>
                  <a:gd name="connsiteX58" fmla="*/ 23748 w 423765"/>
                  <a:gd name="connsiteY58" fmla="*/ 109492 h 353409"/>
                  <a:gd name="connsiteX59" fmla="*/ 23748 w 423765"/>
                  <a:gd name="connsiteY59" fmla="*/ 111046 h 353409"/>
                  <a:gd name="connsiteX60" fmla="*/ 21972 w 423765"/>
                  <a:gd name="connsiteY60" fmla="*/ 118518 h 353409"/>
                  <a:gd name="connsiteX61" fmla="*/ 21972 w 423765"/>
                  <a:gd name="connsiteY61" fmla="*/ 125768 h 353409"/>
                  <a:gd name="connsiteX62" fmla="*/ 19975 w 423765"/>
                  <a:gd name="connsiteY62" fmla="*/ 133019 h 353409"/>
                  <a:gd name="connsiteX63" fmla="*/ 18199 w 423765"/>
                  <a:gd name="connsiteY63" fmla="*/ 140269 h 353409"/>
                  <a:gd name="connsiteX64" fmla="*/ 14722 w 423765"/>
                  <a:gd name="connsiteY64" fmla="*/ 147519 h 353409"/>
                  <a:gd name="connsiteX65" fmla="*/ 7472 w 423765"/>
                  <a:gd name="connsiteY65" fmla="*/ 154769 h 353409"/>
                  <a:gd name="connsiteX66" fmla="*/ 1775 w 423765"/>
                  <a:gd name="connsiteY66" fmla="*/ 162241 h 353409"/>
                  <a:gd name="connsiteX67" fmla="*/ 1775 w 423765"/>
                  <a:gd name="connsiteY67" fmla="*/ 169491 h 353409"/>
                  <a:gd name="connsiteX68" fmla="*/ 1775 w 423765"/>
                  <a:gd name="connsiteY68" fmla="*/ 176742 h 353409"/>
                  <a:gd name="connsiteX69" fmla="*/ 1775 w 423765"/>
                  <a:gd name="connsiteY69" fmla="*/ 183992 h 353409"/>
                  <a:gd name="connsiteX70" fmla="*/ 0 w 423765"/>
                  <a:gd name="connsiteY70" fmla="*/ 191242 h 353409"/>
                  <a:gd name="connsiteX71" fmla="*/ 0 w 423765"/>
                  <a:gd name="connsiteY71" fmla="*/ 198492 h 353409"/>
                  <a:gd name="connsiteX72" fmla="*/ 7472 w 423765"/>
                  <a:gd name="connsiteY72" fmla="*/ 205964 h 353409"/>
                  <a:gd name="connsiteX73" fmla="*/ 12725 w 423765"/>
                  <a:gd name="connsiteY73" fmla="*/ 213215 h 353409"/>
                  <a:gd name="connsiteX74" fmla="*/ 10949 w 423765"/>
                  <a:gd name="connsiteY74" fmla="*/ 220465 h 353409"/>
                  <a:gd name="connsiteX75" fmla="*/ 5475 w 423765"/>
                  <a:gd name="connsiteY75" fmla="*/ 227715 h 353409"/>
                  <a:gd name="connsiteX76" fmla="*/ 9174 w 423765"/>
                  <a:gd name="connsiteY76" fmla="*/ 230156 h 353409"/>
                  <a:gd name="connsiteX77" fmla="*/ 15536 w 423765"/>
                  <a:gd name="connsiteY77" fmla="*/ 232820 h 353409"/>
                  <a:gd name="connsiteX78" fmla="*/ 32848 w 423765"/>
                  <a:gd name="connsiteY78" fmla="*/ 240736 h 353409"/>
                  <a:gd name="connsiteX79" fmla="*/ 40098 w 423765"/>
                  <a:gd name="connsiteY79" fmla="*/ 247986 h 353409"/>
                  <a:gd name="connsiteX80" fmla="*/ 32848 w 423765"/>
                  <a:gd name="connsiteY80" fmla="*/ 244287 h 353409"/>
                  <a:gd name="connsiteX81" fmla="*/ 25376 w 423765"/>
                  <a:gd name="connsiteY81" fmla="*/ 244287 h 353409"/>
                  <a:gd name="connsiteX82" fmla="*/ 34327 w 423765"/>
                  <a:gd name="connsiteY82" fmla="*/ 251759 h 353409"/>
                  <a:gd name="connsiteX83" fmla="*/ 41799 w 423765"/>
                  <a:gd name="connsiteY83" fmla="*/ 255236 h 353409"/>
                  <a:gd name="connsiteX84" fmla="*/ 49050 w 423765"/>
                  <a:gd name="connsiteY84" fmla="*/ 260710 h 353409"/>
                  <a:gd name="connsiteX85" fmla="*/ 56300 w 423765"/>
                  <a:gd name="connsiteY85" fmla="*/ 266185 h 353409"/>
                  <a:gd name="connsiteX86" fmla="*/ 63550 w 423765"/>
                  <a:gd name="connsiteY86" fmla="*/ 269884 h 353409"/>
                  <a:gd name="connsiteX87" fmla="*/ 58297 w 423765"/>
                  <a:gd name="connsiteY87" fmla="*/ 262412 h 353409"/>
                  <a:gd name="connsiteX88" fmla="*/ 52601 w 423765"/>
                  <a:gd name="connsiteY88" fmla="*/ 255162 h 353409"/>
                  <a:gd name="connsiteX89" fmla="*/ 47348 w 423765"/>
                  <a:gd name="connsiteY89" fmla="*/ 247912 h 353409"/>
                  <a:gd name="connsiteX90" fmla="*/ 54598 w 423765"/>
                  <a:gd name="connsiteY90" fmla="*/ 251611 h 353409"/>
                  <a:gd name="connsiteX91" fmla="*/ 61848 w 423765"/>
                  <a:gd name="connsiteY91" fmla="*/ 255088 h 353409"/>
                  <a:gd name="connsiteX92" fmla="*/ 69321 w 423765"/>
                  <a:gd name="connsiteY92" fmla="*/ 258787 h 353409"/>
                  <a:gd name="connsiteX93" fmla="*/ 76571 w 423765"/>
                  <a:gd name="connsiteY93" fmla="*/ 266037 h 353409"/>
                  <a:gd name="connsiteX94" fmla="*/ 83821 w 423765"/>
                  <a:gd name="connsiteY94" fmla="*/ 271290 h 353409"/>
                  <a:gd name="connsiteX95" fmla="*/ 91071 w 423765"/>
                  <a:gd name="connsiteY95" fmla="*/ 278540 h 353409"/>
                  <a:gd name="connsiteX96" fmla="*/ 98321 w 423765"/>
                  <a:gd name="connsiteY96" fmla="*/ 286012 h 353409"/>
                  <a:gd name="connsiteX97" fmla="*/ 105793 w 423765"/>
                  <a:gd name="connsiteY97" fmla="*/ 291487 h 353409"/>
                  <a:gd name="connsiteX98" fmla="*/ 111046 w 423765"/>
                  <a:gd name="connsiteY98" fmla="*/ 298737 h 353409"/>
                  <a:gd name="connsiteX99" fmla="*/ 118296 w 423765"/>
                  <a:gd name="connsiteY99" fmla="*/ 305987 h 353409"/>
                  <a:gd name="connsiteX100" fmla="*/ 123993 w 423765"/>
                  <a:gd name="connsiteY100" fmla="*/ 313459 h 353409"/>
                  <a:gd name="connsiteX101" fmla="*/ 129246 w 423765"/>
                  <a:gd name="connsiteY101" fmla="*/ 320710 h 353409"/>
                  <a:gd name="connsiteX102" fmla="*/ 132945 w 423765"/>
                  <a:gd name="connsiteY102" fmla="*/ 327960 h 353409"/>
                  <a:gd name="connsiteX103" fmla="*/ 140195 w 423765"/>
                  <a:gd name="connsiteY103" fmla="*/ 333212 h 353409"/>
                  <a:gd name="connsiteX104" fmla="*/ 147445 w 423765"/>
                  <a:gd name="connsiteY104" fmla="*/ 335210 h 353409"/>
                  <a:gd name="connsiteX105" fmla="*/ 154695 w 423765"/>
                  <a:gd name="connsiteY105" fmla="*/ 340462 h 353409"/>
                  <a:gd name="connsiteX106" fmla="*/ 161945 w 423765"/>
                  <a:gd name="connsiteY106" fmla="*/ 346159 h 353409"/>
                  <a:gd name="connsiteX107" fmla="*/ 171119 w 423765"/>
                  <a:gd name="connsiteY107" fmla="*/ 351412 h 353409"/>
                  <a:gd name="connsiteX108" fmla="*/ 178591 w 423765"/>
                  <a:gd name="connsiteY108" fmla="*/ 353409 h 353409"/>
                  <a:gd name="connsiteX109" fmla="*/ 185841 w 423765"/>
                  <a:gd name="connsiteY109" fmla="*/ 353409 h 353409"/>
                  <a:gd name="connsiteX110" fmla="*/ 193091 w 423765"/>
                  <a:gd name="connsiteY110" fmla="*/ 347935 h 353409"/>
                  <a:gd name="connsiteX111" fmla="*/ 200342 w 423765"/>
                  <a:gd name="connsiteY111" fmla="*/ 342460 h 353409"/>
                  <a:gd name="connsiteX112" fmla="*/ 207592 w 423765"/>
                  <a:gd name="connsiteY112" fmla="*/ 335210 h 353409"/>
                  <a:gd name="connsiteX113" fmla="*/ 215064 w 423765"/>
                  <a:gd name="connsiteY113" fmla="*/ 327960 h 353409"/>
                  <a:gd name="connsiteX114" fmla="*/ 222314 w 423765"/>
                  <a:gd name="connsiteY114" fmla="*/ 320710 h 353409"/>
                  <a:gd name="connsiteX115" fmla="*/ 227567 w 423765"/>
                  <a:gd name="connsiteY115" fmla="*/ 313459 h 353409"/>
                  <a:gd name="connsiteX116" fmla="*/ 229564 w 423765"/>
                  <a:gd name="connsiteY116" fmla="*/ 304286 h 353409"/>
                  <a:gd name="connsiteX117" fmla="*/ 276839 w 423765"/>
                  <a:gd name="connsiteY117" fmla="*/ 215360 h 353409"/>
                  <a:gd name="connsiteX118" fmla="*/ 420288 w 423765"/>
                  <a:gd name="connsiteY118" fmla="*/ 200712 h 353409"/>
                  <a:gd name="connsiteX119" fmla="*/ 423765 w 423765"/>
                  <a:gd name="connsiteY119" fmla="*/ 193461 h 353409"/>
                  <a:gd name="connsiteX120" fmla="*/ 422212 w 423765"/>
                  <a:gd name="connsiteY120" fmla="*/ 186211 h 353409"/>
                  <a:gd name="connsiteX121" fmla="*/ 420214 w 423765"/>
                  <a:gd name="connsiteY121" fmla="*/ 178961 h 353409"/>
                  <a:gd name="connsiteX122" fmla="*/ 422212 w 423765"/>
                  <a:gd name="connsiteY122" fmla="*/ 171711 h 353409"/>
                  <a:gd name="connsiteX123" fmla="*/ 423765 w 423765"/>
                  <a:gd name="connsiteY123" fmla="*/ 164239 h 353409"/>
                  <a:gd name="connsiteX124" fmla="*/ 416515 w 423765"/>
                  <a:gd name="connsiteY124" fmla="*/ 162463 h 353409"/>
                  <a:gd name="connsiteX125" fmla="*/ 409265 w 423765"/>
                  <a:gd name="connsiteY125" fmla="*/ 158764 h 353409"/>
                  <a:gd name="connsiteX126" fmla="*/ 402015 w 423765"/>
                  <a:gd name="connsiteY126" fmla="*/ 155065 h 353409"/>
                  <a:gd name="connsiteX127" fmla="*/ 400239 w 423765"/>
                  <a:gd name="connsiteY127" fmla="*/ 147815 h 353409"/>
                  <a:gd name="connsiteX128" fmla="*/ 396540 w 423765"/>
                  <a:gd name="connsiteY128" fmla="*/ 140565 h 353409"/>
                  <a:gd name="connsiteX129" fmla="*/ 389290 w 423765"/>
                  <a:gd name="connsiteY129" fmla="*/ 133314 h 353409"/>
                  <a:gd name="connsiteX130" fmla="*/ 383816 w 423765"/>
                  <a:gd name="connsiteY130" fmla="*/ 126064 h 353409"/>
                  <a:gd name="connsiteX131" fmla="*/ 376343 w 423765"/>
                  <a:gd name="connsiteY131" fmla="*/ 122365 h 353409"/>
                  <a:gd name="connsiteX132" fmla="*/ 369093 w 423765"/>
                  <a:gd name="connsiteY132" fmla="*/ 118888 h 353409"/>
                  <a:gd name="connsiteX133" fmla="*/ 360141 w 423765"/>
                  <a:gd name="connsiteY133" fmla="*/ 113414 h 353409"/>
                  <a:gd name="connsiteX134" fmla="*/ 356664 w 423765"/>
                  <a:gd name="connsiteY134" fmla="*/ 106163 h 353409"/>
                  <a:gd name="connsiteX135" fmla="*/ 349414 w 423765"/>
                  <a:gd name="connsiteY135" fmla="*/ 111416 h 353409"/>
                  <a:gd name="connsiteX136" fmla="*/ 340240 w 423765"/>
                  <a:gd name="connsiteY136" fmla="*/ 104166 h 353409"/>
                  <a:gd name="connsiteX137" fmla="*/ 332768 w 423765"/>
                  <a:gd name="connsiteY137" fmla="*/ 98913 h 353409"/>
                  <a:gd name="connsiteX138" fmla="*/ 325518 w 423765"/>
                  <a:gd name="connsiteY138" fmla="*/ 93217 h 353409"/>
                  <a:gd name="connsiteX139" fmla="*/ 318268 w 423765"/>
                  <a:gd name="connsiteY139" fmla="*/ 85966 h 353409"/>
                  <a:gd name="connsiteX140" fmla="*/ 311018 w 423765"/>
                  <a:gd name="connsiteY140" fmla="*/ 78716 h 353409"/>
                  <a:gd name="connsiteX141" fmla="*/ 303768 w 423765"/>
                  <a:gd name="connsiteY141" fmla="*/ 73464 h 353409"/>
                  <a:gd name="connsiteX142" fmla="*/ 300512 w 423765"/>
                  <a:gd name="connsiteY142" fmla="*/ 73464 h 353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3765" h="353409">
                    <a:moveTo>
                      <a:pt x="300512" y="72872"/>
                    </a:moveTo>
                    <a:lnTo>
                      <a:pt x="298737" y="65621"/>
                    </a:lnTo>
                    <a:lnTo>
                      <a:pt x="298737" y="58149"/>
                    </a:lnTo>
                    <a:lnTo>
                      <a:pt x="291487" y="52675"/>
                    </a:lnTo>
                    <a:lnTo>
                      <a:pt x="284237" y="50899"/>
                    </a:lnTo>
                    <a:lnTo>
                      <a:pt x="276986" y="48902"/>
                    </a:lnTo>
                    <a:lnTo>
                      <a:pt x="271290" y="41652"/>
                    </a:lnTo>
                    <a:lnTo>
                      <a:pt x="269514" y="34401"/>
                    </a:lnTo>
                    <a:lnTo>
                      <a:pt x="262264" y="29149"/>
                    </a:lnTo>
                    <a:lnTo>
                      <a:pt x="255014" y="21677"/>
                    </a:lnTo>
                    <a:lnTo>
                      <a:pt x="247764" y="14426"/>
                    </a:lnTo>
                    <a:lnTo>
                      <a:pt x="240514" y="7176"/>
                    </a:lnTo>
                    <a:lnTo>
                      <a:pt x="233041" y="3477"/>
                    </a:lnTo>
                    <a:lnTo>
                      <a:pt x="225791" y="0"/>
                    </a:lnTo>
                    <a:lnTo>
                      <a:pt x="211365" y="0"/>
                    </a:lnTo>
                    <a:lnTo>
                      <a:pt x="202191" y="0"/>
                    </a:lnTo>
                    <a:lnTo>
                      <a:pt x="194941" y="3477"/>
                    </a:lnTo>
                    <a:lnTo>
                      <a:pt x="191242" y="10949"/>
                    </a:lnTo>
                    <a:lnTo>
                      <a:pt x="183992" y="18199"/>
                    </a:lnTo>
                    <a:lnTo>
                      <a:pt x="176742" y="23452"/>
                    </a:lnTo>
                    <a:lnTo>
                      <a:pt x="174966" y="30702"/>
                    </a:lnTo>
                    <a:lnTo>
                      <a:pt x="176742" y="38174"/>
                    </a:lnTo>
                    <a:lnTo>
                      <a:pt x="171267" y="45425"/>
                    </a:lnTo>
                    <a:lnTo>
                      <a:pt x="165792" y="52675"/>
                    </a:lnTo>
                    <a:lnTo>
                      <a:pt x="160540" y="59925"/>
                    </a:lnTo>
                    <a:lnTo>
                      <a:pt x="156841" y="67175"/>
                    </a:lnTo>
                    <a:lnTo>
                      <a:pt x="149590" y="70874"/>
                    </a:lnTo>
                    <a:lnTo>
                      <a:pt x="142340" y="67175"/>
                    </a:lnTo>
                    <a:lnTo>
                      <a:pt x="133167" y="63698"/>
                    </a:lnTo>
                    <a:lnTo>
                      <a:pt x="125694" y="61922"/>
                    </a:lnTo>
                    <a:lnTo>
                      <a:pt x="118444" y="59925"/>
                    </a:lnTo>
                    <a:lnTo>
                      <a:pt x="113191" y="52675"/>
                    </a:lnTo>
                    <a:lnTo>
                      <a:pt x="111194" y="45425"/>
                    </a:lnTo>
                    <a:lnTo>
                      <a:pt x="111194" y="38174"/>
                    </a:lnTo>
                    <a:lnTo>
                      <a:pt x="109419" y="30702"/>
                    </a:lnTo>
                    <a:lnTo>
                      <a:pt x="109419" y="21751"/>
                    </a:lnTo>
                    <a:lnTo>
                      <a:pt x="105941" y="14500"/>
                    </a:lnTo>
                    <a:lnTo>
                      <a:pt x="98469" y="9026"/>
                    </a:lnTo>
                    <a:lnTo>
                      <a:pt x="91219" y="5327"/>
                    </a:lnTo>
                    <a:lnTo>
                      <a:pt x="83969" y="5327"/>
                    </a:lnTo>
                    <a:lnTo>
                      <a:pt x="76719" y="7324"/>
                    </a:lnTo>
                    <a:lnTo>
                      <a:pt x="71022" y="14574"/>
                    </a:lnTo>
                    <a:lnTo>
                      <a:pt x="69469" y="21824"/>
                    </a:lnTo>
                    <a:lnTo>
                      <a:pt x="69469" y="29297"/>
                    </a:lnTo>
                    <a:lnTo>
                      <a:pt x="69469" y="36547"/>
                    </a:lnTo>
                    <a:lnTo>
                      <a:pt x="72946" y="43797"/>
                    </a:lnTo>
                    <a:lnTo>
                      <a:pt x="70948" y="51047"/>
                    </a:lnTo>
                    <a:lnTo>
                      <a:pt x="69395" y="58297"/>
                    </a:lnTo>
                    <a:lnTo>
                      <a:pt x="61922" y="61996"/>
                    </a:lnTo>
                    <a:lnTo>
                      <a:pt x="54672" y="63772"/>
                    </a:lnTo>
                    <a:lnTo>
                      <a:pt x="47422" y="65769"/>
                    </a:lnTo>
                    <a:lnTo>
                      <a:pt x="45425" y="67323"/>
                    </a:lnTo>
                    <a:lnTo>
                      <a:pt x="51121" y="74573"/>
                    </a:lnTo>
                    <a:lnTo>
                      <a:pt x="52675" y="82045"/>
                    </a:lnTo>
                    <a:lnTo>
                      <a:pt x="51121" y="89296"/>
                    </a:lnTo>
                    <a:lnTo>
                      <a:pt x="45425" y="96546"/>
                    </a:lnTo>
                    <a:lnTo>
                      <a:pt x="34475" y="100245"/>
                    </a:lnTo>
                    <a:lnTo>
                      <a:pt x="27225" y="107495"/>
                    </a:lnTo>
                    <a:lnTo>
                      <a:pt x="23748" y="109492"/>
                    </a:lnTo>
                    <a:lnTo>
                      <a:pt x="23748" y="111046"/>
                    </a:lnTo>
                    <a:lnTo>
                      <a:pt x="21972" y="118518"/>
                    </a:lnTo>
                    <a:lnTo>
                      <a:pt x="21972" y="125768"/>
                    </a:lnTo>
                    <a:lnTo>
                      <a:pt x="19975" y="133019"/>
                    </a:lnTo>
                    <a:lnTo>
                      <a:pt x="18199" y="140269"/>
                    </a:lnTo>
                    <a:lnTo>
                      <a:pt x="14722" y="147519"/>
                    </a:lnTo>
                    <a:lnTo>
                      <a:pt x="7472" y="154769"/>
                    </a:lnTo>
                    <a:lnTo>
                      <a:pt x="1775" y="162241"/>
                    </a:lnTo>
                    <a:lnTo>
                      <a:pt x="1775" y="169491"/>
                    </a:lnTo>
                    <a:lnTo>
                      <a:pt x="1775" y="176742"/>
                    </a:lnTo>
                    <a:lnTo>
                      <a:pt x="1775" y="183992"/>
                    </a:lnTo>
                    <a:lnTo>
                      <a:pt x="0" y="191242"/>
                    </a:lnTo>
                    <a:lnTo>
                      <a:pt x="0" y="198492"/>
                    </a:lnTo>
                    <a:lnTo>
                      <a:pt x="7472" y="205964"/>
                    </a:lnTo>
                    <a:lnTo>
                      <a:pt x="12725" y="213215"/>
                    </a:lnTo>
                    <a:lnTo>
                      <a:pt x="10949" y="220465"/>
                    </a:lnTo>
                    <a:lnTo>
                      <a:pt x="5475" y="227715"/>
                    </a:lnTo>
                    <a:lnTo>
                      <a:pt x="9174" y="230156"/>
                    </a:lnTo>
                    <a:lnTo>
                      <a:pt x="15536" y="232820"/>
                    </a:lnTo>
                    <a:lnTo>
                      <a:pt x="32848" y="240736"/>
                    </a:lnTo>
                    <a:lnTo>
                      <a:pt x="40098" y="247986"/>
                    </a:lnTo>
                    <a:lnTo>
                      <a:pt x="32848" y="244287"/>
                    </a:lnTo>
                    <a:lnTo>
                      <a:pt x="25376" y="244287"/>
                    </a:lnTo>
                    <a:lnTo>
                      <a:pt x="34327" y="251759"/>
                    </a:lnTo>
                    <a:lnTo>
                      <a:pt x="41799" y="255236"/>
                    </a:lnTo>
                    <a:lnTo>
                      <a:pt x="49050" y="260710"/>
                    </a:lnTo>
                    <a:lnTo>
                      <a:pt x="56300" y="266185"/>
                    </a:lnTo>
                    <a:lnTo>
                      <a:pt x="63550" y="269884"/>
                    </a:lnTo>
                    <a:lnTo>
                      <a:pt x="58297" y="262412"/>
                    </a:lnTo>
                    <a:lnTo>
                      <a:pt x="52601" y="255162"/>
                    </a:lnTo>
                    <a:lnTo>
                      <a:pt x="47348" y="247912"/>
                    </a:lnTo>
                    <a:lnTo>
                      <a:pt x="54598" y="251611"/>
                    </a:lnTo>
                    <a:lnTo>
                      <a:pt x="61848" y="255088"/>
                    </a:lnTo>
                    <a:lnTo>
                      <a:pt x="69321" y="258787"/>
                    </a:lnTo>
                    <a:lnTo>
                      <a:pt x="76571" y="266037"/>
                    </a:lnTo>
                    <a:lnTo>
                      <a:pt x="83821" y="271290"/>
                    </a:lnTo>
                    <a:lnTo>
                      <a:pt x="91071" y="278540"/>
                    </a:lnTo>
                    <a:lnTo>
                      <a:pt x="98321" y="286012"/>
                    </a:lnTo>
                    <a:lnTo>
                      <a:pt x="105793" y="291487"/>
                    </a:lnTo>
                    <a:lnTo>
                      <a:pt x="111046" y="298737"/>
                    </a:lnTo>
                    <a:lnTo>
                      <a:pt x="118296" y="305987"/>
                    </a:lnTo>
                    <a:lnTo>
                      <a:pt x="123993" y="313459"/>
                    </a:lnTo>
                    <a:lnTo>
                      <a:pt x="129246" y="320710"/>
                    </a:lnTo>
                    <a:lnTo>
                      <a:pt x="132945" y="327960"/>
                    </a:lnTo>
                    <a:lnTo>
                      <a:pt x="140195" y="333212"/>
                    </a:lnTo>
                    <a:lnTo>
                      <a:pt x="147445" y="335210"/>
                    </a:lnTo>
                    <a:lnTo>
                      <a:pt x="154695" y="340462"/>
                    </a:lnTo>
                    <a:lnTo>
                      <a:pt x="161945" y="346159"/>
                    </a:lnTo>
                    <a:lnTo>
                      <a:pt x="171119" y="351412"/>
                    </a:lnTo>
                    <a:lnTo>
                      <a:pt x="178591" y="353409"/>
                    </a:lnTo>
                    <a:lnTo>
                      <a:pt x="185841" y="353409"/>
                    </a:lnTo>
                    <a:lnTo>
                      <a:pt x="193091" y="347935"/>
                    </a:lnTo>
                    <a:lnTo>
                      <a:pt x="200342" y="342460"/>
                    </a:lnTo>
                    <a:lnTo>
                      <a:pt x="207592" y="335210"/>
                    </a:lnTo>
                    <a:lnTo>
                      <a:pt x="215064" y="327960"/>
                    </a:lnTo>
                    <a:lnTo>
                      <a:pt x="222314" y="320710"/>
                    </a:lnTo>
                    <a:lnTo>
                      <a:pt x="227567" y="313459"/>
                    </a:lnTo>
                    <a:lnTo>
                      <a:pt x="229564" y="304286"/>
                    </a:lnTo>
                    <a:lnTo>
                      <a:pt x="276839" y="215360"/>
                    </a:lnTo>
                    <a:lnTo>
                      <a:pt x="420288" y="200712"/>
                    </a:lnTo>
                    <a:lnTo>
                      <a:pt x="423765" y="193461"/>
                    </a:lnTo>
                    <a:lnTo>
                      <a:pt x="422212" y="186211"/>
                    </a:lnTo>
                    <a:lnTo>
                      <a:pt x="420214" y="178961"/>
                    </a:lnTo>
                    <a:lnTo>
                      <a:pt x="422212" y="171711"/>
                    </a:lnTo>
                    <a:lnTo>
                      <a:pt x="423765" y="164239"/>
                    </a:lnTo>
                    <a:lnTo>
                      <a:pt x="416515" y="162463"/>
                    </a:lnTo>
                    <a:lnTo>
                      <a:pt x="409265" y="158764"/>
                    </a:lnTo>
                    <a:lnTo>
                      <a:pt x="402015" y="155065"/>
                    </a:lnTo>
                    <a:lnTo>
                      <a:pt x="400239" y="147815"/>
                    </a:lnTo>
                    <a:lnTo>
                      <a:pt x="396540" y="140565"/>
                    </a:lnTo>
                    <a:lnTo>
                      <a:pt x="389290" y="133314"/>
                    </a:lnTo>
                    <a:lnTo>
                      <a:pt x="383816" y="126064"/>
                    </a:lnTo>
                    <a:lnTo>
                      <a:pt x="376343" y="122365"/>
                    </a:lnTo>
                    <a:lnTo>
                      <a:pt x="369093" y="118888"/>
                    </a:lnTo>
                    <a:lnTo>
                      <a:pt x="360141" y="113414"/>
                    </a:lnTo>
                    <a:lnTo>
                      <a:pt x="356664" y="106163"/>
                    </a:lnTo>
                    <a:lnTo>
                      <a:pt x="349414" y="111416"/>
                    </a:lnTo>
                    <a:lnTo>
                      <a:pt x="340240" y="104166"/>
                    </a:lnTo>
                    <a:lnTo>
                      <a:pt x="332768" y="98913"/>
                    </a:lnTo>
                    <a:lnTo>
                      <a:pt x="325518" y="93217"/>
                    </a:lnTo>
                    <a:lnTo>
                      <a:pt x="318268" y="85966"/>
                    </a:lnTo>
                    <a:lnTo>
                      <a:pt x="311018" y="78716"/>
                    </a:lnTo>
                    <a:lnTo>
                      <a:pt x="303768" y="73464"/>
                    </a:lnTo>
                    <a:lnTo>
                      <a:pt x="300512" y="73464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F06887CE-BFA1-4A28-9AB2-758C9108917B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76182E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236AC01F-2D7E-44E2-93C0-8BF7CEFD9034}"/>
                  </a:ext>
                </a:extLst>
              </p:cNvPr>
              <p:cNvSpPr/>
              <p:nvPr/>
            </p:nvSpPr>
            <p:spPr>
              <a:xfrm>
                <a:off x="2829823" y="4063436"/>
                <a:ext cx="312423" cy="298071"/>
              </a:xfrm>
              <a:custGeom>
                <a:avLst/>
                <a:gdLst>
                  <a:gd name="connsiteX0" fmla="*/ 297109 w 312423"/>
                  <a:gd name="connsiteY0" fmla="*/ 14500 h 298071"/>
                  <a:gd name="connsiteX1" fmla="*/ 289859 w 312423"/>
                  <a:gd name="connsiteY1" fmla="*/ 12725 h 298071"/>
                  <a:gd name="connsiteX2" fmla="*/ 282387 w 312423"/>
                  <a:gd name="connsiteY2" fmla="*/ 10727 h 298071"/>
                  <a:gd name="connsiteX3" fmla="*/ 275137 w 312423"/>
                  <a:gd name="connsiteY3" fmla="*/ 7250 h 298071"/>
                  <a:gd name="connsiteX4" fmla="*/ 267887 w 312423"/>
                  <a:gd name="connsiteY4" fmla="*/ 3551 h 298071"/>
                  <a:gd name="connsiteX5" fmla="*/ 260637 w 312423"/>
                  <a:gd name="connsiteY5" fmla="*/ 1998 h 298071"/>
                  <a:gd name="connsiteX6" fmla="*/ 247690 w 312423"/>
                  <a:gd name="connsiteY6" fmla="*/ 0 h 298071"/>
                  <a:gd name="connsiteX7" fmla="*/ 240440 w 312423"/>
                  <a:gd name="connsiteY7" fmla="*/ 5475 h 298071"/>
                  <a:gd name="connsiteX8" fmla="*/ 233190 w 312423"/>
                  <a:gd name="connsiteY8" fmla="*/ 9174 h 298071"/>
                  <a:gd name="connsiteX9" fmla="*/ 225939 w 312423"/>
                  <a:gd name="connsiteY9" fmla="*/ 12651 h 298071"/>
                  <a:gd name="connsiteX10" fmla="*/ 218467 w 312423"/>
                  <a:gd name="connsiteY10" fmla="*/ 14426 h 298071"/>
                  <a:gd name="connsiteX11" fmla="*/ 211217 w 312423"/>
                  <a:gd name="connsiteY11" fmla="*/ 16424 h 298071"/>
                  <a:gd name="connsiteX12" fmla="*/ 202265 w 312423"/>
                  <a:gd name="connsiteY12" fmla="*/ 18199 h 298071"/>
                  <a:gd name="connsiteX13" fmla="*/ 193091 w 312423"/>
                  <a:gd name="connsiteY13" fmla="*/ 19975 h 298071"/>
                  <a:gd name="connsiteX14" fmla="*/ 185841 w 312423"/>
                  <a:gd name="connsiteY14" fmla="*/ 27447 h 298071"/>
                  <a:gd name="connsiteX15" fmla="*/ 178591 w 312423"/>
                  <a:gd name="connsiteY15" fmla="*/ 34697 h 298071"/>
                  <a:gd name="connsiteX16" fmla="*/ 171341 w 312423"/>
                  <a:gd name="connsiteY16" fmla="*/ 38174 h 298071"/>
                  <a:gd name="connsiteX17" fmla="*/ 164091 w 312423"/>
                  <a:gd name="connsiteY17" fmla="*/ 41874 h 298071"/>
                  <a:gd name="connsiteX18" fmla="*/ 156619 w 312423"/>
                  <a:gd name="connsiteY18" fmla="*/ 43649 h 298071"/>
                  <a:gd name="connsiteX19" fmla="*/ 149368 w 312423"/>
                  <a:gd name="connsiteY19" fmla="*/ 43649 h 298071"/>
                  <a:gd name="connsiteX20" fmla="*/ 142118 w 312423"/>
                  <a:gd name="connsiteY20" fmla="*/ 45647 h 298071"/>
                  <a:gd name="connsiteX21" fmla="*/ 134868 w 312423"/>
                  <a:gd name="connsiteY21" fmla="*/ 47200 h 298071"/>
                  <a:gd name="connsiteX22" fmla="*/ 127618 w 312423"/>
                  <a:gd name="connsiteY22" fmla="*/ 49198 h 298071"/>
                  <a:gd name="connsiteX23" fmla="*/ 120146 w 312423"/>
                  <a:gd name="connsiteY23" fmla="*/ 50973 h 298071"/>
                  <a:gd name="connsiteX24" fmla="*/ 112896 w 312423"/>
                  <a:gd name="connsiteY24" fmla="*/ 52971 h 298071"/>
                  <a:gd name="connsiteX25" fmla="*/ 105646 w 312423"/>
                  <a:gd name="connsiteY25" fmla="*/ 54746 h 298071"/>
                  <a:gd name="connsiteX26" fmla="*/ 98395 w 312423"/>
                  <a:gd name="connsiteY26" fmla="*/ 58223 h 298071"/>
                  <a:gd name="connsiteX27" fmla="*/ 91145 w 312423"/>
                  <a:gd name="connsiteY27" fmla="*/ 60221 h 298071"/>
                  <a:gd name="connsiteX28" fmla="*/ 83673 w 312423"/>
                  <a:gd name="connsiteY28" fmla="*/ 63920 h 298071"/>
                  <a:gd name="connsiteX29" fmla="*/ 76423 w 312423"/>
                  <a:gd name="connsiteY29" fmla="*/ 65474 h 298071"/>
                  <a:gd name="connsiteX30" fmla="*/ 69173 w 312423"/>
                  <a:gd name="connsiteY30" fmla="*/ 69173 h 298071"/>
                  <a:gd name="connsiteX31" fmla="*/ 61923 w 312423"/>
                  <a:gd name="connsiteY31" fmla="*/ 71170 h 298071"/>
                  <a:gd name="connsiteX32" fmla="*/ 54672 w 312423"/>
                  <a:gd name="connsiteY32" fmla="*/ 72724 h 298071"/>
                  <a:gd name="connsiteX33" fmla="*/ 47200 w 312423"/>
                  <a:gd name="connsiteY33" fmla="*/ 76423 h 298071"/>
                  <a:gd name="connsiteX34" fmla="*/ 39950 w 312423"/>
                  <a:gd name="connsiteY34" fmla="*/ 82119 h 298071"/>
                  <a:gd name="connsiteX35" fmla="*/ 32700 w 312423"/>
                  <a:gd name="connsiteY35" fmla="*/ 87372 h 298071"/>
                  <a:gd name="connsiteX36" fmla="*/ 25450 w 312423"/>
                  <a:gd name="connsiteY36" fmla="*/ 92847 h 298071"/>
                  <a:gd name="connsiteX37" fmla="*/ 18200 w 312423"/>
                  <a:gd name="connsiteY37" fmla="*/ 96546 h 298071"/>
                  <a:gd name="connsiteX38" fmla="*/ 10727 w 312423"/>
                  <a:gd name="connsiteY38" fmla="*/ 101799 h 298071"/>
                  <a:gd name="connsiteX39" fmla="*/ 7250 w 312423"/>
                  <a:gd name="connsiteY39" fmla="*/ 109049 h 298071"/>
                  <a:gd name="connsiteX40" fmla="*/ 3551 w 312423"/>
                  <a:gd name="connsiteY40" fmla="*/ 116521 h 298071"/>
                  <a:gd name="connsiteX41" fmla="*/ 1998 w 312423"/>
                  <a:gd name="connsiteY41" fmla="*/ 123771 h 298071"/>
                  <a:gd name="connsiteX42" fmla="*/ 0 w 312423"/>
                  <a:gd name="connsiteY42" fmla="*/ 131021 h 298071"/>
                  <a:gd name="connsiteX43" fmla="*/ 5475 w 312423"/>
                  <a:gd name="connsiteY43" fmla="*/ 134720 h 298071"/>
                  <a:gd name="connsiteX44" fmla="*/ 7250 w 312423"/>
                  <a:gd name="connsiteY44" fmla="*/ 143894 h 298071"/>
                  <a:gd name="connsiteX45" fmla="*/ 7250 w 312423"/>
                  <a:gd name="connsiteY45" fmla="*/ 147371 h 298071"/>
                  <a:gd name="connsiteX46" fmla="*/ 10727 w 312423"/>
                  <a:gd name="connsiteY46" fmla="*/ 156323 h 298071"/>
                  <a:gd name="connsiteX47" fmla="*/ 10727 w 312423"/>
                  <a:gd name="connsiteY47" fmla="*/ 160022 h 298071"/>
                  <a:gd name="connsiteX48" fmla="*/ 18200 w 312423"/>
                  <a:gd name="connsiteY48" fmla="*/ 161797 h 298071"/>
                  <a:gd name="connsiteX49" fmla="*/ 23674 w 312423"/>
                  <a:gd name="connsiteY49" fmla="*/ 163573 h 298071"/>
                  <a:gd name="connsiteX50" fmla="*/ 27373 w 312423"/>
                  <a:gd name="connsiteY50" fmla="*/ 169270 h 298071"/>
                  <a:gd name="connsiteX51" fmla="*/ 36325 w 312423"/>
                  <a:gd name="connsiteY51" fmla="*/ 170823 h 298071"/>
                  <a:gd name="connsiteX52" fmla="*/ 45499 w 312423"/>
                  <a:gd name="connsiteY52" fmla="*/ 170823 h 298071"/>
                  <a:gd name="connsiteX53" fmla="*/ 159800 w 312423"/>
                  <a:gd name="connsiteY53" fmla="*/ 298071 h 298071"/>
                  <a:gd name="connsiteX54" fmla="*/ 290525 w 312423"/>
                  <a:gd name="connsiteY54" fmla="*/ 121995 h 298071"/>
                  <a:gd name="connsiteX55" fmla="*/ 312424 w 312423"/>
                  <a:gd name="connsiteY55" fmla="*/ 76423 h 298071"/>
                  <a:gd name="connsiteX56" fmla="*/ 305173 w 312423"/>
                  <a:gd name="connsiteY56" fmla="*/ 16646 h 298071"/>
                  <a:gd name="connsiteX57" fmla="*/ 297109 w 312423"/>
                  <a:gd name="connsiteY57" fmla="*/ 14500 h 29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12423" h="298071">
                    <a:moveTo>
                      <a:pt x="297109" y="14500"/>
                    </a:moveTo>
                    <a:lnTo>
                      <a:pt x="289859" y="12725"/>
                    </a:lnTo>
                    <a:lnTo>
                      <a:pt x="282387" y="10727"/>
                    </a:lnTo>
                    <a:lnTo>
                      <a:pt x="275137" y="7250"/>
                    </a:lnTo>
                    <a:lnTo>
                      <a:pt x="267887" y="3551"/>
                    </a:lnTo>
                    <a:lnTo>
                      <a:pt x="260637" y="1998"/>
                    </a:lnTo>
                    <a:lnTo>
                      <a:pt x="247690" y="0"/>
                    </a:lnTo>
                    <a:lnTo>
                      <a:pt x="240440" y="5475"/>
                    </a:lnTo>
                    <a:lnTo>
                      <a:pt x="233190" y="9174"/>
                    </a:lnTo>
                    <a:lnTo>
                      <a:pt x="225939" y="12651"/>
                    </a:lnTo>
                    <a:lnTo>
                      <a:pt x="218467" y="14426"/>
                    </a:lnTo>
                    <a:lnTo>
                      <a:pt x="211217" y="16424"/>
                    </a:lnTo>
                    <a:lnTo>
                      <a:pt x="202265" y="18199"/>
                    </a:lnTo>
                    <a:lnTo>
                      <a:pt x="193091" y="19975"/>
                    </a:lnTo>
                    <a:lnTo>
                      <a:pt x="185841" y="27447"/>
                    </a:lnTo>
                    <a:lnTo>
                      <a:pt x="178591" y="34697"/>
                    </a:lnTo>
                    <a:lnTo>
                      <a:pt x="171341" y="38174"/>
                    </a:lnTo>
                    <a:lnTo>
                      <a:pt x="164091" y="41874"/>
                    </a:lnTo>
                    <a:lnTo>
                      <a:pt x="156619" y="43649"/>
                    </a:lnTo>
                    <a:lnTo>
                      <a:pt x="149368" y="43649"/>
                    </a:lnTo>
                    <a:lnTo>
                      <a:pt x="142118" y="45647"/>
                    </a:lnTo>
                    <a:lnTo>
                      <a:pt x="134868" y="47200"/>
                    </a:lnTo>
                    <a:lnTo>
                      <a:pt x="127618" y="49198"/>
                    </a:lnTo>
                    <a:lnTo>
                      <a:pt x="120146" y="50973"/>
                    </a:lnTo>
                    <a:lnTo>
                      <a:pt x="112896" y="52971"/>
                    </a:lnTo>
                    <a:lnTo>
                      <a:pt x="105646" y="54746"/>
                    </a:lnTo>
                    <a:lnTo>
                      <a:pt x="98395" y="58223"/>
                    </a:lnTo>
                    <a:lnTo>
                      <a:pt x="91145" y="60221"/>
                    </a:lnTo>
                    <a:lnTo>
                      <a:pt x="83673" y="63920"/>
                    </a:lnTo>
                    <a:lnTo>
                      <a:pt x="76423" y="65474"/>
                    </a:lnTo>
                    <a:lnTo>
                      <a:pt x="69173" y="69173"/>
                    </a:lnTo>
                    <a:lnTo>
                      <a:pt x="61923" y="71170"/>
                    </a:lnTo>
                    <a:lnTo>
                      <a:pt x="54672" y="72724"/>
                    </a:lnTo>
                    <a:lnTo>
                      <a:pt x="47200" y="76423"/>
                    </a:lnTo>
                    <a:lnTo>
                      <a:pt x="39950" y="82119"/>
                    </a:lnTo>
                    <a:lnTo>
                      <a:pt x="32700" y="87372"/>
                    </a:lnTo>
                    <a:lnTo>
                      <a:pt x="25450" y="92847"/>
                    </a:lnTo>
                    <a:lnTo>
                      <a:pt x="18200" y="96546"/>
                    </a:lnTo>
                    <a:lnTo>
                      <a:pt x="10727" y="101799"/>
                    </a:lnTo>
                    <a:lnTo>
                      <a:pt x="7250" y="109049"/>
                    </a:lnTo>
                    <a:lnTo>
                      <a:pt x="3551" y="116521"/>
                    </a:lnTo>
                    <a:lnTo>
                      <a:pt x="1998" y="123771"/>
                    </a:lnTo>
                    <a:lnTo>
                      <a:pt x="0" y="131021"/>
                    </a:lnTo>
                    <a:lnTo>
                      <a:pt x="5475" y="134720"/>
                    </a:lnTo>
                    <a:lnTo>
                      <a:pt x="7250" y="143894"/>
                    </a:lnTo>
                    <a:lnTo>
                      <a:pt x="7250" y="147371"/>
                    </a:lnTo>
                    <a:lnTo>
                      <a:pt x="10727" y="156323"/>
                    </a:lnTo>
                    <a:lnTo>
                      <a:pt x="10727" y="160022"/>
                    </a:lnTo>
                    <a:lnTo>
                      <a:pt x="18200" y="161797"/>
                    </a:lnTo>
                    <a:lnTo>
                      <a:pt x="23674" y="163573"/>
                    </a:lnTo>
                    <a:lnTo>
                      <a:pt x="27373" y="169270"/>
                    </a:lnTo>
                    <a:lnTo>
                      <a:pt x="36325" y="170823"/>
                    </a:lnTo>
                    <a:lnTo>
                      <a:pt x="45499" y="170823"/>
                    </a:lnTo>
                    <a:lnTo>
                      <a:pt x="159800" y="298071"/>
                    </a:lnTo>
                    <a:lnTo>
                      <a:pt x="290525" y="121995"/>
                    </a:lnTo>
                    <a:lnTo>
                      <a:pt x="312424" y="76423"/>
                    </a:lnTo>
                    <a:lnTo>
                      <a:pt x="305173" y="16646"/>
                    </a:lnTo>
                    <a:lnTo>
                      <a:pt x="297109" y="1450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85EF48B9-3B23-44CD-B175-FFFB783F04BD}"/>
                  </a:ext>
                </a:extLst>
              </p:cNvPr>
              <p:cNvSpPr/>
              <p:nvPr/>
            </p:nvSpPr>
            <p:spPr>
              <a:xfrm>
                <a:off x="2703315" y="4450433"/>
                <a:ext cx="34697" cy="19975"/>
              </a:xfrm>
              <a:custGeom>
                <a:avLst/>
                <a:gdLst>
                  <a:gd name="connsiteX0" fmla="*/ 29223 w 34697"/>
                  <a:gd name="connsiteY0" fmla="*/ 0 h 19975"/>
                  <a:gd name="connsiteX1" fmla="*/ 21751 w 34697"/>
                  <a:gd name="connsiteY1" fmla="*/ 5253 h 19975"/>
                  <a:gd name="connsiteX2" fmla="*/ 14500 w 34697"/>
                  <a:gd name="connsiteY2" fmla="*/ 10949 h 19975"/>
                  <a:gd name="connsiteX3" fmla="*/ 7250 w 34697"/>
                  <a:gd name="connsiteY3" fmla="*/ 12725 h 19975"/>
                  <a:gd name="connsiteX4" fmla="*/ 0 w 34697"/>
                  <a:gd name="connsiteY4" fmla="*/ 18199 h 19975"/>
                  <a:gd name="connsiteX5" fmla="*/ 7250 w 34697"/>
                  <a:gd name="connsiteY5" fmla="*/ 19975 h 19975"/>
                  <a:gd name="connsiteX6" fmla="*/ 14500 w 34697"/>
                  <a:gd name="connsiteY6" fmla="*/ 18199 h 19975"/>
                  <a:gd name="connsiteX7" fmla="*/ 21751 w 34697"/>
                  <a:gd name="connsiteY7" fmla="*/ 16202 h 19975"/>
                  <a:gd name="connsiteX8" fmla="*/ 29223 w 34697"/>
                  <a:gd name="connsiteY8" fmla="*/ 10949 h 19975"/>
                  <a:gd name="connsiteX9" fmla="*/ 34697 w 34697"/>
                  <a:gd name="connsiteY9" fmla="*/ 3699 h 19975"/>
                  <a:gd name="connsiteX10" fmla="*/ 29223 w 34697"/>
                  <a:gd name="connsiteY10" fmla="*/ 0 h 1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97" h="19975">
                    <a:moveTo>
                      <a:pt x="29223" y="0"/>
                    </a:moveTo>
                    <a:lnTo>
                      <a:pt x="21751" y="5253"/>
                    </a:lnTo>
                    <a:lnTo>
                      <a:pt x="14500" y="10949"/>
                    </a:lnTo>
                    <a:lnTo>
                      <a:pt x="7250" y="12725"/>
                    </a:lnTo>
                    <a:lnTo>
                      <a:pt x="0" y="18199"/>
                    </a:lnTo>
                    <a:lnTo>
                      <a:pt x="7250" y="19975"/>
                    </a:lnTo>
                    <a:lnTo>
                      <a:pt x="14500" y="18199"/>
                    </a:lnTo>
                    <a:lnTo>
                      <a:pt x="21751" y="16202"/>
                    </a:lnTo>
                    <a:lnTo>
                      <a:pt x="29223" y="10949"/>
                    </a:lnTo>
                    <a:lnTo>
                      <a:pt x="34697" y="3699"/>
                    </a:lnTo>
                    <a:lnTo>
                      <a:pt x="29223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1219F5E0-B156-4A42-8907-3FC9759A4BDC}"/>
                  </a:ext>
                </a:extLst>
              </p:cNvPr>
              <p:cNvSpPr/>
              <p:nvPr/>
            </p:nvSpPr>
            <p:spPr>
              <a:xfrm>
                <a:off x="2623267" y="4197342"/>
                <a:ext cx="387366" cy="368797"/>
              </a:xfrm>
              <a:custGeom>
                <a:avLst/>
                <a:gdLst>
                  <a:gd name="connsiteX0" fmla="*/ 185471 w 387366"/>
                  <a:gd name="connsiteY0" fmla="*/ 367392 h 368797"/>
                  <a:gd name="connsiteX1" fmla="*/ 180219 w 387366"/>
                  <a:gd name="connsiteY1" fmla="*/ 363693 h 368797"/>
                  <a:gd name="connsiteX2" fmla="*/ 178221 w 387366"/>
                  <a:gd name="connsiteY2" fmla="*/ 352965 h 368797"/>
                  <a:gd name="connsiteX3" fmla="*/ 130947 w 387366"/>
                  <a:gd name="connsiteY3" fmla="*/ 360216 h 368797"/>
                  <a:gd name="connsiteX4" fmla="*/ 107495 w 387366"/>
                  <a:gd name="connsiteY4" fmla="*/ 362213 h 368797"/>
                  <a:gd name="connsiteX5" fmla="*/ 100245 w 387366"/>
                  <a:gd name="connsiteY5" fmla="*/ 360216 h 368797"/>
                  <a:gd name="connsiteX6" fmla="*/ 92773 w 387366"/>
                  <a:gd name="connsiteY6" fmla="*/ 356517 h 368797"/>
                  <a:gd name="connsiteX7" fmla="*/ 85522 w 387366"/>
                  <a:gd name="connsiteY7" fmla="*/ 353039 h 368797"/>
                  <a:gd name="connsiteX8" fmla="*/ 74573 w 387366"/>
                  <a:gd name="connsiteY8" fmla="*/ 349340 h 368797"/>
                  <a:gd name="connsiteX9" fmla="*/ 67323 w 387366"/>
                  <a:gd name="connsiteY9" fmla="*/ 347565 h 368797"/>
                  <a:gd name="connsiteX10" fmla="*/ 60073 w 387366"/>
                  <a:gd name="connsiteY10" fmla="*/ 344088 h 368797"/>
                  <a:gd name="connsiteX11" fmla="*/ 52823 w 387366"/>
                  <a:gd name="connsiteY11" fmla="*/ 338391 h 368797"/>
                  <a:gd name="connsiteX12" fmla="*/ 45573 w 387366"/>
                  <a:gd name="connsiteY12" fmla="*/ 334914 h 368797"/>
                  <a:gd name="connsiteX13" fmla="*/ 41873 w 387366"/>
                  <a:gd name="connsiteY13" fmla="*/ 327664 h 368797"/>
                  <a:gd name="connsiteX14" fmla="*/ 39876 w 387366"/>
                  <a:gd name="connsiteY14" fmla="*/ 320192 h 368797"/>
                  <a:gd name="connsiteX15" fmla="*/ 32626 w 387366"/>
                  <a:gd name="connsiteY15" fmla="*/ 316714 h 368797"/>
                  <a:gd name="connsiteX16" fmla="*/ 30850 w 387366"/>
                  <a:gd name="connsiteY16" fmla="*/ 309464 h 368797"/>
                  <a:gd name="connsiteX17" fmla="*/ 27373 w 387366"/>
                  <a:gd name="connsiteY17" fmla="*/ 301992 h 368797"/>
                  <a:gd name="connsiteX18" fmla="*/ 21676 w 387366"/>
                  <a:gd name="connsiteY18" fmla="*/ 294742 h 368797"/>
                  <a:gd name="connsiteX19" fmla="*/ 12725 w 387366"/>
                  <a:gd name="connsiteY19" fmla="*/ 291265 h 368797"/>
                  <a:gd name="connsiteX20" fmla="*/ 7250 w 387366"/>
                  <a:gd name="connsiteY20" fmla="*/ 283793 h 368797"/>
                  <a:gd name="connsiteX21" fmla="*/ 0 w 387366"/>
                  <a:gd name="connsiteY21" fmla="*/ 282239 h 368797"/>
                  <a:gd name="connsiteX22" fmla="*/ 14426 w 387366"/>
                  <a:gd name="connsiteY22" fmla="*/ 276543 h 368797"/>
                  <a:gd name="connsiteX23" fmla="*/ 21676 w 387366"/>
                  <a:gd name="connsiteY23" fmla="*/ 274989 h 368797"/>
                  <a:gd name="connsiteX24" fmla="*/ 28927 w 387366"/>
                  <a:gd name="connsiteY24" fmla="*/ 272991 h 368797"/>
                  <a:gd name="connsiteX25" fmla="*/ 36399 w 387366"/>
                  <a:gd name="connsiteY25" fmla="*/ 272991 h 368797"/>
                  <a:gd name="connsiteX26" fmla="*/ 43649 w 387366"/>
                  <a:gd name="connsiteY26" fmla="*/ 272991 h 368797"/>
                  <a:gd name="connsiteX27" fmla="*/ 52823 w 387366"/>
                  <a:gd name="connsiteY27" fmla="*/ 269292 h 368797"/>
                  <a:gd name="connsiteX28" fmla="*/ 60073 w 387366"/>
                  <a:gd name="connsiteY28" fmla="*/ 265815 h 368797"/>
                  <a:gd name="connsiteX29" fmla="*/ 67323 w 387366"/>
                  <a:gd name="connsiteY29" fmla="*/ 265815 h 368797"/>
                  <a:gd name="connsiteX30" fmla="*/ 72798 w 387366"/>
                  <a:gd name="connsiteY30" fmla="*/ 273065 h 368797"/>
                  <a:gd name="connsiteX31" fmla="*/ 71022 w 387366"/>
                  <a:gd name="connsiteY31" fmla="*/ 280316 h 368797"/>
                  <a:gd name="connsiteX32" fmla="*/ 78272 w 387366"/>
                  <a:gd name="connsiteY32" fmla="*/ 293262 h 368797"/>
                  <a:gd name="connsiteX33" fmla="*/ 81971 w 387366"/>
                  <a:gd name="connsiteY33" fmla="*/ 300513 h 368797"/>
                  <a:gd name="connsiteX34" fmla="*/ 89222 w 387366"/>
                  <a:gd name="connsiteY34" fmla="*/ 300513 h 368797"/>
                  <a:gd name="connsiteX35" fmla="*/ 94474 w 387366"/>
                  <a:gd name="connsiteY35" fmla="*/ 293262 h 368797"/>
                  <a:gd name="connsiteX36" fmla="*/ 101724 w 387366"/>
                  <a:gd name="connsiteY36" fmla="*/ 293262 h 368797"/>
                  <a:gd name="connsiteX37" fmla="*/ 109197 w 387366"/>
                  <a:gd name="connsiteY37" fmla="*/ 294816 h 368797"/>
                  <a:gd name="connsiteX38" fmla="*/ 112674 w 387366"/>
                  <a:gd name="connsiteY38" fmla="*/ 287566 h 368797"/>
                  <a:gd name="connsiteX39" fmla="*/ 119924 w 387366"/>
                  <a:gd name="connsiteY39" fmla="*/ 282313 h 368797"/>
                  <a:gd name="connsiteX40" fmla="*/ 127396 w 387366"/>
                  <a:gd name="connsiteY40" fmla="*/ 278614 h 368797"/>
                  <a:gd name="connsiteX41" fmla="*/ 134646 w 387366"/>
                  <a:gd name="connsiteY41" fmla="*/ 276617 h 368797"/>
                  <a:gd name="connsiteX42" fmla="*/ 143820 w 387366"/>
                  <a:gd name="connsiteY42" fmla="*/ 275063 h 368797"/>
                  <a:gd name="connsiteX43" fmla="*/ 141822 w 387366"/>
                  <a:gd name="connsiteY43" fmla="*/ 267591 h 368797"/>
                  <a:gd name="connsiteX44" fmla="*/ 143820 w 387366"/>
                  <a:gd name="connsiteY44" fmla="*/ 260341 h 368797"/>
                  <a:gd name="connsiteX45" fmla="*/ 140121 w 387366"/>
                  <a:gd name="connsiteY45" fmla="*/ 253090 h 368797"/>
                  <a:gd name="connsiteX46" fmla="*/ 132871 w 387366"/>
                  <a:gd name="connsiteY46" fmla="*/ 251093 h 368797"/>
                  <a:gd name="connsiteX47" fmla="*/ 125620 w 387366"/>
                  <a:gd name="connsiteY47" fmla="*/ 253090 h 368797"/>
                  <a:gd name="connsiteX48" fmla="*/ 118370 w 387366"/>
                  <a:gd name="connsiteY48" fmla="*/ 253090 h 368797"/>
                  <a:gd name="connsiteX49" fmla="*/ 121847 w 387366"/>
                  <a:gd name="connsiteY49" fmla="*/ 245840 h 368797"/>
                  <a:gd name="connsiteX50" fmla="*/ 129098 w 387366"/>
                  <a:gd name="connsiteY50" fmla="*/ 243843 h 368797"/>
                  <a:gd name="connsiteX51" fmla="*/ 136570 w 387366"/>
                  <a:gd name="connsiteY51" fmla="*/ 238590 h 368797"/>
                  <a:gd name="connsiteX52" fmla="*/ 141822 w 387366"/>
                  <a:gd name="connsiteY52" fmla="*/ 231340 h 368797"/>
                  <a:gd name="connsiteX53" fmla="*/ 149072 w 387366"/>
                  <a:gd name="connsiteY53" fmla="*/ 225643 h 368797"/>
                  <a:gd name="connsiteX54" fmla="*/ 156323 w 387366"/>
                  <a:gd name="connsiteY54" fmla="*/ 218393 h 368797"/>
                  <a:gd name="connsiteX55" fmla="*/ 163795 w 387366"/>
                  <a:gd name="connsiteY55" fmla="*/ 211143 h 368797"/>
                  <a:gd name="connsiteX56" fmla="*/ 171045 w 387366"/>
                  <a:gd name="connsiteY56" fmla="*/ 205668 h 368797"/>
                  <a:gd name="connsiteX57" fmla="*/ 178295 w 387366"/>
                  <a:gd name="connsiteY57" fmla="*/ 200194 h 368797"/>
                  <a:gd name="connsiteX58" fmla="*/ 183770 w 387366"/>
                  <a:gd name="connsiteY58" fmla="*/ 192944 h 368797"/>
                  <a:gd name="connsiteX59" fmla="*/ 191242 w 387366"/>
                  <a:gd name="connsiteY59" fmla="*/ 185693 h 368797"/>
                  <a:gd name="connsiteX60" fmla="*/ 192796 w 387366"/>
                  <a:gd name="connsiteY60" fmla="*/ 178221 h 368797"/>
                  <a:gd name="connsiteX61" fmla="*/ 192796 w 387366"/>
                  <a:gd name="connsiteY61" fmla="*/ 170971 h 368797"/>
                  <a:gd name="connsiteX62" fmla="*/ 194793 w 387366"/>
                  <a:gd name="connsiteY62" fmla="*/ 156545 h 368797"/>
                  <a:gd name="connsiteX63" fmla="*/ 194793 w 387366"/>
                  <a:gd name="connsiteY63" fmla="*/ 149294 h 368797"/>
                  <a:gd name="connsiteX64" fmla="*/ 192796 w 387366"/>
                  <a:gd name="connsiteY64" fmla="*/ 142044 h 368797"/>
                  <a:gd name="connsiteX65" fmla="*/ 192796 w 387366"/>
                  <a:gd name="connsiteY65" fmla="*/ 134572 h 368797"/>
                  <a:gd name="connsiteX66" fmla="*/ 198492 w 387366"/>
                  <a:gd name="connsiteY66" fmla="*/ 127322 h 368797"/>
                  <a:gd name="connsiteX67" fmla="*/ 203745 w 387366"/>
                  <a:gd name="connsiteY67" fmla="*/ 120072 h 368797"/>
                  <a:gd name="connsiteX68" fmla="*/ 203745 w 387366"/>
                  <a:gd name="connsiteY68" fmla="*/ 112822 h 368797"/>
                  <a:gd name="connsiteX69" fmla="*/ 207444 w 387366"/>
                  <a:gd name="connsiteY69" fmla="*/ 105571 h 368797"/>
                  <a:gd name="connsiteX70" fmla="*/ 210921 w 387366"/>
                  <a:gd name="connsiteY70" fmla="*/ 98099 h 368797"/>
                  <a:gd name="connsiteX71" fmla="*/ 210921 w 387366"/>
                  <a:gd name="connsiteY71" fmla="*/ 89370 h 368797"/>
                  <a:gd name="connsiteX72" fmla="*/ 210921 w 387366"/>
                  <a:gd name="connsiteY72" fmla="*/ 81897 h 368797"/>
                  <a:gd name="connsiteX73" fmla="*/ 210921 w 387366"/>
                  <a:gd name="connsiteY73" fmla="*/ 74647 h 368797"/>
                  <a:gd name="connsiteX74" fmla="*/ 210921 w 387366"/>
                  <a:gd name="connsiteY74" fmla="*/ 67397 h 368797"/>
                  <a:gd name="connsiteX75" fmla="*/ 207444 w 387366"/>
                  <a:gd name="connsiteY75" fmla="*/ 60147 h 368797"/>
                  <a:gd name="connsiteX76" fmla="*/ 209441 w 387366"/>
                  <a:gd name="connsiteY76" fmla="*/ 52897 h 368797"/>
                  <a:gd name="connsiteX77" fmla="*/ 203745 w 387366"/>
                  <a:gd name="connsiteY77" fmla="*/ 45425 h 368797"/>
                  <a:gd name="connsiteX78" fmla="*/ 203745 w 387366"/>
                  <a:gd name="connsiteY78" fmla="*/ 38174 h 368797"/>
                  <a:gd name="connsiteX79" fmla="*/ 205742 w 387366"/>
                  <a:gd name="connsiteY79" fmla="*/ 30924 h 368797"/>
                  <a:gd name="connsiteX80" fmla="*/ 209441 w 387366"/>
                  <a:gd name="connsiteY80" fmla="*/ 23674 h 368797"/>
                  <a:gd name="connsiteX81" fmla="*/ 207444 w 387366"/>
                  <a:gd name="connsiteY81" fmla="*/ 16424 h 368797"/>
                  <a:gd name="connsiteX82" fmla="*/ 207444 w 387366"/>
                  <a:gd name="connsiteY82" fmla="*/ 9174 h 368797"/>
                  <a:gd name="connsiteX83" fmla="*/ 212918 w 387366"/>
                  <a:gd name="connsiteY83" fmla="*/ 0 h 368797"/>
                  <a:gd name="connsiteX84" fmla="*/ 214694 w 387366"/>
                  <a:gd name="connsiteY84" fmla="*/ 9174 h 368797"/>
                  <a:gd name="connsiteX85" fmla="*/ 214694 w 387366"/>
                  <a:gd name="connsiteY85" fmla="*/ 12651 h 368797"/>
                  <a:gd name="connsiteX86" fmla="*/ 218171 w 387366"/>
                  <a:gd name="connsiteY86" fmla="*/ 21603 h 368797"/>
                  <a:gd name="connsiteX87" fmla="*/ 218171 w 387366"/>
                  <a:gd name="connsiteY87" fmla="*/ 25302 h 368797"/>
                  <a:gd name="connsiteX88" fmla="*/ 225643 w 387366"/>
                  <a:gd name="connsiteY88" fmla="*/ 27077 h 368797"/>
                  <a:gd name="connsiteX89" fmla="*/ 231118 w 387366"/>
                  <a:gd name="connsiteY89" fmla="*/ 28853 h 368797"/>
                  <a:gd name="connsiteX90" fmla="*/ 234817 w 387366"/>
                  <a:gd name="connsiteY90" fmla="*/ 34549 h 368797"/>
                  <a:gd name="connsiteX91" fmla="*/ 243769 w 387366"/>
                  <a:gd name="connsiteY91" fmla="*/ 36103 h 368797"/>
                  <a:gd name="connsiteX92" fmla="*/ 252942 w 387366"/>
                  <a:gd name="connsiteY92" fmla="*/ 36103 h 368797"/>
                  <a:gd name="connsiteX93" fmla="*/ 367244 w 387366"/>
                  <a:gd name="connsiteY93" fmla="*/ 163351 h 368797"/>
                  <a:gd name="connsiteX94" fmla="*/ 387367 w 387366"/>
                  <a:gd name="connsiteY94" fmla="*/ 345123 h 368797"/>
                  <a:gd name="connsiteX95" fmla="*/ 189170 w 387366"/>
                  <a:gd name="connsiteY95" fmla="*/ 368797 h 368797"/>
                  <a:gd name="connsiteX96" fmla="*/ 185471 w 387366"/>
                  <a:gd name="connsiteY96" fmla="*/ 367392 h 368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87366" h="368797">
                    <a:moveTo>
                      <a:pt x="185471" y="367392"/>
                    </a:moveTo>
                    <a:lnTo>
                      <a:pt x="180219" y="363693"/>
                    </a:lnTo>
                    <a:lnTo>
                      <a:pt x="178221" y="352965"/>
                    </a:lnTo>
                    <a:lnTo>
                      <a:pt x="130947" y="360216"/>
                    </a:lnTo>
                    <a:lnTo>
                      <a:pt x="107495" y="362213"/>
                    </a:lnTo>
                    <a:lnTo>
                      <a:pt x="100245" y="360216"/>
                    </a:lnTo>
                    <a:lnTo>
                      <a:pt x="92773" y="356517"/>
                    </a:lnTo>
                    <a:lnTo>
                      <a:pt x="85522" y="353039"/>
                    </a:lnTo>
                    <a:lnTo>
                      <a:pt x="74573" y="349340"/>
                    </a:lnTo>
                    <a:lnTo>
                      <a:pt x="67323" y="347565"/>
                    </a:lnTo>
                    <a:lnTo>
                      <a:pt x="60073" y="344088"/>
                    </a:lnTo>
                    <a:lnTo>
                      <a:pt x="52823" y="338391"/>
                    </a:lnTo>
                    <a:lnTo>
                      <a:pt x="45573" y="334914"/>
                    </a:lnTo>
                    <a:lnTo>
                      <a:pt x="41873" y="327664"/>
                    </a:lnTo>
                    <a:lnTo>
                      <a:pt x="39876" y="320192"/>
                    </a:lnTo>
                    <a:lnTo>
                      <a:pt x="32626" y="316714"/>
                    </a:lnTo>
                    <a:lnTo>
                      <a:pt x="30850" y="309464"/>
                    </a:lnTo>
                    <a:lnTo>
                      <a:pt x="27373" y="301992"/>
                    </a:lnTo>
                    <a:lnTo>
                      <a:pt x="21676" y="294742"/>
                    </a:lnTo>
                    <a:lnTo>
                      <a:pt x="12725" y="291265"/>
                    </a:lnTo>
                    <a:lnTo>
                      <a:pt x="7250" y="283793"/>
                    </a:lnTo>
                    <a:lnTo>
                      <a:pt x="0" y="282239"/>
                    </a:lnTo>
                    <a:lnTo>
                      <a:pt x="14426" y="276543"/>
                    </a:lnTo>
                    <a:lnTo>
                      <a:pt x="21676" y="274989"/>
                    </a:lnTo>
                    <a:lnTo>
                      <a:pt x="28927" y="272991"/>
                    </a:lnTo>
                    <a:lnTo>
                      <a:pt x="36399" y="272991"/>
                    </a:lnTo>
                    <a:lnTo>
                      <a:pt x="43649" y="272991"/>
                    </a:lnTo>
                    <a:lnTo>
                      <a:pt x="52823" y="269292"/>
                    </a:lnTo>
                    <a:lnTo>
                      <a:pt x="60073" y="265815"/>
                    </a:lnTo>
                    <a:lnTo>
                      <a:pt x="67323" y="265815"/>
                    </a:lnTo>
                    <a:lnTo>
                      <a:pt x="72798" y="273065"/>
                    </a:lnTo>
                    <a:lnTo>
                      <a:pt x="71022" y="280316"/>
                    </a:lnTo>
                    <a:lnTo>
                      <a:pt x="78272" y="293262"/>
                    </a:lnTo>
                    <a:lnTo>
                      <a:pt x="81971" y="300513"/>
                    </a:lnTo>
                    <a:lnTo>
                      <a:pt x="89222" y="300513"/>
                    </a:lnTo>
                    <a:lnTo>
                      <a:pt x="94474" y="293262"/>
                    </a:lnTo>
                    <a:lnTo>
                      <a:pt x="101724" y="293262"/>
                    </a:lnTo>
                    <a:lnTo>
                      <a:pt x="109197" y="294816"/>
                    </a:lnTo>
                    <a:lnTo>
                      <a:pt x="112674" y="287566"/>
                    </a:lnTo>
                    <a:lnTo>
                      <a:pt x="119924" y="282313"/>
                    </a:lnTo>
                    <a:lnTo>
                      <a:pt x="127396" y="278614"/>
                    </a:lnTo>
                    <a:lnTo>
                      <a:pt x="134646" y="276617"/>
                    </a:lnTo>
                    <a:lnTo>
                      <a:pt x="143820" y="275063"/>
                    </a:lnTo>
                    <a:lnTo>
                      <a:pt x="141822" y="267591"/>
                    </a:lnTo>
                    <a:lnTo>
                      <a:pt x="143820" y="260341"/>
                    </a:lnTo>
                    <a:lnTo>
                      <a:pt x="140121" y="253090"/>
                    </a:lnTo>
                    <a:lnTo>
                      <a:pt x="132871" y="251093"/>
                    </a:lnTo>
                    <a:lnTo>
                      <a:pt x="125620" y="253090"/>
                    </a:lnTo>
                    <a:lnTo>
                      <a:pt x="118370" y="253090"/>
                    </a:lnTo>
                    <a:lnTo>
                      <a:pt x="121847" y="245840"/>
                    </a:lnTo>
                    <a:lnTo>
                      <a:pt x="129098" y="243843"/>
                    </a:lnTo>
                    <a:lnTo>
                      <a:pt x="136570" y="238590"/>
                    </a:lnTo>
                    <a:lnTo>
                      <a:pt x="141822" y="231340"/>
                    </a:lnTo>
                    <a:lnTo>
                      <a:pt x="149072" y="225643"/>
                    </a:lnTo>
                    <a:lnTo>
                      <a:pt x="156323" y="218393"/>
                    </a:lnTo>
                    <a:lnTo>
                      <a:pt x="163795" y="211143"/>
                    </a:lnTo>
                    <a:lnTo>
                      <a:pt x="171045" y="205668"/>
                    </a:lnTo>
                    <a:lnTo>
                      <a:pt x="178295" y="200194"/>
                    </a:lnTo>
                    <a:lnTo>
                      <a:pt x="183770" y="192944"/>
                    </a:lnTo>
                    <a:lnTo>
                      <a:pt x="191242" y="185693"/>
                    </a:lnTo>
                    <a:lnTo>
                      <a:pt x="192796" y="178221"/>
                    </a:lnTo>
                    <a:lnTo>
                      <a:pt x="192796" y="170971"/>
                    </a:lnTo>
                    <a:lnTo>
                      <a:pt x="194793" y="156545"/>
                    </a:lnTo>
                    <a:lnTo>
                      <a:pt x="194793" y="149294"/>
                    </a:lnTo>
                    <a:lnTo>
                      <a:pt x="192796" y="142044"/>
                    </a:lnTo>
                    <a:lnTo>
                      <a:pt x="192796" y="134572"/>
                    </a:lnTo>
                    <a:lnTo>
                      <a:pt x="198492" y="127322"/>
                    </a:lnTo>
                    <a:lnTo>
                      <a:pt x="203745" y="120072"/>
                    </a:lnTo>
                    <a:lnTo>
                      <a:pt x="203745" y="112822"/>
                    </a:lnTo>
                    <a:lnTo>
                      <a:pt x="207444" y="105571"/>
                    </a:lnTo>
                    <a:lnTo>
                      <a:pt x="210921" y="98099"/>
                    </a:lnTo>
                    <a:lnTo>
                      <a:pt x="210921" y="89370"/>
                    </a:lnTo>
                    <a:lnTo>
                      <a:pt x="210921" y="81897"/>
                    </a:lnTo>
                    <a:lnTo>
                      <a:pt x="210921" y="74647"/>
                    </a:lnTo>
                    <a:lnTo>
                      <a:pt x="210921" y="67397"/>
                    </a:lnTo>
                    <a:lnTo>
                      <a:pt x="207444" y="60147"/>
                    </a:lnTo>
                    <a:lnTo>
                      <a:pt x="209441" y="52897"/>
                    </a:lnTo>
                    <a:lnTo>
                      <a:pt x="203745" y="45425"/>
                    </a:lnTo>
                    <a:lnTo>
                      <a:pt x="203745" y="38174"/>
                    </a:lnTo>
                    <a:lnTo>
                      <a:pt x="205742" y="30924"/>
                    </a:lnTo>
                    <a:lnTo>
                      <a:pt x="209441" y="23674"/>
                    </a:lnTo>
                    <a:lnTo>
                      <a:pt x="207444" y="16424"/>
                    </a:lnTo>
                    <a:lnTo>
                      <a:pt x="207444" y="9174"/>
                    </a:lnTo>
                    <a:lnTo>
                      <a:pt x="212918" y="0"/>
                    </a:lnTo>
                    <a:lnTo>
                      <a:pt x="214694" y="9174"/>
                    </a:lnTo>
                    <a:lnTo>
                      <a:pt x="214694" y="12651"/>
                    </a:lnTo>
                    <a:lnTo>
                      <a:pt x="218171" y="21603"/>
                    </a:lnTo>
                    <a:lnTo>
                      <a:pt x="218171" y="25302"/>
                    </a:lnTo>
                    <a:lnTo>
                      <a:pt x="225643" y="27077"/>
                    </a:lnTo>
                    <a:lnTo>
                      <a:pt x="231118" y="28853"/>
                    </a:lnTo>
                    <a:lnTo>
                      <a:pt x="234817" y="34549"/>
                    </a:lnTo>
                    <a:lnTo>
                      <a:pt x="243769" y="36103"/>
                    </a:lnTo>
                    <a:lnTo>
                      <a:pt x="252942" y="36103"/>
                    </a:lnTo>
                    <a:lnTo>
                      <a:pt x="367244" y="163351"/>
                    </a:lnTo>
                    <a:lnTo>
                      <a:pt x="387367" y="345123"/>
                    </a:lnTo>
                    <a:lnTo>
                      <a:pt x="189170" y="368797"/>
                    </a:lnTo>
                    <a:lnTo>
                      <a:pt x="185471" y="36739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136FADD3-C54E-4FA6-BB81-C811B21BDDFF}"/>
                  </a:ext>
                </a:extLst>
              </p:cNvPr>
              <p:cNvSpPr/>
              <p:nvPr/>
            </p:nvSpPr>
            <p:spPr>
              <a:xfrm>
                <a:off x="2990511" y="4056186"/>
                <a:ext cx="216395" cy="469930"/>
              </a:xfrm>
              <a:custGeom>
                <a:avLst/>
                <a:gdLst>
                  <a:gd name="connsiteX0" fmla="*/ 0 w 216395"/>
                  <a:gd name="connsiteY0" fmla="*/ 305099 h 469930"/>
                  <a:gd name="connsiteX1" fmla="*/ 130725 w 216395"/>
                  <a:gd name="connsiteY1" fmla="*/ 129024 h 469930"/>
                  <a:gd name="connsiteX2" fmla="*/ 152624 w 216395"/>
                  <a:gd name="connsiteY2" fmla="*/ 83451 h 469930"/>
                  <a:gd name="connsiteX3" fmla="*/ 145374 w 216395"/>
                  <a:gd name="connsiteY3" fmla="*/ 23674 h 469930"/>
                  <a:gd name="connsiteX4" fmla="*/ 150848 w 216395"/>
                  <a:gd name="connsiteY4" fmla="*/ 23674 h 469930"/>
                  <a:gd name="connsiteX5" fmla="*/ 158098 w 216395"/>
                  <a:gd name="connsiteY5" fmla="*/ 25450 h 469930"/>
                  <a:gd name="connsiteX6" fmla="*/ 165570 w 216395"/>
                  <a:gd name="connsiteY6" fmla="*/ 27225 h 469930"/>
                  <a:gd name="connsiteX7" fmla="*/ 172821 w 216395"/>
                  <a:gd name="connsiteY7" fmla="*/ 27225 h 469930"/>
                  <a:gd name="connsiteX8" fmla="*/ 180071 w 216395"/>
                  <a:gd name="connsiteY8" fmla="*/ 25450 h 469930"/>
                  <a:gd name="connsiteX9" fmla="*/ 185324 w 216395"/>
                  <a:gd name="connsiteY9" fmla="*/ 17977 h 469930"/>
                  <a:gd name="connsiteX10" fmla="*/ 189023 w 216395"/>
                  <a:gd name="connsiteY10" fmla="*/ 10727 h 469930"/>
                  <a:gd name="connsiteX11" fmla="*/ 181772 w 216395"/>
                  <a:gd name="connsiteY11" fmla="*/ 7250 h 469930"/>
                  <a:gd name="connsiteX12" fmla="*/ 174522 w 216395"/>
                  <a:gd name="connsiteY12" fmla="*/ 9248 h 469930"/>
                  <a:gd name="connsiteX13" fmla="*/ 167050 w 216395"/>
                  <a:gd name="connsiteY13" fmla="*/ 10801 h 469930"/>
                  <a:gd name="connsiteX14" fmla="*/ 159800 w 216395"/>
                  <a:gd name="connsiteY14" fmla="*/ 12799 h 469930"/>
                  <a:gd name="connsiteX15" fmla="*/ 163499 w 216395"/>
                  <a:gd name="connsiteY15" fmla="*/ 5549 h 469930"/>
                  <a:gd name="connsiteX16" fmla="*/ 170749 w 216395"/>
                  <a:gd name="connsiteY16" fmla="*/ 3551 h 469930"/>
                  <a:gd name="connsiteX17" fmla="*/ 177999 w 216395"/>
                  <a:gd name="connsiteY17" fmla="*/ 1776 h 469930"/>
                  <a:gd name="connsiteX18" fmla="*/ 185249 w 216395"/>
                  <a:gd name="connsiteY18" fmla="*/ 0 h 469930"/>
                  <a:gd name="connsiteX19" fmla="*/ 192722 w 216395"/>
                  <a:gd name="connsiteY19" fmla="*/ 0 h 469930"/>
                  <a:gd name="connsiteX20" fmla="*/ 199972 w 216395"/>
                  <a:gd name="connsiteY20" fmla="*/ 5475 h 469930"/>
                  <a:gd name="connsiteX21" fmla="*/ 201969 w 216395"/>
                  <a:gd name="connsiteY21" fmla="*/ 12725 h 469930"/>
                  <a:gd name="connsiteX22" fmla="*/ 207222 w 216395"/>
                  <a:gd name="connsiteY22" fmla="*/ 21677 h 469930"/>
                  <a:gd name="connsiteX23" fmla="*/ 205446 w 216395"/>
                  <a:gd name="connsiteY23" fmla="*/ 28927 h 469930"/>
                  <a:gd name="connsiteX24" fmla="*/ 210921 w 216395"/>
                  <a:gd name="connsiteY24" fmla="*/ 36177 h 469930"/>
                  <a:gd name="connsiteX25" fmla="*/ 214398 w 216395"/>
                  <a:gd name="connsiteY25" fmla="*/ 43649 h 469930"/>
                  <a:gd name="connsiteX26" fmla="*/ 216396 w 216395"/>
                  <a:gd name="connsiteY26" fmla="*/ 50899 h 469930"/>
                  <a:gd name="connsiteX27" fmla="*/ 216396 w 216395"/>
                  <a:gd name="connsiteY27" fmla="*/ 58149 h 469930"/>
                  <a:gd name="connsiteX28" fmla="*/ 216396 w 216395"/>
                  <a:gd name="connsiteY28" fmla="*/ 65400 h 469930"/>
                  <a:gd name="connsiteX29" fmla="*/ 216396 w 216395"/>
                  <a:gd name="connsiteY29" fmla="*/ 72650 h 469930"/>
                  <a:gd name="connsiteX30" fmla="*/ 214398 w 216395"/>
                  <a:gd name="connsiteY30" fmla="*/ 83599 h 469930"/>
                  <a:gd name="connsiteX31" fmla="*/ 214398 w 216395"/>
                  <a:gd name="connsiteY31" fmla="*/ 90849 h 469930"/>
                  <a:gd name="connsiteX32" fmla="*/ 212623 w 216395"/>
                  <a:gd name="connsiteY32" fmla="*/ 98099 h 469930"/>
                  <a:gd name="connsiteX33" fmla="*/ 209146 w 216395"/>
                  <a:gd name="connsiteY33" fmla="*/ 105572 h 469930"/>
                  <a:gd name="connsiteX34" fmla="*/ 203449 w 216395"/>
                  <a:gd name="connsiteY34" fmla="*/ 112822 h 469930"/>
                  <a:gd name="connsiteX35" fmla="*/ 198196 w 216395"/>
                  <a:gd name="connsiteY35" fmla="*/ 120072 h 469930"/>
                  <a:gd name="connsiteX36" fmla="*/ 192722 w 216395"/>
                  <a:gd name="connsiteY36" fmla="*/ 127322 h 469930"/>
                  <a:gd name="connsiteX37" fmla="*/ 187247 w 216395"/>
                  <a:gd name="connsiteY37" fmla="*/ 134572 h 469930"/>
                  <a:gd name="connsiteX38" fmla="*/ 183770 w 216395"/>
                  <a:gd name="connsiteY38" fmla="*/ 142044 h 469930"/>
                  <a:gd name="connsiteX39" fmla="*/ 180071 w 216395"/>
                  <a:gd name="connsiteY39" fmla="*/ 149294 h 469930"/>
                  <a:gd name="connsiteX40" fmla="*/ 178073 w 216395"/>
                  <a:gd name="connsiteY40" fmla="*/ 156545 h 469930"/>
                  <a:gd name="connsiteX41" fmla="*/ 176298 w 216395"/>
                  <a:gd name="connsiteY41" fmla="*/ 163795 h 469930"/>
                  <a:gd name="connsiteX42" fmla="*/ 169048 w 216395"/>
                  <a:gd name="connsiteY42" fmla="*/ 174744 h 469930"/>
                  <a:gd name="connsiteX43" fmla="*/ 167050 w 216395"/>
                  <a:gd name="connsiteY43" fmla="*/ 181994 h 469930"/>
                  <a:gd name="connsiteX44" fmla="*/ 169048 w 216395"/>
                  <a:gd name="connsiteY44" fmla="*/ 189245 h 469930"/>
                  <a:gd name="connsiteX45" fmla="*/ 170823 w 216395"/>
                  <a:gd name="connsiteY45" fmla="*/ 196495 h 469930"/>
                  <a:gd name="connsiteX46" fmla="*/ 172821 w 216395"/>
                  <a:gd name="connsiteY46" fmla="*/ 203967 h 469930"/>
                  <a:gd name="connsiteX47" fmla="*/ 172821 w 216395"/>
                  <a:gd name="connsiteY47" fmla="*/ 211217 h 469930"/>
                  <a:gd name="connsiteX48" fmla="*/ 163647 w 216395"/>
                  <a:gd name="connsiteY48" fmla="*/ 225643 h 469930"/>
                  <a:gd name="connsiteX49" fmla="*/ 156397 w 216395"/>
                  <a:gd name="connsiteY49" fmla="*/ 232894 h 469930"/>
                  <a:gd name="connsiteX50" fmla="*/ 154621 w 216395"/>
                  <a:gd name="connsiteY50" fmla="*/ 240144 h 469930"/>
                  <a:gd name="connsiteX51" fmla="*/ 154621 w 216395"/>
                  <a:gd name="connsiteY51" fmla="*/ 247616 h 469930"/>
                  <a:gd name="connsiteX52" fmla="*/ 161871 w 216395"/>
                  <a:gd name="connsiteY52" fmla="*/ 253090 h 469930"/>
                  <a:gd name="connsiteX53" fmla="*/ 169122 w 216395"/>
                  <a:gd name="connsiteY53" fmla="*/ 249391 h 469930"/>
                  <a:gd name="connsiteX54" fmla="*/ 176372 w 216395"/>
                  <a:gd name="connsiteY54" fmla="*/ 247616 h 469930"/>
                  <a:gd name="connsiteX55" fmla="*/ 180071 w 216395"/>
                  <a:gd name="connsiteY55" fmla="*/ 254866 h 469930"/>
                  <a:gd name="connsiteX56" fmla="*/ 180071 w 216395"/>
                  <a:gd name="connsiteY56" fmla="*/ 262116 h 469930"/>
                  <a:gd name="connsiteX57" fmla="*/ 174596 w 216395"/>
                  <a:gd name="connsiteY57" fmla="*/ 269366 h 469930"/>
                  <a:gd name="connsiteX58" fmla="*/ 167124 w 216395"/>
                  <a:gd name="connsiteY58" fmla="*/ 275063 h 469930"/>
                  <a:gd name="connsiteX59" fmla="*/ 159874 w 216395"/>
                  <a:gd name="connsiteY59" fmla="*/ 278540 h 469930"/>
                  <a:gd name="connsiteX60" fmla="*/ 156397 w 216395"/>
                  <a:gd name="connsiteY60" fmla="*/ 285790 h 469930"/>
                  <a:gd name="connsiteX61" fmla="*/ 159874 w 216395"/>
                  <a:gd name="connsiteY61" fmla="*/ 293262 h 469930"/>
                  <a:gd name="connsiteX62" fmla="*/ 167124 w 216395"/>
                  <a:gd name="connsiteY62" fmla="*/ 293262 h 469930"/>
                  <a:gd name="connsiteX63" fmla="*/ 174596 w 216395"/>
                  <a:gd name="connsiteY63" fmla="*/ 289563 h 469930"/>
                  <a:gd name="connsiteX64" fmla="*/ 176372 w 216395"/>
                  <a:gd name="connsiteY64" fmla="*/ 296813 h 469930"/>
                  <a:gd name="connsiteX65" fmla="*/ 174596 w 216395"/>
                  <a:gd name="connsiteY65" fmla="*/ 304064 h 469930"/>
                  <a:gd name="connsiteX66" fmla="*/ 174596 w 216395"/>
                  <a:gd name="connsiteY66" fmla="*/ 311314 h 469930"/>
                  <a:gd name="connsiteX67" fmla="*/ 172821 w 216395"/>
                  <a:gd name="connsiteY67" fmla="*/ 318786 h 469930"/>
                  <a:gd name="connsiteX68" fmla="*/ 172821 w 216395"/>
                  <a:gd name="connsiteY68" fmla="*/ 326036 h 469930"/>
                  <a:gd name="connsiteX69" fmla="*/ 170823 w 216395"/>
                  <a:gd name="connsiteY69" fmla="*/ 333286 h 469930"/>
                  <a:gd name="connsiteX70" fmla="*/ 169048 w 216395"/>
                  <a:gd name="connsiteY70" fmla="*/ 340537 h 469930"/>
                  <a:gd name="connsiteX71" fmla="*/ 167050 w 216395"/>
                  <a:gd name="connsiteY71" fmla="*/ 347787 h 469930"/>
                  <a:gd name="connsiteX72" fmla="*/ 167050 w 216395"/>
                  <a:gd name="connsiteY72" fmla="*/ 355259 h 469930"/>
                  <a:gd name="connsiteX73" fmla="*/ 165497 w 216395"/>
                  <a:gd name="connsiteY73" fmla="*/ 362509 h 469930"/>
                  <a:gd name="connsiteX74" fmla="*/ 167050 w 216395"/>
                  <a:gd name="connsiteY74" fmla="*/ 371461 h 469930"/>
                  <a:gd name="connsiteX75" fmla="*/ 167050 w 216395"/>
                  <a:gd name="connsiteY75" fmla="*/ 378711 h 469930"/>
                  <a:gd name="connsiteX76" fmla="*/ 169048 w 216395"/>
                  <a:gd name="connsiteY76" fmla="*/ 385961 h 469930"/>
                  <a:gd name="connsiteX77" fmla="*/ 169048 w 216395"/>
                  <a:gd name="connsiteY77" fmla="*/ 393211 h 469930"/>
                  <a:gd name="connsiteX78" fmla="*/ 165570 w 216395"/>
                  <a:gd name="connsiteY78" fmla="*/ 400462 h 469930"/>
                  <a:gd name="connsiteX79" fmla="*/ 163573 w 216395"/>
                  <a:gd name="connsiteY79" fmla="*/ 407934 h 469930"/>
                  <a:gd name="connsiteX80" fmla="*/ 161798 w 216395"/>
                  <a:gd name="connsiteY80" fmla="*/ 415184 h 469930"/>
                  <a:gd name="connsiteX81" fmla="*/ 156323 w 216395"/>
                  <a:gd name="connsiteY81" fmla="*/ 422434 h 469930"/>
                  <a:gd name="connsiteX82" fmla="*/ 148851 w 216395"/>
                  <a:gd name="connsiteY82" fmla="*/ 418735 h 469930"/>
                  <a:gd name="connsiteX83" fmla="*/ 147297 w 216395"/>
                  <a:gd name="connsiteY83" fmla="*/ 411485 h 469930"/>
                  <a:gd name="connsiteX84" fmla="*/ 145300 w 216395"/>
                  <a:gd name="connsiteY84" fmla="*/ 404235 h 469930"/>
                  <a:gd name="connsiteX85" fmla="*/ 139825 w 216395"/>
                  <a:gd name="connsiteY85" fmla="*/ 396984 h 469930"/>
                  <a:gd name="connsiteX86" fmla="*/ 132575 w 216395"/>
                  <a:gd name="connsiteY86" fmla="*/ 393285 h 469930"/>
                  <a:gd name="connsiteX87" fmla="*/ 125325 w 216395"/>
                  <a:gd name="connsiteY87" fmla="*/ 388033 h 469930"/>
                  <a:gd name="connsiteX88" fmla="*/ 125325 w 216395"/>
                  <a:gd name="connsiteY88" fmla="*/ 380782 h 469930"/>
                  <a:gd name="connsiteX89" fmla="*/ 127100 w 216395"/>
                  <a:gd name="connsiteY89" fmla="*/ 373532 h 469930"/>
                  <a:gd name="connsiteX90" fmla="*/ 127100 w 216395"/>
                  <a:gd name="connsiteY90" fmla="*/ 366060 h 469930"/>
                  <a:gd name="connsiteX91" fmla="*/ 125325 w 216395"/>
                  <a:gd name="connsiteY91" fmla="*/ 358810 h 469930"/>
                  <a:gd name="connsiteX92" fmla="*/ 123327 w 216395"/>
                  <a:gd name="connsiteY92" fmla="*/ 351560 h 469930"/>
                  <a:gd name="connsiteX93" fmla="*/ 119850 w 216395"/>
                  <a:gd name="connsiteY93" fmla="*/ 344310 h 469930"/>
                  <a:gd name="connsiteX94" fmla="*/ 112378 w 216395"/>
                  <a:gd name="connsiteY94" fmla="*/ 347787 h 469930"/>
                  <a:gd name="connsiteX95" fmla="*/ 110824 w 216395"/>
                  <a:gd name="connsiteY95" fmla="*/ 355259 h 469930"/>
                  <a:gd name="connsiteX96" fmla="*/ 108827 w 216395"/>
                  <a:gd name="connsiteY96" fmla="*/ 362509 h 469930"/>
                  <a:gd name="connsiteX97" fmla="*/ 105128 w 216395"/>
                  <a:gd name="connsiteY97" fmla="*/ 369759 h 469930"/>
                  <a:gd name="connsiteX98" fmla="*/ 103574 w 216395"/>
                  <a:gd name="connsiteY98" fmla="*/ 377009 h 469930"/>
                  <a:gd name="connsiteX99" fmla="*/ 103574 w 216395"/>
                  <a:gd name="connsiteY99" fmla="*/ 384260 h 469930"/>
                  <a:gd name="connsiteX100" fmla="*/ 101577 w 216395"/>
                  <a:gd name="connsiteY100" fmla="*/ 391510 h 469930"/>
                  <a:gd name="connsiteX101" fmla="*/ 94104 w 216395"/>
                  <a:gd name="connsiteY101" fmla="*/ 395209 h 469930"/>
                  <a:gd name="connsiteX102" fmla="*/ 86854 w 216395"/>
                  <a:gd name="connsiteY102" fmla="*/ 396984 h 469930"/>
                  <a:gd name="connsiteX103" fmla="*/ 79604 w 216395"/>
                  <a:gd name="connsiteY103" fmla="*/ 398982 h 469930"/>
                  <a:gd name="connsiteX104" fmla="*/ 72354 w 216395"/>
                  <a:gd name="connsiteY104" fmla="*/ 402459 h 469930"/>
                  <a:gd name="connsiteX105" fmla="*/ 67101 w 216395"/>
                  <a:gd name="connsiteY105" fmla="*/ 409709 h 469930"/>
                  <a:gd name="connsiteX106" fmla="*/ 63402 w 216395"/>
                  <a:gd name="connsiteY106" fmla="*/ 417181 h 469930"/>
                  <a:gd name="connsiteX107" fmla="*/ 61405 w 216395"/>
                  <a:gd name="connsiteY107" fmla="*/ 424431 h 469930"/>
                  <a:gd name="connsiteX108" fmla="*/ 59629 w 216395"/>
                  <a:gd name="connsiteY108" fmla="*/ 431682 h 469930"/>
                  <a:gd name="connsiteX109" fmla="*/ 57632 w 216395"/>
                  <a:gd name="connsiteY109" fmla="*/ 438932 h 469930"/>
                  <a:gd name="connsiteX110" fmla="*/ 56078 w 216395"/>
                  <a:gd name="connsiteY110" fmla="*/ 446182 h 469930"/>
                  <a:gd name="connsiteX111" fmla="*/ 52379 w 216395"/>
                  <a:gd name="connsiteY111" fmla="*/ 453432 h 469930"/>
                  <a:gd name="connsiteX112" fmla="*/ 48902 w 216395"/>
                  <a:gd name="connsiteY112" fmla="*/ 460904 h 469930"/>
                  <a:gd name="connsiteX113" fmla="*/ 46904 w 216395"/>
                  <a:gd name="connsiteY113" fmla="*/ 468154 h 469930"/>
                  <a:gd name="connsiteX114" fmla="*/ 39654 w 216395"/>
                  <a:gd name="connsiteY114" fmla="*/ 469930 h 469930"/>
                  <a:gd name="connsiteX115" fmla="*/ 34180 w 216395"/>
                  <a:gd name="connsiteY115" fmla="*/ 462458 h 469930"/>
                  <a:gd name="connsiteX116" fmla="*/ 25006 w 216395"/>
                  <a:gd name="connsiteY116" fmla="*/ 458981 h 469930"/>
                  <a:gd name="connsiteX117" fmla="*/ 17756 w 216395"/>
                  <a:gd name="connsiteY117" fmla="*/ 458981 h 469930"/>
                  <a:gd name="connsiteX118" fmla="*/ 0 w 216395"/>
                  <a:gd name="connsiteY118" fmla="*/ 305099 h 46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6395" h="469930">
                    <a:moveTo>
                      <a:pt x="0" y="305099"/>
                    </a:moveTo>
                    <a:lnTo>
                      <a:pt x="130725" y="129024"/>
                    </a:lnTo>
                    <a:lnTo>
                      <a:pt x="152624" y="83451"/>
                    </a:lnTo>
                    <a:lnTo>
                      <a:pt x="145374" y="23674"/>
                    </a:lnTo>
                    <a:lnTo>
                      <a:pt x="150848" y="23674"/>
                    </a:lnTo>
                    <a:lnTo>
                      <a:pt x="158098" y="25450"/>
                    </a:lnTo>
                    <a:lnTo>
                      <a:pt x="165570" y="27225"/>
                    </a:lnTo>
                    <a:lnTo>
                      <a:pt x="172821" y="27225"/>
                    </a:lnTo>
                    <a:lnTo>
                      <a:pt x="180071" y="25450"/>
                    </a:lnTo>
                    <a:lnTo>
                      <a:pt x="185324" y="17977"/>
                    </a:lnTo>
                    <a:lnTo>
                      <a:pt x="189023" y="10727"/>
                    </a:lnTo>
                    <a:lnTo>
                      <a:pt x="181772" y="7250"/>
                    </a:lnTo>
                    <a:lnTo>
                      <a:pt x="174522" y="9248"/>
                    </a:lnTo>
                    <a:lnTo>
                      <a:pt x="167050" y="10801"/>
                    </a:lnTo>
                    <a:lnTo>
                      <a:pt x="159800" y="12799"/>
                    </a:lnTo>
                    <a:lnTo>
                      <a:pt x="163499" y="5549"/>
                    </a:lnTo>
                    <a:lnTo>
                      <a:pt x="170749" y="3551"/>
                    </a:lnTo>
                    <a:lnTo>
                      <a:pt x="177999" y="1776"/>
                    </a:lnTo>
                    <a:lnTo>
                      <a:pt x="185249" y="0"/>
                    </a:lnTo>
                    <a:lnTo>
                      <a:pt x="192722" y="0"/>
                    </a:lnTo>
                    <a:lnTo>
                      <a:pt x="199972" y="5475"/>
                    </a:lnTo>
                    <a:lnTo>
                      <a:pt x="201969" y="12725"/>
                    </a:lnTo>
                    <a:lnTo>
                      <a:pt x="207222" y="21677"/>
                    </a:lnTo>
                    <a:lnTo>
                      <a:pt x="205446" y="28927"/>
                    </a:lnTo>
                    <a:lnTo>
                      <a:pt x="210921" y="36177"/>
                    </a:lnTo>
                    <a:lnTo>
                      <a:pt x="214398" y="43649"/>
                    </a:lnTo>
                    <a:lnTo>
                      <a:pt x="216396" y="50899"/>
                    </a:lnTo>
                    <a:lnTo>
                      <a:pt x="216396" y="58149"/>
                    </a:lnTo>
                    <a:lnTo>
                      <a:pt x="216396" y="65400"/>
                    </a:lnTo>
                    <a:lnTo>
                      <a:pt x="216396" y="72650"/>
                    </a:lnTo>
                    <a:lnTo>
                      <a:pt x="214398" y="83599"/>
                    </a:lnTo>
                    <a:lnTo>
                      <a:pt x="214398" y="90849"/>
                    </a:lnTo>
                    <a:lnTo>
                      <a:pt x="212623" y="98099"/>
                    </a:lnTo>
                    <a:lnTo>
                      <a:pt x="209146" y="105572"/>
                    </a:lnTo>
                    <a:lnTo>
                      <a:pt x="203449" y="112822"/>
                    </a:lnTo>
                    <a:lnTo>
                      <a:pt x="198196" y="120072"/>
                    </a:lnTo>
                    <a:lnTo>
                      <a:pt x="192722" y="127322"/>
                    </a:lnTo>
                    <a:lnTo>
                      <a:pt x="187247" y="134572"/>
                    </a:lnTo>
                    <a:lnTo>
                      <a:pt x="183770" y="142044"/>
                    </a:lnTo>
                    <a:lnTo>
                      <a:pt x="180071" y="149294"/>
                    </a:lnTo>
                    <a:lnTo>
                      <a:pt x="178073" y="156545"/>
                    </a:lnTo>
                    <a:lnTo>
                      <a:pt x="176298" y="163795"/>
                    </a:lnTo>
                    <a:lnTo>
                      <a:pt x="169048" y="174744"/>
                    </a:lnTo>
                    <a:lnTo>
                      <a:pt x="167050" y="181994"/>
                    </a:lnTo>
                    <a:lnTo>
                      <a:pt x="169048" y="189245"/>
                    </a:lnTo>
                    <a:lnTo>
                      <a:pt x="170823" y="196495"/>
                    </a:lnTo>
                    <a:lnTo>
                      <a:pt x="172821" y="203967"/>
                    </a:lnTo>
                    <a:lnTo>
                      <a:pt x="172821" y="211217"/>
                    </a:lnTo>
                    <a:lnTo>
                      <a:pt x="163647" y="225643"/>
                    </a:lnTo>
                    <a:lnTo>
                      <a:pt x="156397" y="232894"/>
                    </a:lnTo>
                    <a:lnTo>
                      <a:pt x="154621" y="240144"/>
                    </a:lnTo>
                    <a:lnTo>
                      <a:pt x="154621" y="247616"/>
                    </a:lnTo>
                    <a:lnTo>
                      <a:pt x="161871" y="253090"/>
                    </a:lnTo>
                    <a:lnTo>
                      <a:pt x="169122" y="249391"/>
                    </a:lnTo>
                    <a:lnTo>
                      <a:pt x="176372" y="247616"/>
                    </a:lnTo>
                    <a:lnTo>
                      <a:pt x="180071" y="254866"/>
                    </a:lnTo>
                    <a:lnTo>
                      <a:pt x="180071" y="262116"/>
                    </a:lnTo>
                    <a:lnTo>
                      <a:pt x="174596" y="269366"/>
                    </a:lnTo>
                    <a:lnTo>
                      <a:pt x="167124" y="275063"/>
                    </a:lnTo>
                    <a:lnTo>
                      <a:pt x="159874" y="278540"/>
                    </a:lnTo>
                    <a:lnTo>
                      <a:pt x="156397" y="285790"/>
                    </a:lnTo>
                    <a:lnTo>
                      <a:pt x="159874" y="293262"/>
                    </a:lnTo>
                    <a:lnTo>
                      <a:pt x="167124" y="293262"/>
                    </a:lnTo>
                    <a:lnTo>
                      <a:pt x="174596" y="289563"/>
                    </a:lnTo>
                    <a:lnTo>
                      <a:pt x="176372" y="296813"/>
                    </a:lnTo>
                    <a:lnTo>
                      <a:pt x="174596" y="304064"/>
                    </a:lnTo>
                    <a:lnTo>
                      <a:pt x="174596" y="311314"/>
                    </a:lnTo>
                    <a:lnTo>
                      <a:pt x="172821" y="318786"/>
                    </a:lnTo>
                    <a:lnTo>
                      <a:pt x="172821" y="326036"/>
                    </a:lnTo>
                    <a:lnTo>
                      <a:pt x="170823" y="333286"/>
                    </a:lnTo>
                    <a:lnTo>
                      <a:pt x="169048" y="340537"/>
                    </a:lnTo>
                    <a:lnTo>
                      <a:pt x="167050" y="347787"/>
                    </a:lnTo>
                    <a:lnTo>
                      <a:pt x="167050" y="355259"/>
                    </a:lnTo>
                    <a:lnTo>
                      <a:pt x="165497" y="362509"/>
                    </a:lnTo>
                    <a:lnTo>
                      <a:pt x="167050" y="371461"/>
                    </a:lnTo>
                    <a:lnTo>
                      <a:pt x="167050" y="378711"/>
                    </a:lnTo>
                    <a:lnTo>
                      <a:pt x="169048" y="385961"/>
                    </a:lnTo>
                    <a:lnTo>
                      <a:pt x="169048" y="393211"/>
                    </a:lnTo>
                    <a:lnTo>
                      <a:pt x="165570" y="400462"/>
                    </a:lnTo>
                    <a:lnTo>
                      <a:pt x="163573" y="407934"/>
                    </a:lnTo>
                    <a:lnTo>
                      <a:pt x="161798" y="415184"/>
                    </a:lnTo>
                    <a:lnTo>
                      <a:pt x="156323" y="422434"/>
                    </a:lnTo>
                    <a:lnTo>
                      <a:pt x="148851" y="418735"/>
                    </a:lnTo>
                    <a:lnTo>
                      <a:pt x="147297" y="411485"/>
                    </a:lnTo>
                    <a:lnTo>
                      <a:pt x="145300" y="404235"/>
                    </a:lnTo>
                    <a:lnTo>
                      <a:pt x="139825" y="396984"/>
                    </a:lnTo>
                    <a:lnTo>
                      <a:pt x="132575" y="393285"/>
                    </a:lnTo>
                    <a:lnTo>
                      <a:pt x="125325" y="388033"/>
                    </a:lnTo>
                    <a:lnTo>
                      <a:pt x="125325" y="380782"/>
                    </a:lnTo>
                    <a:lnTo>
                      <a:pt x="127100" y="373532"/>
                    </a:lnTo>
                    <a:lnTo>
                      <a:pt x="127100" y="366060"/>
                    </a:lnTo>
                    <a:lnTo>
                      <a:pt x="125325" y="358810"/>
                    </a:lnTo>
                    <a:lnTo>
                      <a:pt x="123327" y="351560"/>
                    </a:lnTo>
                    <a:lnTo>
                      <a:pt x="119850" y="344310"/>
                    </a:lnTo>
                    <a:lnTo>
                      <a:pt x="112378" y="347787"/>
                    </a:lnTo>
                    <a:lnTo>
                      <a:pt x="110824" y="355259"/>
                    </a:lnTo>
                    <a:lnTo>
                      <a:pt x="108827" y="362509"/>
                    </a:lnTo>
                    <a:lnTo>
                      <a:pt x="105128" y="369759"/>
                    </a:lnTo>
                    <a:lnTo>
                      <a:pt x="103574" y="377009"/>
                    </a:lnTo>
                    <a:lnTo>
                      <a:pt x="103574" y="384260"/>
                    </a:lnTo>
                    <a:lnTo>
                      <a:pt x="101577" y="391510"/>
                    </a:lnTo>
                    <a:lnTo>
                      <a:pt x="94104" y="395209"/>
                    </a:lnTo>
                    <a:lnTo>
                      <a:pt x="86854" y="396984"/>
                    </a:lnTo>
                    <a:lnTo>
                      <a:pt x="79604" y="398982"/>
                    </a:lnTo>
                    <a:lnTo>
                      <a:pt x="72354" y="402459"/>
                    </a:lnTo>
                    <a:lnTo>
                      <a:pt x="67101" y="409709"/>
                    </a:lnTo>
                    <a:lnTo>
                      <a:pt x="63402" y="417181"/>
                    </a:lnTo>
                    <a:lnTo>
                      <a:pt x="61405" y="424431"/>
                    </a:lnTo>
                    <a:lnTo>
                      <a:pt x="59629" y="431682"/>
                    </a:lnTo>
                    <a:lnTo>
                      <a:pt x="57632" y="438932"/>
                    </a:lnTo>
                    <a:lnTo>
                      <a:pt x="56078" y="446182"/>
                    </a:lnTo>
                    <a:lnTo>
                      <a:pt x="52379" y="453432"/>
                    </a:lnTo>
                    <a:lnTo>
                      <a:pt x="48902" y="460904"/>
                    </a:lnTo>
                    <a:lnTo>
                      <a:pt x="46904" y="468154"/>
                    </a:lnTo>
                    <a:lnTo>
                      <a:pt x="39654" y="469930"/>
                    </a:lnTo>
                    <a:lnTo>
                      <a:pt x="34180" y="462458"/>
                    </a:lnTo>
                    <a:lnTo>
                      <a:pt x="25006" y="458981"/>
                    </a:lnTo>
                    <a:lnTo>
                      <a:pt x="17756" y="458981"/>
                    </a:lnTo>
                    <a:lnTo>
                      <a:pt x="0" y="30509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154460CE-1785-4A27-A10E-7D3A1A3C5FB8}"/>
                  </a:ext>
                </a:extLst>
              </p:cNvPr>
              <p:cNvSpPr/>
              <p:nvPr/>
            </p:nvSpPr>
            <p:spPr>
              <a:xfrm>
                <a:off x="3132259" y="4483576"/>
                <a:ext cx="14648" cy="35806"/>
              </a:xfrm>
              <a:custGeom>
                <a:avLst/>
                <a:gdLst>
                  <a:gd name="connsiteX0" fmla="*/ 7176 w 14648"/>
                  <a:gd name="connsiteY0" fmla="*/ 35807 h 35806"/>
                  <a:gd name="connsiteX1" fmla="*/ 7176 w 14648"/>
                  <a:gd name="connsiteY1" fmla="*/ 28557 h 35806"/>
                  <a:gd name="connsiteX2" fmla="*/ 9174 w 14648"/>
                  <a:gd name="connsiteY2" fmla="*/ 21307 h 35806"/>
                  <a:gd name="connsiteX3" fmla="*/ 14648 w 14648"/>
                  <a:gd name="connsiteY3" fmla="*/ 14056 h 35806"/>
                  <a:gd name="connsiteX4" fmla="*/ 14648 w 14648"/>
                  <a:gd name="connsiteY4" fmla="*/ 6806 h 35806"/>
                  <a:gd name="connsiteX5" fmla="*/ 14205 w 14648"/>
                  <a:gd name="connsiteY5" fmla="*/ 0 h 35806"/>
                  <a:gd name="connsiteX6" fmla="*/ 9174 w 14648"/>
                  <a:gd name="connsiteY6" fmla="*/ 6806 h 35806"/>
                  <a:gd name="connsiteX7" fmla="*/ 7176 w 14648"/>
                  <a:gd name="connsiteY7" fmla="*/ 14056 h 35806"/>
                  <a:gd name="connsiteX8" fmla="*/ 3699 w 14648"/>
                  <a:gd name="connsiteY8" fmla="*/ 21307 h 35806"/>
                  <a:gd name="connsiteX9" fmla="*/ 0 w 14648"/>
                  <a:gd name="connsiteY9" fmla="*/ 28557 h 35806"/>
                  <a:gd name="connsiteX10" fmla="*/ 7176 w 14648"/>
                  <a:gd name="connsiteY10" fmla="*/ 3580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48" h="35806">
                    <a:moveTo>
                      <a:pt x="7176" y="35807"/>
                    </a:moveTo>
                    <a:lnTo>
                      <a:pt x="7176" y="28557"/>
                    </a:lnTo>
                    <a:lnTo>
                      <a:pt x="9174" y="21307"/>
                    </a:lnTo>
                    <a:lnTo>
                      <a:pt x="14648" y="14056"/>
                    </a:lnTo>
                    <a:lnTo>
                      <a:pt x="14648" y="6806"/>
                    </a:lnTo>
                    <a:lnTo>
                      <a:pt x="14205" y="0"/>
                    </a:lnTo>
                    <a:lnTo>
                      <a:pt x="9174" y="6806"/>
                    </a:lnTo>
                    <a:lnTo>
                      <a:pt x="7176" y="14056"/>
                    </a:lnTo>
                    <a:lnTo>
                      <a:pt x="3699" y="21307"/>
                    </a:lnTo>
                    <a:lnTo>
                      <a:pt x="0" y="28557"/>
                    </a:lnTo>
                    <a:lnTo>
                      <a:pt x="7176" y="35807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C67CAD66-DFD1-4AB1-80AA-9C40B6A364AF}"/>
                  </a:ext>
                </a:extLst>
              </p:cNvPr>
              <p:cNvSpPr/>
              <p:nvPr/>
            </p:nvSpPr>
            <p:spPr>
              <a:xfrm>
                <a:off x="3201284" y="4174260"/>
                <a:ext cx="23747" cy="34475"/>
              </a:xfrm>
              <a:custGeom>
                <a:avLst/>
                <a:gdLst>
                  <a:gd name="connsiteX0" fmla="*/ 23748 w 23747"/>
                  <a:gd name="connsiteY0" fmla="*/ 1776 h 34475"/>
                  <a:gd name="connsiteX1" fmla="*/ 16498 w 23747"/>
                  <a:gd name="connsiteY1" fmla="*/ 0 h 34475"/>
                  <a:gd name="connsiteX2" fmla="*/ 9248 w 23747"/>
                  <a:gd name="connsiteY2" fmla="*/ 3699 h 34475"/>
                  <a:gd name="connsiteX3" fmla="*/ 3551 w 23747"/>
                  <a:gd name="connsiteY3" fmla="*/ 10949 h 34475"/>
                  <a:gd name="connsiteX4" fmla="*/ 1775 w 23747"/>
                  <a:gd name="connsiteY4" fmla="*/ 18199 h 34475"/>
                  <a:gd name="connsiteX5" fmla="*/ 0 w 23747"/>
                  <a:gd name="connsiteY5" fmla="*/ 25450 h 34475"/>
                  <a:gd name="connsiteX6" fmla="*/ 3477 w 23747"/>
                  <a:gd name="connsiteY6" fmla="*/ 32922 h 34475"/>
                  <a:gd name="connsiteX7" fmla="*/ 10727 w 23747"/>
                  <a:gd name="connsiteY7" fmla="*/ 34475 h 34475"/>
                  <a:gd name="connsiteX8" fmla="*/ 14426 w 23747"/>
                  <a:gd name="connsiteY8" fmla="*/ 27225 h 34475"/>
                  <a:gd name="connsiteX9" fmla="*/ 18125 w 23747"/>
                  <a:gd name="connsiteY9" fmla="*/ 19975 h 34475"/>
                  <a:gd name="connsiteX10" fmla="*/ 21602 w 23747"/>
                  <a:gd name="connsiteY10" fmla="*/ 12725 h 34475"/>
                  <a:gd name="connsiteX11" fmla="*/ 23748 w 23747"/>
                  <a:gd name="connsiteY11" fmla="*/ 1776 h 3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47" h="34475">
                    <a:moveTo>
                      <a:pt x="23748" y="1776"/>
                    </a:moveTo>
                    <a:lnTo>
                      <a:pt x="16498" y="0"/>
                    </a:lnTo>
                    <a:lnTo>
                      <a:pt x="9248" y="3699"/>
                    </a:lnTo>
                    <a:lnTo>
                      <a:pt x="3551" y="10949"/>
                    </a:lnTo>
                    <a:lnTo>
                      <a:pt x="1775" y="18199"/>
                    </a:lnTo>
                    <a:lnTo>
                      <a:pt x="0" y="25450"/>
                    </a:lnTo>
                    <a:lnTo>
                      <a:pt x="3477" y="32922"/>
                    </a:lnTo>
                    <a:lnTo>
                      <a:pt x="10727" y="34475"/>
                    </a:lnTo>
                    <a:lnTo>
                      <a:pt x="14426" y="27225"/>
                    </a:lnTo>
                    <a:lnTo>
                      <a:pt x="18125" y="19975"/>
                    </a:lnTo>
                    <a:lnTo>
                      <a:pt x="21602" y="12725"/>
                    </a:lnTo>
                    <a:lnTo>
                      <a:pt x="23748" y="1776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0EA9BB0C-287C-4BCB-AB72-C7819C79CFA4}"/>
                  </a:ext>
                </a:extLst>
              </p:cNvPr>
              <p:cNvSpPr/>
              <p:nvPr/>
            </p:nvSpPr>
            <p:spPr>
              <a:xfrm>
                <a:off x="493713" y="3147916"/>
                <a:ext cx="34401" cy="64511"/>
              </a:xfrm>
              <a:custGeom>
                <a:avLst/>
                <a:gdLst>
                  <a:gd name="connsiteX0" fmla="*/ 3921 w 34401"/>
                  <a:gd name="connsiteY0" fmla="*/ 0 h 64511"/>
                  <a:gd name="connsiteX1" fmla="*/ 0 w 34401"/>
                  <a:gd name="connsiteY1" fmla="*/ 5253 h 64511"/>
                  <a:gd name="connsiteX2" fmla="*/ 0 w 34401"/>
                  <a:gd name="connsiteY2" fmla="*/ 11837 h 64511"/>
                  <a:gd name="connsiteX3" fmla="*/ 2663 w 34401"/>
                  <a:gd name="connsiteY3" fmla="*/ 18199 h 64511"/>
                  <a:gd name="connsiteX4" fmla="*/ 3773 w 34401"/>
                  <a:gd name="connsiteY4" fmla="*/ 24562 h 64511"/>
                  <a:gd name="connsiteX5" fmla="*/ 10135 w 34401"/>
                  <a:gd name="connsiteY5" fmla="*/ 30036 h 64511"/>
                  <a:gd name="connsiteX6" fmla="*/ 16276 w 34401"/>
                  <a:gd name="connsiteY6" fmla="*/ 35511 h 64511"/>
                  <a:gd name="connsiteX7" fmla="*/ 18865 w 34401"/>
                  <a:gd name="connsiteY7" fmla="*/ 42761 h 64511"/>
                  <a:gd name="connsiteX8" fmla="*/ 23674 w 34401"/>
                  <a:gd name="connsiteY8" fmla="*/ 49124 h 64511"/>
                  <a:gd name="connsiteX9" fmla="*/ 26263 w 34401"/>
                  <a:gd name="connsiteY9" fmla="*/ 55486 h 64511"/>
                  <a:gd name="connsiteX10" fmla="*/ 27151 w 34401"/>
                  <a:gd name="connsiteY10" fmla="*/ 61848 h 64511"/>
                  <a:gd name="connsiteX11" fmla="*/ 34401 w 34401"/>
                  <a:gd name="connsiteY11" fmla="*/ 64512 h 64511"/>
                  <a:gd name="connsiteX12" fmla="*/ 34401 w 34401"/>
                  <a:gd name="connsiteY12" fmla="*/ 56374 h 64511"/>
                  <a:gd name="connsiteX13" fmla="*/ 34401 w 34401"/>
                  <a:gd name="connsiteY13" fmla="*/ 50011 h 64511"/>
                  <a:gd name="connsiteX14" fmla="*/ 34401 w 34401"/>
                  <a:gd name="connsiteY14" fmla="*/ 43575 h 64511"/>
                  <a:gd name="connsiteX15" fmla="*/ 29814 w 34401"/>
                  <a:gd name="connsiteY15" fmla="*/ 37213 h 64511"/>
                  <a:gd name="connsiteX16" fmla="*/ 25450 w 34401"/>
                  <a:gd name="connsiteY16" fmla="*/ 30850 h 64511"/>
                  <a:gd name="connsiteX17" fmla="*/ 23674 w 34401"/>
                  <a:gd name="connsiteY17" fmla="*/ 24488 h 64511"/>
                  <a:gd name="connsiteX18" fmla="*/ 20863 w 34401"/>
                  <a:gd name="connsiteY18" fmla="*/ 17238 h 64511"/>
                  <a:gd name="connsiteX19" fmla="*/ 18865 w 34401"/>
                  <a:gd name="connsiteY19" fmla="*/ 11541 h 64511"/>
                  <a:gd name="connsiteX20" fmla="*/ 14722 w 34401"/>
                  <a:gd name="connsiteY20" fmla="*/ 8286 h 64511"/>
                  <a:gd name="connsiteX21" fmla="*/ 8138 w 34401"/>
                  <a:gd name="connsiteY21" fmla="*/ 4587 h 64511"/>
                  <a:gd name="connsiteX22" fmla="*/ 3921 w 34401"/>
                  <a:gd name="connsiteY22" fmla="*/ 0 h 6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401" h="64511">
                    <a:moveTo>
                      <a:pt x="3921" y="0"/>
                    </a:moveTo>
                    <a:lnTo>
                      <a:pt x="0" y="5253"/>
                    </a:lnTo>
                    <a:lnTo>
                      <a:pt x="0" y="11837"/>
                    </a:lnTo>
                    <a:lnTo>
                      <a:pt x="2663" y="18199"/>
                    </a:lnTo>
                    <a:lnTo>
                      <a:pt x="3773" y="24562"/>
                    </a:lnTo>
                    <a:lnTo>
                      <a:pt x="10135" y="30036"/>
                    </a:lnTo>
                    <a:lnTo>
                      <a:pt x="16276" y="35511"/>
                    </a:lnTo>
                    <a:lnTo>
                      <a:pt x="18865" y="42761"/>
                    </a:lnTo>
                    <a:lnTo>
                      <a:pt x="23674" y="49124"/>
                    </a:lnTo>
                    <a:lnTo>
                      <a:pt x="26263" y="55486"/>
                    </a:lnTo>
                    <a:lnTo>
                      <a:pt x="27151" y="61848"/>
                    </a:lnTo>
                    <a:lnTo>
                      <a:pt x="34401" y="64512"/>
                    </a:lnTo>
                    <a:lnTo>
                      <a:pt x="34401" y="56374"/>
                    </a:lnTo>
                    <a:lnTo>
                      <a:pt x="34401" y="50011"/>
                    </a:lnTo>
                    <a:lnTo>
                      <a:pt x="34401" y="43575"/>
                    </a:lnTo>
                    <a:lnTo>
                      <a:pt x="29814" y="37213"/>
                    </a:lnTo>
                    <a:lnTo>
                      <a:pt x="25450" y="30850"/>
                    </a:lnTo>
                    <a:lnTo>
                      <a:pt x="23674" y="24488"/>
                    </a:lnTo>
                    <a:lnTo>
                      <a:pt x="20863" y="17238"/>
                    </a:lnTo>
                    <a:lnTo>
                      <a:pt x="18865" y="11541"/>
                    </a:lnTo>
                    <a:lnTo>
                      <a:pt x="14722" y="8286"/>
                    </a:lnTo>
                    <a:lnTo>
                      <a:pt x="8138" y="4587"/>
                    </a:lnTo>
                    <a:lnTo>
                      <a:pt x="3921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E6A3E001-65E9-4DD3-85BC-8C9E152F320E}"/>
                  </a:ext>
                </a:extLst>
              </p:cNvPr>
              <p:cNvSpPr/>
              <p:nvPr/>
            </p:nvSpPr>
            <p:spPr>
              <a:xfrm>
                <a:off x="215617" y="2750044"/>
                <a:ext cx="337799" cy="586894"/>
              </a:xfrm>
              <a:custGeom>
                <a:avLst/>
                <a:gdLst>
                  <a:gd name="connsiteX0" fmla="*/ 336319 w 337799"/>
                  <a:gd name="connsiteY0" fmla="*/ 586895 h 586894"/>
                  <a:gd name="connsiteX1" fmla="*/ 205150 w 337799"/>
                  <a:gd name="connsiteY1" fmla="*/ 572024 h 586894"/>
                  <a:gd name="connsiteX2" fmla="*/ 208849 w 337799"/>
                  <a:gd name="connsiteY2" fmla="*/ 564774 h 586894"/>
                  <a:gd name="connsiteX3" fmla="*/ 214102 w 337799"/>
                  <a:gd name="connsiteY3" fmla="*/ 557524 h 586894"/>
                  <a:gd name="connsiteX4" fmla="*/ 214102 w 337799"/>
                  <a:gd name="connsiteY4" fmla="*/ 550274 h 586894"/>
                  <a:gd name="connsiteX5" fmla="*/ 214102 w 337799"/>
                  <a:gd name="connsiteY5" fmla="*/ 543024 h 586894"/>
                  <a:gd name="connsiteX6" fmla="*/ 217801 w 337799"/>
                  <a:gd name="connsiteY6" fmla="*/ 535552 h 586894"/>
                  <a:gd name="connsiteX7" fmla="*/ 217801 w 337799"/>
                  <a:gd name="connsiteY7" fmla="*/ 528301 h 586894"/>
                  <a:gd name="connsiteX8" fmla="*/ 217801 w 337799"/>
                  <a:gd name="connsiteY8" fmla="*/ 521051 h 586894"/>
                  <a:gd name="connsiteX9" fmla="*/ 217801 w 337799"/>
                  <a:gd name="connsiteY9" fmla="*/ 513949 h 586894"/>
                  <a:gd name="connsiteX10" fmla="*/ 217801 w 337799"/>
                  <a:gd name="connsiteY10" fmla="*/ 506699 h 586894"/>
                  <a:gd name="connsiteX11" fmla="*/ 212327 w 337799"/>
                  <a:gd name="connsiteY11" fmla="*/ 499449 h 586894"/>
                  <a:gd name="connsiteX12" fmla="*/ 205076 w 337799"/>
                  <a:gd name="connsiteY12" fmla="*/ 493974 h 586894"/>
                  <a:gd name="connsiteX13" fmla="*/ 197826 w 337799"/>
                  <a:gd name="connsiteY13" fmla="*/ 488499 h 586894"/>
                  <a:gd name="connsiteX14" fmla="*/ 192574 w 337799"/>
                  <a:gd name="connsiteY14" fmla="*/ 481249 h 586894"/>
                  <a:gd name="connsiteX15" fmla="*/ 188875 w 337799"/>
                  <a:gd name="connsiteY15" fmla="*/ 473777 h 586894"/>
                  <a:gd name="connsiteX16" fmla="*/ 185175 w 337799"/>
                  <a:gd name="connsiteY16" fmla="*/ 466527 h 586894"/>
                  <a:gd name="connsiteX17" fmla="*/ 181698 w 337799"/>
                  <a:gd name="connsiteY17" fmla="*/ 459277 h 586894"/>
                  <a:gd name="connsiteX18" fmla="*/ 177999 w 337799"/>
                  <a:gd name="connsiteY18" fmla="*/ 452027 h 586894"/>
                  <a:gd name="connsiteX19" fmla="*/ 176002 w 337799"/>
                  <a:gd name="connsiteY19" fmla="*/ 444776 h 586894"/>
                  <a:gd name="connsiteX20" fmla="*/ 174226 w 337799"/>
                  <a:gd name="connsiteY20" fmla="*/ 437304 h 586894"/>
                  <a:gd name="connsiteX21" fmla="*/ 166754 w 337799"/>
                  <a:gd name="connsiteY21" fmla="*/ 430054 h 586894"/>
                  <a:gd name="connsiteX22" fmla="*/ 159504 w 337799"/>
                  <a:gd name="connsiteY22" fmla="*/ 422804 h 586894"/>
                  <a:gd name="connsiteX23" fmla="*/ 154251 w 337799"/>
                  <a:gd name="connsiteY23" fmla="*/ 411855 h 586894"/>
                  <a:gd name="connsiteX24" fmla="*/ 148555 w 337799"/>
                  <a:gd name="connsiteY24" fmla="*/ 404604 h 586894"/>
                  <a:gd name="connsiteX25" fmla="*/ 141304 w 337799"/>
                  <a:gd name="connsiteY25" fmla="*/ 399130 h 586894"/>
                  <a:gd name="connsiteX26" fmla="*/ 134054 w 337799"/>
                  <a:gd name="connsiteY26" fmla="*/ 395431 h 586894"/>
                  <a:gd name="connsiteX27" fmla="*/ 126804 w 337799"/>
                  <a:gd name="connsiteY27" fmla="*/ 388181 h 586894"/>
                  <a:gd name="connsiteX28" fmla="*/ 119554 w 337799"/>
                  <a:gd name="connsiteY28" fmla="*/ 382928 h 586894"/>
                  <a:gd name="connsiteX29" fmla="*/ 112082 w 337799"/>
                  <a:gd name="connsiteY29" fmla="*/ 375456 h 586894"/>
                  <a:gd name="connsiteX30" fmla="*/ 104832 w 337799"/>
                  <a:gd name="connsiteY30" fmla="*/ 371979 h 586894"/>
                  <a:gd name="connsiteX31" fmla="*/ 97581 w 337799"/>
                  <a:gd name="connsiteY31" fmla="*/ 364728 h 586894"/>
                  <a:gd name="connsiteX32" fmla="*/ 90331 w 337799"/>
                  <a:gd name="connsiteY32" fmla="*/ 359032 h 586894"/>
                  <a:gd name="connsiteX33" fmla="*/ 86632 w 337799"/>
                  <a:gd name="connsiteY33" fmla="*/ 351782 h 586894"/>
                  <a:gd name="connsiteX34" fmla="*/ 81380 w 337799"/>
                  <a:gd name="connsiteY34" fmla="*/ 344532 h 586894"/>
                  <a:gd name="connsiteX35" fmla="*/ 81380 w 337799"/>
                  <a:gd name="connsiteY35" fmla="*/ 337281 h 586894"/>
                  <a:gd name="connsiteX36" fmla="*/ 79382 w 337799"/>
                  <a:gd name="connsiteY36" fmla="*/ 322633 h 586894"/>
                  <a:gd name="connsiteX37" fmla="*/ 79382 w 337799"/>
                  <a:gd name="connsiteY37" fmla="*/ 315383 h 586894"/>
                  <a:gd name="connsiteX38" fmla="*/ 79382 w 337799"/>
                  <a:gd name="connsiteY38" fmla="*/ 308133 h 586894"/>
                  <a:gd name="connsiteX39" fmla="*/ 79382 w 337799"/>
                  <a:gd name="connsiteY39" fmla="*/ 300882 h 586894"/>
                  <a:gd name="connsiteX40" fmla="*/ 79382 w 337799"/>
                  <a:gd name="connsiteY40" fmla="*/ 293632 h 586894"/>
                  <a:gd name="connsiteX41" fmla="*/ 79382 w 337799"/>
                  <a:gd name="connsiteY41" fmla="*/ 286160 h 586894"/>
                  <a:gd name="connsiteX42" fmla="*/ 77606 w 337799"/>
                  <a:gd name="connsiteY42" fmla="*/ 278910 h 586894"/>
                  <a:gd name="connsiteX43" fmla="*/ 74129 w 337799"/>
                  <a:gd name="connsiteY43" fmla="*/ 271660 h 586894"/>
                  <a:gd name="connsiteX44" fmla="*/ 72132 w 337799"/>
                  <a:gd name="connsiteY44" fmla="*/ 264410 h 586894"/>
                  <a:gd name="connsiteX45" fmla="*/ 70356 w 337799"/>
                  <a:gd name="connsiteY45" fmla="*/ 257159 h 586894"/>
                  <a:gd name="connsiteX46" fmla="*/ 63106 w 337799"/>
                  <a:gd name="connsiteY46" fmla="*/ 249909 h 586894"/>
                  <a:gd name="connsiteX47" fmla="*/ 61331 w 337799"/>
                  <a:gd name="connsiteY47" fmla="*/ 242437 h 586894"/>
                  <a:gd name="connsiteX48" fmla="*/ 63106 w 337799"/>
                  <a:gd name="connsiteY48" fmla="*/ 235187 h 586894"/>
                  <a:gd name="connsiteX49" fmla="*/ 65104 w 337799"/>
                  <a:gd name="connsiteY49" fmla="*/ 227937 h 586894"/>
                  <a:gd name="connsiteX50" fmla="*/ 72132 w 337799"/>
                  <a:gd name="connsiteY50" fmla="*/ 229934 h 586894"/>
                  <a:gd name="connsiteX51" fmla="*/ 72132 w 337799"/>
                  <a:gd name="connsiteY51" fmla="*/ 222684 h 586894"/>
                  <a:gd name="connsiteX52" fmla="*/ 65104 w 337799"/>
                  <a:gd name="connsiteY52" fmla="*/ 216988 h 586894"/>
                  <a:gd name="connsiteX53" fmla="*/ 67027 w 337799"/>
                  <a:gd name="connsiteY53" fmla="*/ 210625 h 586894"/>
                  <a:gd name="connsiteX54" fmla="*/ 67027 w 337799"/>
                  <a:gd name="connsiteY54" fmla="*/ 203375 h 586894"/>
                  <a:gd name="connsiteX55" fmla="*/ 61774 w 337799"/>
                  <a:gd name="connsiteY55" fmla="*/ 196125 h 586894"/>
                  <a:gd name="connsiteX56" fmla="*/ 54524 w 337799"/>
                  <a:gd name="connsiteY56" fmla="*/ 199602 h 586894"/>
                  <a:gd name="connsiteX57" fmla="*/ 48828 w 337799"/>
                  <a:gd name="connsiteY57" fmla="*/ 192500 h 586894"/>
                  <a:gd name="connsiteX58" fmla="*/ 47052 w 337799"/>
                  <a:gd name="connsiteY58" fmla="*/ 185250 h 586894"/>
                  <a:gd name="connsiteX59" fmla="*/ 47052 w 337799"/>
                  <a:gd name="connsiteY59" fmla="*/ 177999 h 586894"/>
                  <a:gd name="connsiteX60" fmla="*/ 50529 w 337799"/>
                  <a:gd name="connsiteY60" fmla="*/ 170527 h 586894"/>
                  <a:gd name="connsiteX61" fmla="*/ 50529 w 337799"/>
                  <a:gd name="connsiteY61" fmla="*/ 163055 h 586894"/>
                  <a:gd name="connsiteX62" fmla="*/ 48828 w 337799"/>
                  <a:gd name="connsiteY62" fmla="*/ 155879 h 586894"/>
                  <a:gd name="connsiteX63" fmla="*/ 45351 w 337799"/>
                  <a:gd name="connsiteY63" fmla="*/ 148629 h 586894"/>
                  <a:gd name="connsiteX64" fmla="*/ 39654 w 337799"/>
                  <a:gd name="connsiteY64" fmla="*/ 141379 h 586894"/>
                  <a:gd name="connsiteX65" fmla="*/ 36177 w 337799"/>
                  <a:gd name="connsiteY65" fmla="*/ 134128 h 586894"/>
                  <a:gd name="connsiteX66" fmla="*/ 30850 w 337799"/>
                  <a:gd name="connsiteY66" fmla="*/ 127026 h 586894"/>
                  <a:gd name="connsiteX67" fmla="*/ 23378 w 337799"/>
                  <a:gd name="connsiteY67" fmla="*/ 119554 h 586894"/>
                  <a:gd name="connsiteX68" fmla="*/ 21455 w 337799"/>
                  <a:gd name="connsiteY68" fmla="*/ 112304 h 586894"/>
                  <a:gd name="connsiteX69" fmla="*/ 21455 w 337799"/>
                  <a:gd name="connsiteY69" fmla="*/ 105054 h 586894"/>
                  <a:gd name="connsiteX70" fmla="*/ 23452 w 337799"/>
                  <a:gd name="connsiteY70" fmla="*/ 97803 h 586894"/>
                  <a:gd name="connsiteX71" fmla="*/ 30924 w 337799"/>
                  <a:gd name="connsiteY71" fmla="*/ 96028 h 586894"/>
                  <a:gd name="connsiteX72" fmla="*/ 30924 w 337799"/>
                  <a:gd name="connsiteY72" fmla="*/ 88778 h 586894"/>
                  <a:gd name="connsiteX73" fmla="*/ 30924 w 337799"/>
                  <a:gd name="connsiteY73" fmla="*/ 81528 h 586894"/>
                  <a:gd name="connsiteX74" fmla="*/ 23452 w 337799"/>
                  <a:gd name="connsiteY74" fmla="*/ 74277 h 586894"/>
                  <a:gd name="connsiteX75" fmla="*/ 17977 w 337799"/>
                  <a:gd name="connsiteY75" fmla="*/ 67027 h 586894"/>
                  <a:gd name="connsiteX76" fmla="*/ 16202 w 337799"/>
                  <a:gd name="connsiteY76" fmla="*/ 59777 h 586894"/>
                  <a:gd name="connsiteX77" fmla="*/ 14204 w 337799"/>
                  <a:gd name="connsiteY77" fmla="*/ 52527 h 586894"/>
                  <a:gd name="connsiteX78" fmla="*/ 12725 w 337799"/>
                  <a:gd name="connsiteY78" fmla="*/ 43353 h 586894"/>
                  <a:gd name="connsiteX79" fmla="*/ 10727 w 337799"/>
                  <a:gd name="connsiteY79" fmla="*/ 36103 h 586894"/>
                  <a:gd name="connsiteX80" fmla="*/ 7028 w 337799"/>
                  <a:gd name="connsiteY80" fmla="*/ 28853 h 586894"/>
                  <a:gd name="connsiteX81" fmla="*/ 5253 w 337799"/>
                  <a:gd name="connsiteY81" fmla="*/ 21455 h 586894"/>
                  <a:gd name="connsiteX82" fmla="*/ 1776 w 337799"/>
                  <a:gd name="connsiteY82" fmla="*/ 14204 h 586894"/>
                  <a:gd name="connsiteX83" fmla="*/ 0 w 337799"/>
                  <a:gd name="connsiteY83" fmla="*/ 7028 h 586894"/>
                  <a:gd name="connsiteX84" fmla="*/ 0 w 337799"/>
                  <a:gd name="connsiteY84" fmla="*/ 0 h 586894"/>
                  <a:gd name="connsiteX85" fmla="*/ 214176 w 337799"/>
                  <a:gd name="connsiteY85" fmla="*/ 12725 h 586894"/>
                  <a:gd name="connsiteX86" fmla="*/ 219873 w 337799"/>
                  <a:gd name="connsiteY86" fmla="*/ 19975 h 586894"/>
                  <a:gd name="connsiteX87" fmla="*/ 219873 w 337799"/>
                  <a:gd name="connsiteY87" fmla="*/ 27151 h 586894"/>
                  <a:gd name="connsiteX88" fmla="*/ 214176 w 337799"/>
                  <a:gd name="connsiteY88" fmla="*/ 34401 h 586894"/>
                  <a:gd name="connsiteX89" fmla="*/ 208923 w 337799"/>
                  <a:gd name="connsiteY89" fmla="*/ 41652 h 586894"/>
                  <a:gd name="connsiteX90" fmla="*/ 201673 w 337799"/>
                  <a:gd name="connsiteY90" fmla="*/ 43427 h 586894"/>
                  <a:gd name="connsiteX91" fmla="*/ 192722 w 337799"/>
                  <a:gd name="connsiteY91" fmla="*/ 52601 h 586894"/>
                  <a:gd name="connsiteX92" fmla="*/ 187025 w 337799"/>
                  <a:gd name="connsiteY92" fmla="*/ 59851 h 586894"/>
                  <a:gd name="connsiteX93" fmla="*/ 187025 w 337799"/>
                  <a:gd name="connsiteY93" fmla="*/ 67101 h 586894"/>
                  <a:gd name="connsiteX94" fmla="*/ 185249 w 337799"/>
                  <a:gd name="connsiteY94" fmla="*/ 74573 h 586894"/>
                  <a:gd name="connsiteX95" fmla="*/ 185249 w 337799"/>
                  <a:gd name="connsiteY95" fmla="*/ 81823 h 586894"/>
                  <a:gd name="connsiteX96" fmla="*/ 179775 w 337799"/>
                  <a:gd name="connsiteY96" fmla="*/ 89074 h 586894"/>
                  <a:gd name="connsiteX97" fmla="*/ 176076 w 337799"/>
                  <a:gd name="connsiteY97" fmla="*/ 96324 h 586894"/>
                  <a:gd name="connsiteX98" fmla="*/ 181772 w 337799"/>
                  <a:gd name="connsiteY98" fmla="*/ 103574 h 586894"/>
                  <a:gd name="connsiteX99" fmla="*/ 189022 w 337799"/>
                  <a:gd name="connsiteY99" fmla="*/ 109049 h 586894"/>
                  <a:gd name="connsiteX100" fmla="*/ 192722 w 337799"/>
                  <a:gd name="connsiteY100" fmla="*/ 116299 h 586894"/>
                  <a:gd name="connsiteX101" fmla="*/ 194275 w 337799"/>
                  <a:gd name="connsiteY101" fmla="*/ 123549 h 586894"/>
                  <a:gd name="connsiteX102" fmla="*/ 192722 w 337799"/>
                  <a:gd name="connsiteY102" fmla="*/ 130799 h 586894"/>
                  <a:gd name="connsiteX103" fmla="*/ 190724 w 337799"/>
                  <a:gd name="connsiteY103" fmla="*/ 138049 h 586894"/>
                  <a:gd name="connsiteX104" fmla="*/ 185249 w 337799"/>
                  <a:gd name="connsiteY104" fmla="*/ 145300 h 586894"/>
                  <a:gd name="connsiteX105" fmla="*/ 181772 w 337799"/>
                  <a:gd name="connsiteY105" fmla="*/ 152772 h 586894"/>
                  <a:gd name="connsiteX106" fmla="*/ 185249 w 337799"/>
                  <a:gd name="connsiteY106" fmla="*/ 160022 h 586894"/>
                  <a:gd name="connsiteX107" fmla="*/ 185249 w 337799"/>
                  <a:gd name="connsiteY107" fmla="*/ 167272 h 586894"/>
                  <a:gd name="connsiteX108" fmla="*/ 183474 w 337799"/>
                  <a:gd name="connsiteY108" fmla="*/ 174522 h 586894"/>
                  <a:gd name="connsiteX109" fmla="*/ 181698 w 337799"/>
                  <a:gd name="connsiteY109" fmla="*/ 181772 h 586894"/>
                  <a:gd name="connsiteX110" fmla="*/ 181698 w 337799"/>
                  <a:gd name="connsiteY110" fmla="*/ 189245 h 586894"/>
                  <a:gd name="connsiteX111" fmla="*/ 183474 w 337799"/>
                  <a:gd name="connsiteY111" fmla="*/ 196495 h 586894"/>
                  <a:gd name="connsiteX112" fmla="*/ 185249 w 337799"/>
                  <a:gd name="connsiteY112" fmla="*/ 203227 h 586894"/>
                  <a:gd name="connsiteX113" fmla="*/ 192722 w 337799"/>
                  <a:gd name="connsiteY113" fmla="*/ 210477 h 586894"/>
                  <a:gd name="connsiteX114" fmla="*/ 194275 w 337799"/>
                  <a:gd name="connsiteY114" fmla="*/ 219651 h 586894"/>
                  <a:gd name="connsiteX115" fmla="*/ 190798 w 337799"/>
                  <a:gd name="connsiteY115" fmla="*/ 226901 h 586894"/>
                  <a:gd name="connsiteX116" fmla="*/ 187099 w 337799"/>
                  <a:gd name="connsiteY116" fmla="*/ 234151 h 586894"/>
                  <a:gd name="connsiteX117" fmla="*/ 187099 w 337799"/>
                  <a:gd name="connsiteY117" fmla="*/ 241623 h 586894"/>
                  <a:gd name="connsiteX118" fmla="*/ 190798 w 337799"/>
                  <a:gd name="connsiteY118" fmla="*/ 248874 h 586894"/>
                  <a:gd name="connsiteX119" fmla="*/ 192796 w 337799"/>
                  <a:gd name="connsiteY119" fmla="*/ 256124 h 586894"/>
                  <a:gd name="connsiteX120" fmla="*/ 190798 w 337799"/>
                  <a:gd name="connsiteY120" fmla="*/ 276025 h 586894"/>
                  <a:gd name="connsiteX121" fmla="*/ 189022 w 337799"/>
                  <a:gd name="connsiteY121" fmla="*/ 283275 h 586894"/>
                  <a:gd name="connsiteX122" fmla="*/ 187025 w 337799"/>
                  <a:gd name="connsiteY122" fmla="*/ 290525 h 586894"/>
                  <a:gd name="connsiteX123" fmla="*/ 187025 w 337799"/>
                  <a:gd name="connsiteY123" fmla="*/ 297775 h 586894"/>
                  <a:gd name="connsiteX124" fmla="*/ 189022 w 337799"/>
                  <a:gd name="connsiteY124" fmla="*/ 305025 h 586894"/>
                  <a:gd name="connsiteX125" fmla="*/ 189022 w 337799"/>
                  <a:gd name="connsiteY125" fmla="*/ 312498 h 586894"/>
                  <a:gd name="connsiteX126" fmla="*/ 189022 w 337799"/>
                  <a:gd name="connsiteY126" fmla="*/ 319970 h 586894"/>
                  <a:gd name="connsiteX127" fmla="*/ 194275 w 337799"/>
                  <a:gd name="connsiteY127" fmla="*/ 327220 h 586894"/>
                  <a:gd name="connsiteX128" fmla="*/ 196273 w 337799"/>
                  <a:gd name="connsiteY128" fmla="*/ 334470 h 586894"/>
                  <a:gd name="connsiteX129" fmla="*/ 196273 w 337799"/>
                  <a:gd name="connsiteY129" fmla="*/ 341720 h 586894"/>
                  <a:gd name="connsiteX130" fmla="*/ 201747 w 337799"/>
                  <a:gd name="connsiteY130" fmla="*/ 349192 h 586894"/>
                  <a:gd name="connsiteX131" fmla="*/ 208997 w 337799"/>
                  <a:gd name="connsiteY131" fmla="*/ 356443 h 586894"/>
                  <a:gd name="connsiteX132" fmla="*/ 216248 w 337799"/>
                  <a:gd name="connsiteY132" fmla="*/ 361695 h 586894"/>
                  <a:gd name="connsiteX133" fmla="*/ 223498 w 337799"/>
                  <a:gd name="connsiteY133" fmla="*/ 367392 h 586894"/>
                  <a:gd name="connsiteX134" fmla="*/ 228750 w 337799"/>
                  <a:gd name="connsiteY134" fmla="*/ 374642 h 586894"/>
                  <a:gd name="connsiteX135" fmla="*/ 234447 w 337799"/>
                  <a:gd name="connsiteY135" fmla="*/ 381892 h 586894"/>
                  <a:gd name="connsiteX136" fmla="*/ 239700 w 337799"/>
                  <a:gd name="connsiteY136" fmla="*/ 388920 h 586894"/>
                  <a:gd name="connsiteX137" fmla="*/ 246950 w 337799"/>
                  <a:gd name="connsiteY137" fmla="*/ 396171 h 586894"/>
                  <a:gd name="connsiteX138" fmla="*/ 250649 w 337799"/>
                  <a:gd name="connsiteY138" fmla="*/ 403421 h 586894"/>
                  <a:gd name="connsiteX139" fmla="*/ 254348 w 337799"/>
                  <a:gd name="connsiteY139" fmla="*/ 410893 h 586894"/>
                  <a:gd name="connsiteX140" fmla="*/ 259823 w 337799"/>
                  <a:gd name="connsiteY140" fmla="*/ 418143 h 586894"/>
                  <a:gd name="connsiteX141" fmla="*/ 267073 w 337799"/>
                  <a:gd name="connsiteY141" fmla="*/ 421620 h 586894"/>
                  <a:gd name="connsiteX142" fmla="*/ 268848 w 337799"/>
                  <a:gd name="connsiteY142" fmla="*/ 428870 h 586894"/>
                  <a:gd name="connsiteX143" fmla="*/ 268848 w 337799"/>
                  <a:gd name="connsiteY143" fmla="*/ 436342 h 586894"/>
                  <a:gd name="connsiteX144" fmla="*/ 270846 w 337799"/>
                  <a:gd name="connsiteY144" fmla="*/ 443593 h 586894"/>
                  <a:gd name="connsiteX145" fmla="*/ 272621 w 337799"/>
                  <a:gd name="connsiteY145" fmla="*/ 450843 h 586894"/>
                  <a:gd name="connsiteX146" fmla="*/ 272621 w 337799"/>
                  <a:gd name="connsiteY146" fmla="*/ 458093 h 586894"/>
                  <a:gd name="connsiteX147" fmla="*/ 272621 w 337799"/>
                  <a:gd name="connsiteY147" fmla="*/ 465343 h 586894"/>
                  <a:gd name="connsiteX148" fmla="*/ 276099 w 337799"/>
                  <a:gd name="connsiteY148" fmla="*/ 472815 h 586894"/>
                  <a:gd name="connsiteX149" fmla="*/ 279798 w 337799"/>
                  <a:gd name="connsiteY149" fmla="*/ 465343 h 586894"/>
                  <a:gd name="connsiteX150" fmla="*/ 287048 w 337799"/>
                  <a:gd name="connsiteY150" fmla="*/ 465343 h 586894"/>
                  <a:gd name="connsiteX151" fmla="*/ 289045 w 337799"/>
                  <a:gd name="connsiteY151" fmla="*/ 472815 h 586894"/>
                  <a:gd name="connsiteX152" fmla="*/ 289045 w 337799"/>
                  <a:gd name="connsiteY152" fmla="*/ 480065 h 586894"/>
                  <a:gd name="connsiteX153" fmla="*/ 292522 w 337799"/>
                  <a:gd name="connsiteY153" fmla="*/ 487316 h 586894"/>
                  <a:gd name="connsiteX154" fmla="*/ 299995 w 337799"/>
                  <a:gd name="connsiteY154" fmla="*/ 483617 h 586894"/>
                  <a:gd name="connsiteX155" fmla="*/ 307023 w 337799"/>
                  <a:gd name="connsiteY155" fmla="*/ 486576 h 586894"/>
                  <a:gd name="connsiteX156" fmla="*/ 307023 w 337799"/>
                  <a:gd name="connsiteY156" fmla="*/ 493826 h 586894"/>
                  <a:gd name="connsiteX157" fmla="*/ 307023 w 337799"/>
                  <a:gd name="connsiteY157" fmla="*/ 501076 h 586894"/>
                  <a:gd name="connsiteX158" fmla="*/ 308798 w 337799"/>
                  <a:gd name="connsiteY158" fmla="*/ 508326 h 586894"/>
                  <a:gd name="connsiteX159" fmla="*/ 308798 w 337799"/>
                  <a:gd name="connsiteY159" fmla="*/ 515799 h 586894"/>
                  <a:gd name="connsiteX160" fmla="*/ 310574 w 337799"/>
                  <a:gd name="connsiteY160" fmla="*/ 523049 h 586894"/>
                  <a:gd name="connsiteX161" fmla="*/ 316049 w 337799"/>
                  <a:gd name="connsiteY161" fmla="*/ 530299 h 586894"/>
                  <a:gd name="connsiteX162" fmla="*/ 321523 w 337799"/>
                  <a:gd name="connsiteY162" fmla="*/ 537549 h 586894"/>
                  <a:gd name="connsiteX163" fmla="*/ 334248 w 337799"/>
                  <a:gd name="connsiteY163" fmla="*/ 537549 h 586894"/>
                  <a:gd name="connsiteX164" fmla="*/ 336245 w 337799"/>
                  <a:gd name="connsiteY164" fmla="*/ 544799 h 586894"/>
                  <a:gd name="connsiteX165" fmla="*/ 336245 w 337799"/>
                  <a:gd name="connsiteY165" fmla="*/ 552271 h 586894"/>
                  <a:gd name="connsiteX166" fmla="*/ 336245 w 337799"/>
                  <a:gd name="connsiteY166" fmla="*/ 559522 h 586894"/>
                  <a:gd name="connsiteX167" fmla="*/ 336245 w 337799"/>
                  <a:gd name="connsiteY167" fmla="*/ 568695 h 586894"/>
                  <a:gd name="connsiteX168" fmla="*/ 336245 w 337799"/>
                  <a:gd name="connsiteY168" fmla="*/ 575945 h 586894"/>
                  <a:gd name="connsiteX169" fmla="*/ 337799 w 337799"/>
                  <a:gd name="connsiteY169" fmla="*/ 583196 h 586894"/>
                  <a:gd name="connsiteX170" fmla="*/ 336319 w 337799"/>
                  <a:gd name="connsiteY170" fmla="*/ 586895 h 58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337799" h="586894">
                    <a:moveTo>
                      <a:pt x="336319" y="586895"/>
                    </a:moveTo>
                    <a:lnTo>
                      <a:pt x="205150" y="572024"/>
                    </a:lnTo>
                    <a:lnTo>
                      <a:pt x="208849" y="564774"/>
                    </a:lnTo>
                    <a:lnTo>
                      <a:pt x="214102" y="557524"/>
                    </a:lnTo>
                    <a:lnTo>
                      <a:pt x="214102" y="550274"/>
                    </a:lnTo>
                    <a:lnTo>
                      <a:pt x="214102" y="543024"/>
                    </a:lnTo>
                    <a:lnTo>
                      <a:pt x="217801" y="535552"/>
                    </a:lnTo>
                    <a:lnTo>
                      <a:pt x="217801" y="528301"/>
                    </a:lnTo>
                    <a:lnTo>
                      <a:pt x="217801" y="521051"/>
                    </a:lnTo>
                    <a:lnTo>
                      <a:pt x="217801" y="513949"/>
                    </a:lnTo>
                    <a:lnTo>
                      <a:pt x="217801" y="506699"/>
                    </a:lnTo>
                    <a:lnTo>
                      <a:pt x="212327" y="499449"/>
                    </a:lnTo>
                    <a:lnTo>
                      <a:pt x="205076" y="493974"/>
                    </a:lnTo>
                    <a:lnTo>
                      <a:pt x="197826" y="488499"/>
                    </a:lnTo>
                    <a:lnTo>
                      <a:pt x="192574" y="481249"/>
                    </a:lnTo>
                    <a:lnTo>
                      <a:pt x="188875" y="473777"/>
                    </a:lnTo>
                    <a:lnTo>
                      <a:pt x="185175" y="466527"/>
                    </a:lnTo>
                    <a:lnTo>
                      <a:pt x="181698" y="459277"/>
                    </a:lnTo>
                    <a:lnTo>
                      <a:pt x="177999" y="452027"/>
                    </a:lnTo>
                    <a:lnTo>
                      <a:pt x="176002" y="444776"/>
                    </a:lnTo>
                    <a:lnTo>
                      <a:pt x="174226" y="437304"/>
                    </a:lnTo>
                    <a:lnTo>
                      <a:pt x="166754" y="430054"/>
                    </a:lnTo>
                    <a:lnTo>
                      <a:pt x="159504" y="422804"/>
                    </a:lnTo>
                    <a:lnTo>
                      <a:pt x="154251" y="411855"/>
                    </a:lnTo>
                    <a:lnTo>
                      <a:pt x="148555" y="404604"/>
                    </a:lnTo>
                    <a:lnTo>
                      <a:pt x="141304" y="399130"/>
                    </a:lnTo>
                    <a:lnTo>
                      <a:pt x="134054" y="395431"/>
                    </a:lnTo>
                    <a:lnTo>
                      <a:pt x="126804" y="388181"/>
                    </a:lnTo>
                    <a:lnTo>
                      <a:pt x="119554" y="382928"/>
                    </a:lnTo>
                    <a:lnTo>
                      <a:pt x="112082" y="375456"/>
                    </a:lnTo>
                    <a:lnTo>
                      <a:pt x="104832" y="371979"/>
                    </a:lnTo>
                    <a:lnTo>
                      <a:pt x="97581" y="364728"/>
                    </a:lnTo>
                    <a:lnTo>
                      <a:pt x="90331" y="359032"/>
                    </a:lnTo>
                    <a:lnTo>
                      <a:pt x="86632" y="351782"/>
                    </a:lnTo>
                    <a:lnTo>
                      <a:pt x="81380" y="344532"/>
                    </a:lnTo>
                    <a:lnTo>
                      <a:pt x="81380" y="337281"/>
                    </a:lnTo>
                    <a:lnTo>
                      <a:pt x="79382" y="322633"/>
                    </a:lnTo>
                    <a:lnTo>
                      <a:pt x="79382" y="315383"/>
                    </a:lnTo>
                    <a:lnTo>
                      <a:pt x="79382" y="308133"/>
                    </a:lnTo>
                    <a:lnTo>
                      <a:pt x="79382" y="300882"/>
                    </a:lnTo>
                    <a:lnTo>
                      <a:pt x="79382" y="293632"/>
                    </a:lnTo>
                    <a:lnTo>
                      <a:pt x="79382" y="286160"/>
                    </a:lnTo>
                    <a:lnTo>
                      <a:pt x="77606" y="278910"/>
                    </a:lnTo>
                    <a:lnTo>
                      <a:pt x="74129" y="271660"/>
                    </a:lnTo>
                    <a:lnTo>
                      <a:pt x="72132" y="264410"/>
                    </a:lnTo>
                    <a:lnTo>
                      <a:pt x="70356" y="257159"/>
                    </a:lnTo>
                    <a:lnTo>
                      <a:pt x="63106" y="249909"/>
                    </a:lnTo>
                    <a:lnTo>
                      <a:pt x="61331" y="242437"/>
                    </a:lnTo>
                    <a:lnTo>
                      <a:pt x="63106" y="235187"/>
                    </a:lnTo>
                    <a:lnTo>
                      <a:pt x="65104" y="227937"/>
                    </a:lnTo>
                    <a:lnTo>
                      <a:pt x="72132" y="229934"/>
                    </a:lnTo>
                    <a:lnTo>
                      <a:pt x="72132" y="222684"/>
                    </a:lnTo>
                    <a:lnTo>
                      <a:pt x="65104" y="216988"/>
                    </a:lnTo>
                    <a:lnTo>
                      <a:pt x="67027" y="210625"/>
                    </a:lnTo>
                    <a:lnTo>
                      <a:pt x="67027" y="203375"/>
                    </a:lnTo>
                    <a:lnTo>
                      <a:pt x="61774" y="196125"/>
                    </a:lnTo>
                    <a:lnTo>
                      <a:pt x="54524" y="199602"/>
                    </a:lnTo>
                    <a:lnTo>
                      <a:pt x="48828" y="192500"/>
                    </a:lnTo>
                    <a:lnTo>
                      <a:pt x="47052" y="185250"/>
                    </a:lnTo>
                    <a:lnTo>
                      <a:pt x="47052" y="177999"/>
                    </a:lnTo>
                    <a:lnTo>
                      <a:pt x="50529" y="170527"/>
                    </a:lnTo>
                    <a:lnTo>
                      <a:pt x="50529" y="163055"/>
                    </a:lnTo>
                    <a:lnTo>
                      <a:pt x="48828" y="155879"/>
                    </a:lnTo>
                    <a:lnTo>
                      <a:pt x="45351" y="148629"/>
                    </a:lnTo>
                    <a:lnTo>
                      <a:pt x="39654" y="141379"/>
                    </a:lnTo>
                    <a:lnTo>
                      <a:pt x="36177" y="134128"/>
                    </a:lnTo>
                    <a:lnTo>
                      <a:pt x="30850" y="127026"/>
                    </a:lnTo>
                    <a:lnTo>
                      <a:pt x="23378" y="119554"/>
                    </a:lnTo>
                    <a:lnTo>
                      <a:pt x="21455" y="112304"/>
                    </a:lnTo>
                    <a:lnTo>
                      <a:pt x="21455" y="105054"/>
                    </a:lnTo>
                    <a:lnTo>
                      <a:pt x="23452" y="97803"/>
                    </a:lnTo>
                    <a:lnTo>
                      <a:pt x="30924" y="96028"/>
                    </a:lnTo>
                    <a:lnTo>
                      <a:pt x="30924" y="88778"/>
                    </a:lnTo>
                    <a:lnTo>
                      <a:pt x="30924" y="81528"/>
                    </a:lnTo>
                    <a:lnTo>
                      <a:pt x="23452" y="74277"/>
                    </a:lnTo>
                    <a:lnTo>
                      <a:pt x="17977" y="67027"/>
                    </a:lnTo>
                    <a:lnTo>
                      <a:pt x="16202" y="59777"/>
                    </a:lnTo>
                    <a:lnTo>
                      <a:pt x="14204" y="52527"/>
                    </a:lnTo>
                    <a:lnTo>
                      <a:pt x="12725" y="43353"/>
                    </a:lnTo>
                    <a:lnTo>
                      <a:pt x="10727" y="36103"/>
                    </a:lnTo>
                    <a:lnTo>
                      <a:pt x="7028" y="28853"/>
                    </a:lnTo>
                    <a:lnTo>
                      <a:pt x="5253" y="21455"/>
                    </a:lnTo>
                    <a:lnTo>
                      <a:pt x="1776" y="14204"/>
                    </a:lnTo>
                    <a:lnTo>
                      <a:pt x="0" y="7028"/>
                    </a:lnTo>
                    <a:lnTo>
                      <a:pt x="0" y="0"/>
                    </a:lnTo>
                    <a:lnTo>
                      <a:pt x="214176" y="12725"/>
                    </a:lnTo>
                    <a:lnTo>
                      <a:pt x="219873" y="19975"/>
                    </a:lnTo>
                    <a:lnTo>
                      <a:pt x="219873" y="27151"/>
                    </a:lnTo>
                    <a:lnTo>
                      <a:pt x="214176" y="34401"/>
                    </a:lnTo>
                    <a:lnTo>
                      <a:pt x="208923" y="41652"/>
                    </a:lnTo>
                    <a:lnTo>
                      <a:pt x="201673" y="43427"/>
                    </a:lnTo>
                    <a:lnTo>
                      <a:pt x="192722" y="52601"/>
                    </a:lnTo>
                    <a:lnTo>
                      <a:pt x="187025" y="59851"/>
                    </a:lnTo>
                    <a:lnTo>
                      <a:pt x="187025" y="67101"/>
                    </a:lnTo>
                    <a:lnTo>
                      <a:pt x="185249" y="74573"/>
                    </a:lnTo>
                    <a:lnTo>
                      <a:pt x="185249" y="81823"/>
                    </a:lnTo>
                    <a:lnTo>
                      <a:pt x="179775" y="89074"/>
                    </a:lnTo>
                    <a:lnTo>
                      <a:pt x="176076" y="96324"/>
                    </a:lnTo>
                    <a:lnTo>
                      <a:pt x="181772" y="103574"/>
                    </a:lnTo>
                    <a:lnTo>
                      <a:pt x="189022" y="109049"/>
                    </a:lnTo>
                    <a:lnTo>
                      <a:pt x="192722" y="116299"/>
                    </a:lnTo>
                    <a:lnTo>
                      <a:pt x="194275" y="123549"/>
                    </a:lnTo>
                    <a:lnTo>
                      <a:pt x="192722" y="130799"/>
                    </a:lnTo>
                    <a:lnTo>
                      <a:pt x="190724" y="138049"/>
                    </a:lnTo>
                    <a:lnTo>
                      <a:pt x="185249" y="145300"/>
                    </a:lnTo>
                    <a:lnTo>
                      <a:pt x="181772" y="152772"/>
                    </a:lnTo>
                    <a:lnTo>
                      <a:pt x="185249" y="160022"/>
                    </a:lnTo>
                    <a:lnTo>
                      <a:pt x="185249" y="167272"/>
                    </a:lnTo>
                    <a:lnTo>
                      <a:pt x="183474" y="174522"/>
                    </a:lnTo>
                    <a:lnTo>
                      <a:pt x="181698" y="181772"/>
                    </a:lnTo>
                    <a:lnTo>
                      <a:pt x="181698" y="189245"/>
                    </a:lnTo>
                    <a:lnTo>
                      <a:pt x="183474" y="196495"/>
                    </a:lnTo>
                    <a:lnTo>
                      <a:pt x="185249" y="203227"/>
                    </a:lnTo>
                    <a:lnTo>
                      <a:pt x="192722" y="210477"/>
                    </a:lnTo>
                    <a:lnTo>
                      <a:pt x="194275" y="219651"/>
                    </a:lnTo>
                    <a:lnTo>
                      <a:pt x="190798" y="226901"/>
                    </a:lnTo>
                    <a:lnTo>
                      <a:pt x="187099" y="234151"/>
                    </a:lnTo>
                    <a:lnTo>
                      <a:pt x="187099" y="241623"/>
                    </a:lnTo>
                    <a:lnTo>
                      <a:pt x="190798" y="248874"/>
                    </a:lnTo>
                    <a:lnTo>
                      <a:pt x="192796" y="256124"/>
                    </a:lnTo>
                    <a:lnTo>
                      <a:pt x="190798" y="276025"/>
                    </a:lnTo>
                    <a:lnTo>
                      <a:pt x="189022" y="283275"/>
                    </a:lnTo>
                    <a:lnTo>
                      <a:pt x="187025" y="290525"/>
                    </a:lnTo>
                    <a:lnTo>
                      <a:pt x="187025" y="297775"/>
                    </a:lnTo>
                    <a:lnTo>
                      <a:pt x="189022" y="305025"/>
                    </a:lnTo>
                    <a:lnTo>
                      <a:pt x="189022" y="312498"/>
                    </a:lnTo>
                    <a:lnTo>
                      <a:pt x="189022" y="319970"/>
                    </a:lnTo>
                    <a:lnTo>
                      <a:pt x="194275" y="327220"/>
                    </a:lnTo>
                    <a:lnTo>
                      <a:pt x="196273" y="334470"/>
                    </a:lnTo>
                    <a:lnTo>
                      <a:pt x="196273" y="341720"/>
                    </a:lnTo>
                    <a:lnTo>
                      <a:pt x="201747" y="349192"/>
                    </a:lnTo>
                    <a:lnTo>
                      <a:pt x="208997" y="356443"/>
                    </a:lnTo>
                    <a:lnTo>
                      <a:pt x="216248" y="361695"/>
                    </a:lnTo>
                    <a:lnTo>
                      <a:pt x="223498" y="367392"/>
                    </a:lnTo>
                    <a:lnTo>
                      <a:pt x="228750" y="374642"/>
                    </a:lnTo>
                    <a:lnTo>
                      <a:pt x="234447" y="381892"/>
                    </a:lnTo>
                    <a:lnTo>
                      <a:pt x="239700" y="388920"/>
                    </a:lnTo>
                    <a:lnTo>
                      <a:pt x="246950" y="396171"/>
                    </a:lnTo>
                    <a:lnTo>
                      <a:pt x="250649" y="403421"/>
                    </a:lnTo>
                    <a:lnTo>
                      <a:pt x="254348" y="410893"/>
                    </a:lnTo>
                    <a:lnTo>
                      <a:pt x="259823" y="418143"/>
                    </a:lnTo>
                    <a:lnTo>
                      <a:pt x="267073" y="421620"/>
                    </a:lnTo>
                    <a:lnTo>
                      <a:pt x="268848" y="428870"/>
                    </a:lnTo>
                    <a:lnTo>
                      <a:pt x="268848" y="436342"/>
                    </a:lnTo>
                    <a:lnTo>
                      <a:pt x="270846" y="443593"/>
                    </a:lnTo>
                    <a:lnTo>
                      <a:pt x="272621" y="450843"/>
                    </a:lnTo>
                    <a:lnTo>
                      <a:pt x="272621" y="458093"/>
                    </a:lnTo>
                    <a:lnTo>
                      <a:pt x="272621" y="465343"/>
                    </a:lnTo>
                    <a:lnTo>
                      <a:pt x="276099" y="472815"/>
                    </a:lnTo>
                    <a:lnTo>
                      <a:pt x="279798" y="465343"/>
                    </a:lnTo>
                    <a:lnTo>
                      <a:pt x="287048" y="465343"/>
                    </a:lnTo>
                    <a:lnTo>
                      <a:pt x="289045" y="472815"/>
                    </a:lnTo>
                    <a:lnTo>
                      <a:pt x="289045" y="480065"/>
                    </a:lnTo>
                    <a:lnTo>
                      <a:pt x="292522" y="487316"/>
                    </a:lnTo>
                    <a:lnTo>
                      <a:pt x="299995" y="483617"/>
                    </a:lnTo>
                    <a:lnTo>
                      <a:pt x="307023" y="486576"/>
                    </a:lnTo>
                    <a:lnTo>
                      <a:pt x="307023" y="493826"/>
                    </a:lnTo>
                    <a:lnTo>
                      <a:pt x="307023" y="501076"/>
                    </a:lnTo>
                    <a:lnTo>
                      <a:pt x="308798" y="508326"/>
                    </a:lnTo>
                    <a:lnTo>
                      <a:pt x="308798" y="515799"/>
                    </a:lnTo>
                    <a:lnTo>
                      <a:pt x="310574" y="523049"/>
                    </a:lnTo>
                    <a:lnTo>
                      <a:pt x="316049" y="530299"/>
                    </a:lnTo>
                    <a:lnTo>
                      <a:pt x="321523" y="537549"/>
                    </a:lnTo>
                    <a:lnTo>
                      <a:pt x="334248" y="537549"/>
                    </a:lnTo>
                    <a:lnTo>
                      <a:pt x="336245" y="544799"/>
                    </a:lnTo>
                    <a:lnTo>
                      <a:pt x="336245" y="552271"/>
                    </a:lnTo>
                    <a:lnTo>
                      <a:pt x="336245" y="559522"/>
                    </a:lnTo>
                    <a:lnTo>
                      <a:pt x="336245" y="568695"/>
                    </a:lnTo>
                    <a:lnTo>
                      <a:pt x="336245" y="575945"/>
                    </a:lnTo>
                    <a:lnTo>
                      <a:pt x="337799" y="583196"/>
                    </a:lnTo>
                    <a:lnTo>
                      <a:pt x="336319" y="586895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BBA78F38-54AC-4CE5-975B-B099CA63183A}"/>
                  </a:ext>
                </a:extLst>
              </p:cNvPr>
              <p:cNvSpPr/>
              <p:nvPr/>
            </p:nvSpPr>
            <p:spPr>
              <a:xfrm>
                <a:off x="324221" y="3321772"/>
                <a:ext cx="510841" cy="669014"/>
              </a:xfrm>
              <a:custGeom>
                <a:avLst/>
                <a:gdLst>
                  <a:gd name="connsiteX0" fmla="*/ 229046 w 510841"/>
                  <a:gd name="connsiteY0" fmla="*/ 25672 h 669014"/>
                  <a:gd name="connsiteX1" fmla="*/ 227493 w 510841"/>
                  <a:gd name="connsiteY1" fmla="*/ 34623 h 669014"/>
                  <a:gd name="connsiteX2" fmla="*/ 227493 w 510841"/>
                  <a:gd name="connsiteY2" fmla="*/ 42095 h 669014"/>
                  <a:gd name="connsiteX3" fmla="*/ 230970 w 510841"/>
                  <a:gd name="connsiteY3" fmla="*/ 49346 h 669014"/>
                  <a:gd name="connsiteX4" fmla="*/ 238220 w 510841"/>
                  <a:gd name="connsiteY4" fmla="*/ 51343 h 669014"/>
                  <a:gd name="connsiteX5" fmla="*/ 260119 w 510841"/>
                  <a:gd name="connsiteY5" fmla="*/ 75017 h 669014"/>
                  <a:gd name="connsiteX6" fmla="*/ 263818 w 510841"/>
                  <a:gd name="connsiteY6" fmla="*/ 82267 h 669014"/>
                  <a:gd name="connsiteX7" fmla="*/ 263818 w 510841"/>
                  <a:gd name="connsiteY7" fmla="*/ 89296 h 669014"/>
                  <a:gd name="connsiteX8" fmla="*/ 265371 w 510841"/>
                  <a:gd name="connsiteY8" fmla="*/ 96546 h 669014"/>
                  <a:gd name="connsiteX9" fmla="*/ 269070 w 510841"/>
                  <a:gd name="connsiteY9" fmla="*/ 104018 h 669014"/>
                  <a:gd name="connsiteX10" fmla="*/ 269070 w 510841"/>
                  <a:gd name="connsiteY10" fmla="*/ 111268 h 669014"/>
                  <a:gd name="connsiteX11" fmla="*/ 271068 w 510841"/>
                  <a:gd name="connsiteY11" fmla="*/ 118518 h 669014"/>
                  <a:gd name="connsiteX12" fmla="*/ 276321 w 510841"/>
                  <a:gd name="connsiteY12" fmla="*/ 125768 h 669014"/>
                  <a:gd name="connsiteX13" fmla="*/ 283571 w 510841"/>
                  <a:gd name="connsiteY13" fmla="*/ 129468 h 669014"/>
                  <a:gd name="connsiteX14" fmla="*/ 292744 w 510841"/>
                  <a:gd name="connsiteY14" fmla="*/ 132945 h 669014"/>
                  <a:gd name="connsiteX15" fmla="*/ 292744 w 510841"/>
                  <a:gd name="connsiteY15" fmla="*/ 140195 h 669014"/>
                  <a:gd name="connsiteX16" fmla="*/ 285494 w 510841"/>
                  <a:gd name="connsiteY16" fmla="*/ 140195 h 669014"/>
                  <a:gd name="connsiteX17" fmla="*/ 285494 w 510841"/>
                  <a:gd name="connsiteY17" fmla="*/ 147667 h 669014"/>
                  <a:gd name="connsiteX18" fmla="*/ 290969 w 510841"/>
                  <a:gd name="connsiteY18" fmla="*/ 154917 h 669014"/>
                  <a:gd name="connsiteX19" fmla="*/ 294446 w 510841"/>
                  <a:gd name="connsiteY19" fmla="*/ 162167 h 669014"/>
                  <a:gd name="connsiteX20" fmla="*/ 296443 w 510841"/>
                  <a:gd name="connsiteY20" fmla="*/ 169417 h 669014"/>
                  <a:gd name="connsiteX21" fmla="*/ 290969 w 510841"/>
                  <a:gd name="connsiteY21" fmla="*/ 176668 h 669014"/>
                  <a:gd name="connsiteX22" fmla="*/ 289193 w 510841"/>
                  <a:gd name="connsiteY22" fmla="*/ 184140 h 669014"/>
                  <a:gd name="connsiteX23" fmla="*/ 294446 w 510841"/>
                  <a:gd name="connsiteY23" fmla="*/ 191390 h 669014"/>
                  <a:gd name="connsiteX24" fmla="*/ 300143 w 510841"/>
                  <a:gd name="connsiteY24" fmla="*/ 198640 h 669014"/>
                  <a:gd name="connsiteX25" fmla="*/ 307393 w 510841"/>
                  <a:gd name="connsiteY25" fmla="*/ 204115 h 669014"/>
                  <a:gd name="connsiteX26" fmla="*/ 307393 w 510841"/>
                  <a:gd name="connsiteY26" fmla="*/ 196865 h 669014"/>
                  <a:gd name="connsiteX27" fmla="*/ 307393 w 510841"/>
                  <a:gd name="connsiteY27" fmla="*/ 189614 h 669014"/>
                  <a:gd name="connsiteX28" fmla="*/ 305395 w 510841"/>
                  <a:gd name="connsiteY28" fmla="*/ 182364 h 669014"/>
                  <a:gd name="connsiteX29" fmla="*/ 301696 w 510841"/>
                  <a:gd name="connsiteY29" fmla="*/ 175114 h 669014"/>
                  <a:gd name="connsiteX30" fmla="*/ 301696 w 510841"/>
                  <a:gd name="connsiteY30" fmla="*/ 167642 h 669014"/>
                  <a:gd name="connsiteX31" fmla="*/ 305395 w 510841"/>
                  <a:gd name="connsiteY31" fmla="*/ 160392 h 669014"/>
                  <a:gd name="connsiteX32" fmla="*/ 312645 w 510841"/>
                  <a:gd name="connsiteY32" fmla="*/ 164091 h 669014"/>
                  <a:gd name="connsiteX33" fmla="*/ 316344 w 510841"/>
                  <a:gd name="connsiteY33" fmla="*/ 171341 h 669014"/>
                  <a:gd name="connsiteX34" fmla="*/ 320044 w 510841"/>
                  <a:gd name="connsiteY34" fmla="*/ 178591 h 669014"/>
                  <a:gd name="connsiteX35" fmla="*/ 325518 w 510841"/>
                  <a:gd name="connsiteY35" fmla="*/ 185841 h 669014"/>
                  <a:gd name="connsiteX36" fmla="*/ 327516 w 510841"/>
                  <a:gd name="connsiteY36" fmla="*/ 193314 h 669014"/>
                  <a:gd name="connsiteX37" fmla="*/ 330993 w 510841"/>
                  <a:gd name="connsiteY37" fmla="*/ 200564 h 669014"/>
                  <a:gd name="connsiteX38" fmla="*/ 334692 w 510841"/>
                  <a:gd name="connsiteY38" fmla="*/ 207814 h 669014"/>
                  <a:gd name="connsiteX39" fmla="*/ 341942 w 510841"/>
                  <a:gd name="connsiteY39" fmla="*/ 213067 h 669014"/>
                  <a:gd name="connsiteX40" fmla="*/ 341942 w 510841"/>
                  <a:gd name="connsiteY40" fmla="*/ 220317 h 669014"/>
                  <a:gd name="connsiteX41" fmla="*/ 339945 w 510841"/>
                  <a:gd name="connsiteY41" fmla="*/ 227789 h 669014"/>
                  <a:gd name="connsiteX42" fmla="*/ 334692 w 510841"/>
                  <a:gd name="connsiteY42" fmla="*/ 235039 h 669014"/>
                  <a:gd name="connsiteX43" fmla="*/ 332694 w 510841"/>
                  <a:gd name="connsiteY43" fmla="*/ 242289 h 669014"/>
                  <a:gd name="connsiteX44" fmla="*/ 334692 w 510841"/>
                  <a:gd name="connsiteY44" fmla="*/ 249539 h 669014"/>
                  <a:gd name="connsiteX45" fmla="*/ 336467 w 510841"/>
                  <a:gd name="connsiteY45" fmla="*/ 256790 h 669014"/>
                  <a:gd name="connsiteX46" fmla="*/ 338243 w 510841"/>
                  <a:gd name="connsiteY46" fmla="*/ 264262 h 669014"/>
                  <a:gd name="connsiteX47" fmla="*/ 334766 w 510841"/>
                  <a:gd name="connsiteY47" fmla="*/ 271512 h 669014"/>
                  <a:gd name="connsiteX48" fmla="*/ 336541 w 510841"/>
                  <a:gd name="connsiteY48" fmla="*/ 278762 h 669014"/>
                  <a:gd name="connsiteX49" fmla="*/ 342016 w 510841"/>
                  <a:gd name="connsiteY49" fmla="*/ 286012 h 669014"/>
                  <a:gd name="connsiteX50" fmla="*/ 342016 w 510841"/>
                  <a:gd name="connsiteY50" fmla="*/ 293262 h 669014"/>
                  <a:gd name="connsiteX51" fmla="*/ 343792 w 510841"/>
                  <a:gd name="connsiteY51" fmla="*/ 300513 h 669014"/>
                  <a:gd name="connsiteX52" fmla="*/ 349266 w 510841"/>
                  <a:gd name="connsiteY52" fmla="*/ 307985 h 669014"/>
                  <a:gd name="connsiteX53" fmla="*/ 349266 w 510841"/>
                  <a:gd name="connsiteY53" fmla="*/ 315235 h 669014"/>
                  <a:gd name="connsiteX54" fmla="*/ 352965 w 510841"/>
                  <a:gd name="connsiteY54" fmla="*/ 322485 h 669014"/>
                  <a:gd name="connsiteX55" fmla="*/ 360215 w 510841"/>
                  <a:gd name="connsiteY55" fmla="*/ 327960 h 669014"/>
                  <a:gd name="connsiteX56" fmla="*/ 367466 w 510841"/>
                  <a:gd name="connsiteY56" fmla="*/ 333434 h 669014"/>
                  <a:gd name="connsiteX57" fmla="*/ 367466 w 510841"/>
                  <a:gd name="connsiteY57" fmla="*/ 340685 h 669014"/>
                  <a:gd name="connsiteX58" fmla="*/ 369241 w 510841"/>
                  <a:gd name="connsiteY58" fmla="*/ 347935 h 669014"/>
                  <a:gd name="connsiteX59" fmla="*/ 369241 w 510841"/>
                  <a:gd name="connsiteY59" fmla="*/ 355407 h 669014"/>
                  <a:gd name="connsiteX60" fmla="*/ 371239 w 510841"/>
                  <a:gd name="connsiteY60" fmla="*/ 362879 h 669014"/>
                  <a:gd name="connsiteX61" fmla="*/ 371239 w 510841"/>
                  <a:gd name="connsiteY61" fmla="*/ 370129 h 669014"/>
                  <a:gd name="connsiteX62" fmla="*/ 372792 w 510841"/>
                  <a:gd name="connsiteY62" fmla="*/ 377379 h 669014"/>
                  <a:gd name="connsiteX63" fmla="*/ 378489 w 510841"/>
                  <a:gd name="connsiteY63" fmla="*/ 384630 h 669014"/>
                  <a:gd name="connsiteX64" fmla="*/ 389216 w 510841"/>
                  <a:gd name="connsiteY64" fmla="*/ 406528 h 669014"/>
                  <a:gd name="connsiteX65" fmla="*/ 394691 w 510841"/>
                  <a:gd name="connsiteY65" fmla="*/ 413778 h 669014"/>
                  <a:gd name="connsiteX66" fmla="*/ 396466 w 510841"/>
                  <a:gd name="connsiteY66" fmla="*/ 421028 h 669014"/>
                  <a:gd name="connsiteX67" fmla="*/ 392767 w 510841"/>
                  <a:gd name="connsiteY67" fmla="*/ 428279 h 669014"/>
                  <a:gd name="connsiteX68" fmla="*/ 387515 w 510841"/>
                  <a:gd name="connsiteY68" fmla="*/ 435529 h 669014"/>
                  <a:gd name="connsiteX69" fmla="*/ 382262 w 510841"/>
                  <a:gd name="connsiteY69" fmla="*/ 446478 h 669014"/>
                  <a:gd name="connsiteX70" fmla="*/ 385739 w 510841"/>
                  <a:gd name="connsiteY70" fmla="*/ 453728 h 669014"/>
                  <a:gd name="connsiteX71" fmla="*/ 387515 w 510841"/>
                  <a:gd name="connsiteY71" fmla="*/ 460978 h 669014"/>
                  <a:gd name="connsiteX72" fmla="*/ 389290 w 510841"/>
                  <a:gd name="connsiteY72" fmla="*/ 468450 h 669014"/>
                  <a:gd name="connsiteX73" fmla="*/ 389290 w 510841"/>
                  <a:gd name="connsiteY73" fmla="*/ 475701 h 669014"/>
                  <a:gd name="connsiteX74" fmla="*/ 391066 w 510841"/>
                  <a:gd name="connsiteY74" fmla="*/ 482951 h 669014"/>
                  <a:gd name="connsiteX75" fmla="*/ 398538 w 510841"/>
                  <a:gd name="connsiteY75" fmla="*/ 490201 h 669014"/>
                  <a:gd name="connsiteX76" fmla="*/ 403790 w 510841"/>
                  <a:gd name="connsiteY76" fmla="*/ 497451 h 669014"/>
                  <a:gd name="connsiteX77" fmla="*/ 411041 w 510841"/>
                  <a:gd name="connsiteY77" fmla="*/ 501150 h 669014"/>
                  <a:gd name="connsiteX78" fmla="*/ 418291 w 510841"/>
                  <a:gd name="connsiteY78" fmla="*/ 506403 h 669014"/>
                  <a:gd name="connsiteX79" fmla="*/ 427465 w 510841"/>
                  <a:gd name="connsiteY79" fmla="*/ 506403 h 669014"/>
                  <a:gd name="connsiteX80" fmla="*/ 429240 w 510841"/>
                  <a:gd name="connsiteY80" fmla="*/ 499153 h 669014"/>
                  <a:gd name="connsiteX81" fmla="*/ 429240 w 510841"/>
                  <a:gd name="connsiteY81" fmla="*/ 491903 h 669014"/>
                  <a:gd name="connsiteX82" fmla="*/ 434937 w 510841"/>
                  <a:gd name="connsiteY82" fmla="*/ 484652 h 669014"/>
                  <a:gd name="connsiteX83" fmla="*/ 442187 w 510841"/>
                  <a:gd name="connsiteY83" fmla="*/ 490127 h 669014"/>
                  <a:gd name="connsiteX84" fmla="*/ 445664 w 510841"/>
                  <a:gd name="connsiteY84" fmla="*/ 497377 h 669014"/>
                  <a:gd name="connsiteX85" fmla="*/ 449363 w 510841"/>
                  <a:gd name="connsiteY85" fmla="*/ 504849 h 669014"/>
                  <a:gd name="connsiteX86" fmla="*/ 453062 w 510841"/>
                  <a:gd name="connsiteY86" fmla="*/ 512099 h 669014"/>
                  <a:gd name="connsiteX87" fmla="*/ 454616 w 510841"/>
                  <a:gd name="connsiteY87" fmla="*/ 519350 h 669014"/>
                  <a:gd name="connsiteX88" fmla="*/ 456613 w 510841"/>
                  <a:gd name="connsiteY88" fmla="*/ 526600 h 669014"/>
                  <a:gd name="connsiteX89" fmla="*/ 462088 w 510841"/>
                  <a:gd name="connsiteY89" fmla="*/ 533850 h 669014"/>
                  <a:gd name="connsiteX90" fmla="*/ 469338 w 510841"/>
                  <a:gd name="connsiteY90" fmla="*/ 539325 h 669014"/>
                  <a:gd name="connsiteX91" fmla="*/ 476588 w 510841"/>
                  <a:gd name="connsiteY91" fmla="*/ 542802 h 669014"/>
                  <a:gd name="connsiteX92" fmla="*/ 483838 w 510841"/>
                  <a:gd name="connsiteY92" fmla="*/ 550052 h 669014"/>
                  <a:gd name="connsiteX93" fmla="*/ 485466 w 510841"/>
                  <a:gd name="connsiteY93" fmla="*/ 556266 h 669014"/>
                  <a:gd name="connsiteX94" fmla="*/ 483468 w 510841"/>
                  <a:gd name="connsiteY94" fmla="*/ 563517 h 669014"/>
                  <a:gd name="connsiteX95" fmla="*/ 483468 w 510841"/>
                  <a:gd name="connsiteY95" fmla="*/ 570767 h 669014"/>
                  <a:gd name="connsiteX96" fmla="*/ 490719 w 510841"/>
                  <a:gd name="connsiteY96" fmla="*/ 576241 h 669014"/>
                  <a:gd name="connsiteX97" fmla="*/ 499892 w 510841"/>
                  <a:gd name="connsiteY97" fmla="*/ 579940 h 669014"/>
                  <a:gd name="connsiteX98" fmla="*/ 507364 w 510841"/>
                  <a:gd name="connsiteY98" fmla="*/ 581716 h 669014"/>
                  <a:gd name="connsiteX99" fmla="*/ 510842 w 510841"/>
                  <a:gd name="connsiteY99" fmla="*/ 588966 h 669014"/>
                  <a:gd name="connsiteX100" fmla="*/ 510842 w 510841"/>
                  <a:gd name="connsiteY100" fmla="*/ 596216 h 669014"/>
                  <a:gd name="connsiteX101" fmla="*/ 510842 w 510841"/>
                  <a:gd name="connsiteY101" fmla="*/ 603467 h 669014"/>
                  <a:gd name="connsiteX102" fmla="*/ 510842 w 510841"/>
                  <a:gd name="connsiteY102" fmla="*/ 610717 h 669014"/>
                  <a:gd name="connsiteX103" fmla="*/ 510842 w 510841"/>
                  <a:gd name="connsiteY103" fmla="*/ 618189 h 669014"/>
                  <a:gd name="connsiteX104" fmla="*/ 505367 w 510841"/>
                  <a:gd name="connsiteY104" fmla="*/ 625439 h 669014"/>
                  <a:gd name="connsiteX105" fmla="*/ 501668 w 510841"/>
                  <a:gd name="connsiteY105" fmla="*/ 632689 h 669014"/>
                  <a:gd name="connsiteX106" fmla="*/ 498191 w 510841"/>
                  <a:gd name="connsiteY106" fmla="*/ 639939 h 669014"/>
                  <a:gd name="connsiteX107" fmla="*/ 490719 w 510841"/>
                  <a:gd name="connsiteY107" fmla="*/ 643638 h 669014"/>
                  <a:gd name="connsiteX108" fmla="*/ 483468 w 510841"/>
                  <a:gd name="connsiteY108" fmla="*/ 649113 h 669014"/>
                  <a:gd name="connsiteX109" fmla="*/ 479991 w 510841"/>
                  <a:gd name="connsiteY109" fmla="*/ 658065 h 669014"/>
                  <a:gd name="connsiteX110" fmla="*/ 472519 w 510841"/>
                  <a:gd name="connsiteY110" fmla="*/ 659840 h 669014"/>
                  <a:gd name="connsiteX111" fmla="*/ 465269 w 510841"/>
                  <a:gd name="connsiteY111" fmla="*/ 663318 h 669014"/>
                  <a:gd name="connsiteX112" fmla="*/ 458019 w 510841"/>
                  <a:gd name="connsiteY112" fmla="*/ 669014 h 669014"/>
                  <a:gd name="connsiteX113" fmla="*/ 450769 w 510841"/>
                  <a:gd name="connsiteY113" fmla="*/ 669014 h 669014"/>
                  <a:gd name="connsiteX114" fmla="*/ 445294 w 510841"/>
                  <a:gd name="connsiteY114" fmla="*/ 661764 h 669014"/>
                  <a:gd name="connsiteX115" fmla="*/ 439819 w 510841"/>
                  <a:gd name="connsiteY115" fmla="*/ 654292 h 669014"/>
                  <a:gd name="connsiteX116" fmla="*/ 439819 w 510841"/>
                  <a:gd name="connsiteY116" fmla="*/ 647042 h 669014"/>
                  <a:gd name="connsiteX117" fmla="*/ 434567 w 510841"/>
                  <a:gd name="connsiteY117" fmla="*/ 639791 h 669014"/>
                  <a:gd name="connsiteX118" fmla="*/ 432569 w 510841"/>
                  <a:gd name="connsiteY118" fmla="*/ 632541 h 669014"/>
                  <a:gd name="connsiteX119" fmla="*/ 432569 w 510841"/>
                  <a:gd name="connsiteY119" fmla="*/ 623590 h 669014"/>
                  <a:gd name="connsiteX120" fmla="*/ 430794 w 510841"/>
                  <a:gd name="connsiteY120" fmla="*/ 614416 h 669014"/>
                  <a:gd name="connsiteX121" fmla="*/ 428796 w 510841"/>
                  <a:gd name="connsiteY121" fmla="*/ 607166 h 669014"/>
                  <a:gd name="connsiteX122" fmla="*/ 425319 w 510841"/>
                  <a:gd name="connsiteY122" fmla="*/ 599915 h 669014"/>
                  <a:gd name="connsiteX123" fmla="*/ 425319 w 510841"/>
                  <a:gd name="connsiteY123" fmla="*/ 592443 h 669014"/>
                  <a:gd name="connsiteX124" fmla="*/ 423544 w 510841"/>
                  <a:gd name="connsiteY124" fmla="*/ 585193 h 669014"/>
                  <a:gd name="connsiteX125" fmla="*/ 410597 w 510841"/>
                  <a:gd name="connsiteY125" fmla="*/ 570767 h 669014"/>
                  <a:gd name="connsiteX126" fmla="*/ 398094 w 510841"/>
                  <a:gd name="connsiteY126" fmla="*/ 565070 h 669014"/>
                  <a:gd name="connsiteX127" fmla="*/ 392397 w 510841"/>
                  <a:gd name="connsiteY127" fmla="*/ 557820 h 669014"/>
                  <a:gd name="connsiteX128" fmla="*/ 385369 w 510841"/>
                  <a:gd name="connsiteY128" fmla="*/ 552567 h 669014"/>
                  <a:gd name="connsiteX129" fmla="*/ 379894 w 510841"/>
                  <a:gd name="connsiteY129" fmla="*/ 545317 h 669014"/>
                  <a:gd name="connsiteX130" fmla="*/ 374420 w 510841"/>
                  <a:gd name="connsiteY130" fmla="*/ 538067 h 669014"/>
                  <a:gd name="connsiteX131" fmla="*/ 368945 w 510841"/>
                  <a:gd name="connsiteY131" fmla="*/ 530595 h 669014"/>
                  <a:gd name="connsiteX132" fmla="*/ 363693 w 510841"/>
                  <a:gd name="connsiteY132" fmla="*/ 523345 h 669014"/>
                  <a:gd name="connsiteX133" fmla="*/ 359993 w 510841"/>
                  <a:gd name="connsiteY133" fmla="*/ 516095 h 669014"/>
                  <a:gd name="connsiteX134" fmla="*/ 352743 w 510841"/>
                  <a:gd name="connsiteY134" fmla="*/ 508844 h 669014"/>
                  <a:gd name="connsiteX135" fmla="*/ 349044 w 510841"/>
                  <a:gd name="connsiteY135" fmla="*/ 501594 h 669014"/>
                  <a:gd name="connsiteX136" fmla="*/ 341794 w 510841"/>
                  <a:gd name="connsiteY136" fmla="*/ 495898 h 669014"/>
                  <a:gd name="connsiteX137" fmla="*/ 334544 w 510841"/>
                  <a:gd name="connsiteY137" fmla="*/ 490645 h 669014"/>
                  <a:gd name="connsiteX138" fmla="*/ 327294 w 510841"/>
                  <a:gd name="connsiteY138" fmla="*/ 485392 h 669014"/>
                  <a:gd name="connsiteX139" fmla="*/ 318120 w 510841"/>
                  <a:gd name="connsiteY139" fmla="*/ 479696 h 669014"/>
                  <a:gd name="connsiteX140" fmla="*/ 314421 w 510841"/>
                  <a:gd name="connsiteY140" fmla="*/ 472445 h 669014"/>
                  <a:gd name="connsiteX141" fmla="*/ 307171 w 510841"/>
                  <a:gd name="connsiteY141" fmla="*/ 465195 h 669014"/>
                  <a:gd name="connsiteX142" fmla="*/ 301474 w 510841"/>
                  <a:gd name="connsiteY142" fmla="*/ 457945 h 669014"/>
                  <a:gd name="connsiteX143" fmla="*/ 294224 w 510841"/>
                  <a:gd name="connsiteY143" fmla="*/ 450473 h 669014"/>
                  <a:gd name="connsiteX144" fmla="*/ 286974 w 510841"/>
                  <a:gd name="connsiteY144" fmla="*/ 445220 h 669014"/>
                  <a:gd name="connsiteX145" fmla="*/ 283275 w 510841"/>
                  <a:gd name="connsiteY145" fmla="*/ 437970 h 669014"/>
                  <a:gd name="connsiteX146" fmla="*/ 274323 w 510841"/>
                  <a:gd name="connsiteY146" fmla="*/ 430720 h 669014"/>
                  <a:gd name="connsiteX147" fmla="*/ 272547 w 510841"/>
                  <a:gd name="connsiteY147" fmla="*/ 423470 h 669014"/>
                  <a:gd name="connsiteX148" fmla="*/ 268848 w 510841"/>
                  <a:gd name="connsiteY148" fmla="*/ 415998 h 669014"/>
                  <a:gd name="connsiteX149" fmla="*/ 261598 w 510841"/>
                  <a:gd name="connsiteY149" fmla="*/ 414222 h 669014"/>
                  <a:gd name="connsiteX150" fmla="*/ 254348 w 510841"/>
                  <a:gd name="connsiteY150" fmla="*/ 408747 h 669014"/>
                  <a:gd name="connsiteX151" fmla="*/ 254348 w 510841"/>
                  <a:gd name="connsiteY151" fmla="*/ 401497 h 669014"/>
                  <a:gd name="connsiteX152" fmla="*/ 256124 w 510841"/>
                  <a:gd name="connsiteY152" fmla="*/ 394247 h 669014"/>
                  <a:gd name="connsiteX153" fmla="*/ 248873 w 510841"/>
                  <a:gd name="connsiteY153" fmla="*/ 390548 h 669014"/>
                  <a:gd name="connsiteX154" fmla="*/ 246876 w 510841"/>
                  <a:gd name="connsiteY154" fmla="*/ 397798 h 669014"/>
                  <a:gd name="connsiteX155" fmla="*/ 246876 w 510841"/>
                  <a:gd name="connsiteY155" fmla="*/ 405270 h 669014"/>
                  <a:gd name="connsiteX156" fmla="*/ 246876 w 510841"/>
                  <a:gd name="connsiteY156" fmla="*/ 412521 h 669014"/>
                  <a:gd name="connsiteX157" fmla="*/ 246876 w 510841"/>
                  <a:gd name="connsiteY157" fmla="*/ 419771 h 669014"/>
                  <a:gd name="connsiteX158" fmla="*/ 241623 w 510841"/>
                  <a:gd name="connsiteY158" fmla="*/ 427021 h 669014"/>
                  <a:gd name="connsiteX159" fmla="*/ 234373 w 510841"/>
                  <a:gd name="connsiteY159" fmla="*/ 421546 h 669014"/>
                  <a:gd name="connsiteX160" fmla="*/ 232376 w 510841"/>
                  <a:gd name="connsiteY160" fmla="*/ 414296 h 669014"/>
                  <a:gd name="connsiteX161" fmla="*/ 230600 w 510841"/>
                  <a:gd name="connsiteY161" fmla="*/ 406824 h 669014"/>
                  <a:gd name="connsiteX162" fmla="*/ 232376 w 510841"/>
                  <a:gd name="connsiteY162" fmla="*/ 399574 h 669014"/>
                  <a:gd name="connsiteX163" fmla="*/ 237850 w 510841"/>
                  <a:gd name="connsiteY163" fmla="*/ 392324 h 669014"/>
                  <a:gd name="connsiteX164" fmla="*/ 237850 w 510841"/>
                  <a:gd name="connsiteY164" fmla="*/ 385073 h 669014"/>
                  <a:gd name="connsiteX165" fmla="*/ 236075 w 510841"/>
                  <a:gd name="connsiteY165" fmla="*/ 377823 h 669014"/>
                  <a:gd name="connsiteX166" fmla="*/ 243325 w 510841"/>
                  <a:gd name="connsiteY166" fmla="*/ 370351 h 669014"/>
                  <a:gd name="connsiteX167" fmla="*/ 248799 w 510841"/>
                  <a:gd name="connsiteY167" fmla="*/ 363101 h 669014"/>
                  <a:gd name="connsiteX168" fmla="*/ 254274 w 510841"/>
                  <a:gd name="connsiteY168" fmla="*/ 355851 h 669014"/>
                  <a:gd name="connsiteX169" fmla="*/ 254274 w 510841"/>
                  <a:gd name="connsiteY169" fmla="*/ 348601 h 669014"/>
                  <a:gd name="connsiteX170" fmla="*/ 254274 w 510841"/>
                  <a:gd name="connsiteY170" fmla="*/ 341350 h 669014"/>
                  <a:gd name="connsiteX171" fmla="*/ 256050 w 510841"/>
                  <a:gd name="connsiteY171" fmla="*/ 334100 h 669014"/>
                  <a:gd name="connsiteX172" fmla="*/ 263522 w 510841"/>
                  <a:gd name="connsiteY172" fmla="*/ 328404 h 669014"/>
                  <a:gd name="connsiteX173" fmla="*/ 261524 w 510841"/>
                  <a:gd name="connsiteY173" fmla="*/ 321153 h 669014"/>
                  <a:gd name="connsiteX174" fmla="*/ 263522 w 510841"/>
                  <a:gd name="connsiteY174" fmla="*/ 313903 h 669014"/>
                  <a:gd name="connsiteX175" fmla="*/ 265075 w 510841"/>
                  <a:gd name="connsiteY175" fmla="*/ 306653 h 669014"/>
                  <a:gd name="connsiteX176" fmla="*/ 268774 w 510841"/>
                  <a:gd name="connsiteY176" fmla="*/ 299181 h 669014"/>
                  <a:gd name="connsiteX177" fmla="*/ 268774 w 510841"/>
                  <a:gd name="connsiteY177" fmla="*/ 291931 h 669014"/>
                  <a:gd name="connsiteX178" fmla="*/ 265075 w 510841"/>
                  <a:gd name="connsiteY178" fmla="*/ 284681 h 669014"/>
                  <a:gd name="connsiteX179" fmla="*/ 265075 w 510841"/>
                  <a:gd name="connsiteY179" fmla="*/ 277430 h 669014"/>
                  <a:gd name="connsiteX180" fmla="*/ 263522 w 510841"/>
                  <a:gd name="connsiteY180" fmla="*/ 270180 h 669014"/>
                  <a:gd name="connsiteX181" fmla="*/ 259823 w 510841"/>
                  <a:gd name="connsiteY181" fmla="*/ 262930 h 669014"/>
                  <a:gd name="connsiteX182" fmla="*/ 257825 w 510841"/>
                  <a:gd name="connsiteY182" fmla="*/ 255458 h 669014"/>
                  <a:gd name="connsiteX183" fmla="*/ 252572 w 510841"/>
                  <a:gd name="connsiteY183" fmla="*/ 248208 h 669014"/>
                  <a:gd name="connsiteX184" fmla="*/ 246876 w 510841"/>
                  <a:gd name="connsiteY184" fmla="*/ 240958 h 669014"/>
                  <a:gd name="connsiteX185" fmla="*/ 239626 w 510841"/>
                  <a:gd name="connsiteY185" fmla="*/ 235705 h 669014"/>
                  <a:gd name="connsiteX186" fmla="*/ 230674 w 510841"/>
                  <a:gd name="connsiteY186" fmla="*/ 233707 h 669014"/>
                  <a:gd name="connsiteX187" fmla="*/ 223424 w 510841"/>
                  <a:gd name="connsiteY187" fmla="*/ 231932 h 669014"/>
                  <a:gd name="connsiteX188" fmla="*/ 216174 w 510841"/>
                  <a:gd name="connsiteY188" fmla="*/ 226457 h 669014"/>
                  <a:gd name="connsiteX189" fmla="*/ 208923 w 510841"/>
                  <a:gd name="connsiteY189" fmla="*/ 218985 h 669014"/>
                  <a:gd name="connsiteX190" fmla="*/ 201451 w 510841"/>
                  <a:gd name="connsiteY190" fmla="*/ 213732 h 669014"/>
                  <a:gd name="connsiteX191" fmla="*/ 198418 w 510841"/>
                  <a:gd name="connsiteY191" fmla="*/ 207370 h 669014"/>
                  <a:gd name="connsiteX192" fmla="*/ 192722 w 510841"/>
                  <a:gd name="connsiteY192" fmla="*/ 200120 h 669014"/>
                  <a:gd name="connsiteX193" fmla="*/ 187469 w 510841"/>
                  <a:gd name="connsiteY193" fmla="*/ 192870 h 669014"/>
                  <a:gd name="connsiteX194" fmla="*/ 178295 w 510841"/>
                  <a:gd name="connsiteY194" fmla="*/ 183696 h 669014"/>
                  <a:gd name="connsiteX195" fmla="*/ 174596 w 510841"/>
                  <a:gd name="connsiteY195" fmla="*/ 176224 h 669014"/>
                  <a:gd name="connsiteX196" fmla="*/ 171119 w 510841"/>
                  <a:gd name="connsiteY196" fmla="*/ 168974 h 669014"/>
                  <a:gd name="connsiteX197" fmla="*/ 171119 w 510841"/>
                  <a:gd name="connsiteY197" fmla="*/ 161723 h 669014"/>
                  <a:gd name="connsiteX198" fmla="*/ 176594 w 510841"/>
                  <a:gd name="connsiteY198" fmla="*/ 154473 h 669014"/>
                  <a:gd name="connsiteX199" fmla="*/ 180293 w 510841"/>
                  <a:gd name="connsiteY199" fmla="*/ 147223 h 669014"/>
                  <a:gd name="connsiteX200" fmla="*/ 182068 w 510841"/>
                  <a:gd name="connsiteY200" fmla="*/ 139751 h 669014"/>
                  <a:gd name="connsiteX201" fmla="*/ 174596 w 510841"/>
                  <a:gd name="connsiteY201" fmla="*/ 141748 h 669014"/>
                  <a:gd name="connsiteX202" fmla="*/ 171119 w 510841"/>
                  <a:gd name="connsiteY202" fmla="*/ 148999 h 669014"/>
                  <a:gd name="connsiteX203" fmla="*/ 165644 w 510841"/>
                  <a:gd name="connsiteY203" fmla="*/ 156471 h 669014"/>
                  <a:gd name="connsiteX204" fmla="*/ 158394 w 510841"/>
                  <a:gd name="connsiteY204" fmla="*/ 158024 h 669014"/>
                  <a:gd name="connsiteX205" fmla="*/ 151144 w 510841"/>
                  <a:gd name="connsiteY205" fmla="*/ 152772 h 669014"/>
                  <a:gd name="connsiteX206" fmla="*/ 149147 w 510841"/>
                  <a:gd name="connsiteY206" fmla="*/ 145522 h 669014"/>
                  <a:gd name="connsiteX207" fmla="*/ 147371 w 510841"/>
                  <a:gd name="connsiteY207" fmla="*/ 138271 h 669014"/>
                  <a:gd name="connsiteX208" fmla="*/ 140121 w 510841"/>
                  <a:gd name="connsiteY208" fmla="*/ 139825 h 669014"/>
                  <a:gd name="connsiteX209" fmla="*/ 141896 w 510841"/>
                  <a:gd name="connsiteY209" fmla="*/ 147297 h 669014"/>
                  <a:gd name="connsiteX210" fmla="*/ 141896 w 510841"/>
                  <a:gd name="connsiteY210" fmla="*/ 154547 h 669014"/>
                  <a:gd name="connsiteX211" fmla="*/ 138197 w 510841"/>
                  <a:gd name="connsiteY211" fmla="*/ 161797 h 669014"/>
                  <a:gd name="connsiteX212" fmla="*/ 130947 w 510841"/>
                  <a:gd name="connsiteY212" fmla="*/ 163795 h 669014"/>
                  <a:gd name="connsiteX213" fmla="*/ 123697 w 510841"/>
                  <a:gd name="connsiteY213" fmla="*/ 161797 h 669014"/>
                  <a:gd name="connsiteX214" fmla="*/ 116447 w 510841"/>
                  <a:gd name="connsiteY214" fmla="*/ 154547 h 669014"/>
                  <a:gd name="connsiteX215" fmla="*/ 114671 w 510841"/>
                  <a:gd name="connsiteY215" fmla="*/ 147297 h 669014"/>
                  <a:gd name="connsiteX216" fmla="*/ 112674 w 510841"/>
                  <a:gd name="connsiteY216" fmla="*/ 139825 h 669014"/>
                  <a:gd name="connsiteX217" fmla="*/ 109197 w 510841"/>
                  <a:gd name="connsiteY217" fmla="*/ 132575 h 669014"/>
                  <a:gd name="connsiteX218" fmla="*/ 102242 w 510841"/>
                  <a:gd name="connsiteY218" fmla="*/ 127470 h 669014"/>
                  <a:gd name="connsiteX219" fmla="*/ 94844 w 510841"/>
                  <a:gd name="connsiteY219" fmla="*/ 125472 h 669014"/>
                  <a:gd name="connsiteX220" fmla="*/ 87594 w 510841"/>
                  <a:gd name="connsiteY220" fmla="*/ 121995 h 669014"/>
                  <a:gd name="connsiteX221" fmla="*/ 85596 w 510841"/>
                  <a:gd name="connsiteY221" fmla="*/ 114523 h 669014"/>
                  <a:gd name="connsiteX222" fmla="*/ 80344 w 510841"/>
                  <a:gd name="connsiteY222" fmla="*/ 107273 h 669014"/>
                  <a:gd name="connsiteX223" fmla="*/ 71170 w 510841"/>
                  <a:gd name="connsiteY223" fmla="*/ 102020 h 669014"/>
                  <a:gd name="connsiteX224" fmla="*/ 63920 w 510841"/>
                  <a:gd name="connsiteY224" fmla="*/ 100023 h 669014"/>
                  <a:gd name="connsiteX225" fmla="*/ 56670 w 510841"/>
                  <a:gd name="connsiteY225" fmla="*/ 96324 h 669014"/>
                  <a:gd name="connsiteX226" fmla="*/ 49198 w 510841"/>
                  <a:gd name="connsiteY226" fmla="*/ 89074 h 669014"/>
                  <a:gd name="connsiteX227" fmla="*/ 47422 w 510841"/>
                  <a:gd name="connsiteY227" fmla="*/ 81824 h 669014"/>
                  <a:gd name="connsiteX228" fmla="*/ 50899 w 510841"/>
                  <a:gd name="connsiteY228" fmla="*/ 74573 h 669014"/>
                  <a:gd name="connsiteX229" fmla="*/ 45647 w 510841"/>
                  <a:gd name="connsiteY229" fmla="*/ 67323 h 669014"/>
                  <a:gd name="connsiteX230" fmla="*/ 39950 w 510841"/>
                  <a:gd name="connsiteY230" fmla="*/ 59851 h 669014"/>
                  <a:gd name="connsiteX231" fmla="*/ 32700 w 510841"/>
                  <a:gd name="connsiteY231" fmla="*/ 54598 h 669014"/>
                  <a:gd name="connsiteX232" fmla="*/ 25450 w 510841"/>
                  <a:gd name="connsiteY232" fmla="*/ 47348 h 669014"/>
                  <a:gd name="connsiteX233" fmla="*/ 20197 w 510841"/>
                  <a:gd name="connsiteY233" fmla="*/ 40098 h 669014"/>
                  <a:gd name="connsiteX234" fmla="*/ 12725 w 510841"/>
                  <a:gd name="connsiteY234" fmla="*/ 32848 h 669014"/>
                  <a:gd name="connsiteX235" fmla="*/ 5475 w 510841"/>
                  <a:gd name="connsiteY235" fmla="*/ 25376 h 669014"/>
                  <a:gd name="connsiteX236" fmla="*/ 0 w 510841"/>
                  <a:gd name="connsiteY236" fmla="*/ 18125 h 669014"/>
                  <a:gd name="connsiteX237" fmla="*/ 1997 w 510841"/>
                  <a:gd name="connsiteY237" fmla="*/ 10875 h 669014"/>
                  <a:gd name="connsiteX238" fmla="*/ 21677 w 510841"/>
                  <a:gd name="connsiteY238" fmla="*/ 12651 h 669014"/>
                  <a:gd name="connsiteX239" fmla="*/ 29149 w 510841"/>
                  <a:gd name="connsiteY239" fmla="*/ 18125 h 669014"/>
                  <a:gd name="connsiteX240" fmla="*/ 36399 w 510841"/>
                  <a:gd name="connsiteY240" fmla="*/ 19901 h 669014"/>
                  <a:gd name="connsiteX241" fmla="*/ 43649 w 510841"/>
                  <a:gd name="connsiteY241" fmla="*/ 19901 h 669014"/>
                  <a:gd name="connsiteX242" fmla="*/ 50899 w 510841"/>
                  <a:gd name="connsiteY242" fmla="*/ 19901 h 669014"/>
                  <a:gd name="connsiteX243" fmla="*/ 60073 w 510841"/>
                  <a:gd name="connsiteY243" fmla="*/ 19901 h 669014"/>
                  <a:gd name="connsiteX244" fmla="*/ 67323 w 510841"/>
                  <a:gd name="connsiteY244" fmla="*/ 19901 h 669014"/>
                  <a:gd name="connsiteX245" fmla="*/ 74795 w 510841"/>
                  <a:gd name="connsiteY245" fmla="*/ 16202 h 669014"/>
                  <a:gd name="connsiteX246" fmla="*/ 82045 w 510841"/>
                  <a:gd name="connsiteY246" fmla="*/ 12725 h 669014"/>
                  <a:gd name="connsiteX247" fmla="*/ 89296 w 510841"/>
                  <a:gd name="connsiteY247" fmla="*/ 7250 h 669014"/>
                  <a:gd name="connsiteX248" fmla="*/ 96546 w 510841"/>
                  <a:gd name="connsiteY248" fmla="*/ 0 h 669014"/>
                  <a:gd name="connsiteX249" fmla="*/ 227715 w 510841"/>
                  <a:gd name="connsiteY249" fmla="*/ 14870 h 669014"/>
                  <a:gd name="connsiteX250" fmla="*/ 229046 w 510841"/>
                  <a:gd name="connsiteY250" fmla="*/ 25672 h 66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510841" h="669014">
                    <a:moveTo>
                      <a:pt x="229046" y="25672"/>
                    </a:moveTo>
                    <a:lnTo>
                      <a:pt x="227493" y="34623"/>
                    </a:lnTo>
                    <a:lnTo>
                      <a:pt x="227493" y="42095"/>
                    </a:lnTo>
                    <a:lnTo>
                      <a:pt x="230970" y="49346"/>
                    </a:lnTo>
                    <a:lnTo>
                      <a:pt x="238220" y="51343"/>
                    </a:lnTo>
                    <a:lnTo>
                      <a:pt x="260119" y="75017"/>
                    </a:lnTo>
                    <a:lnTo>
                      <a:pt x="263818" y="82267"/>
                    </a:lnTo>
                    <a:lnTo>
                      <a:pt x="263818" y="89296"/>
                    </a:lnTo>
                    <a:lnTo>
                      <a:pt x="265371" y="96546"/>
                    </a:lnTo>
                    <a:lnTo>
                      <a:pt x="269070" y="104018"/>
                    </a:lnTo>
                    <a:lnTo>
                      <a:pt x="269070" y="111268"/>
                    </a:lnTo>
                    <a:lnTo>
                      <a:pt x="271068" y="118518"/>
                    </a:lnTo>
                    <a:lnTo>
                      <a:pt x="276321" y="125768"/>
                    </a:lnTo>
                    <a:lnTo>
                      <a:pt x="283571" y="129468"/>
                    </a:lnTo>
                    <a:lnTo>
                      <a:pt x="292744" y="132945"/>
                    </a:lnTo>
                    <a:lnTo>
                      <a:pt x="292744" y="140195"/>
                    </a:lnTo>
                    <a:lnTo>
                      <a:pt x="285494" y="140195"/>
                    </a:lnTo>
                    <a:lnTo>
                      <a:pt x="285494" y="147667"/>
                    </a:lnTo>
                    <a:lnTo>
                      <a:pt x="290969" y="154917"/>
                    </a:lnTo>
                    <a:lnTo>
                      <a:pt x="294446" y="162167"/>
                    </a:lnTo>
                    <a:lnTo>
                      <a:pt x="296443" y="169417"/>
                    </a:lnTo>
                    <a:lnTo>
                      <a:pt x="290969" y="176668"/>
                    </a:lnTo>
                    <a:lnTo>
                      <a:pt x="289193" y="184140"/>
                    </a:lnTo>
                    <a:lnTo>
                      <a:pt x="294446" y="191390"/>
                    </a:lnTo>
                    <a:lnTo>
                      <a:pt x="300143" y="198640"/>
                    </a:lnTo>
                    <a:lnTo>
                      <a:pt x="307393" y="204115"/>
                    </a:lnTo>
                    <a:lnTo>
                      <a:pt x="307393" y="196865"/>
                    </a:lnTo>
                    <a:lnTo>
                      <a:pt x="307393" y="189614"/>
                    </a:lnTo>
                    <a:lnTo>
                      <a:pt x="305395" y="182364"/>
                    </a:lnTo>
                    <a:lnTo>
                      <a:pt x="301696" y="175114"/>
                    </a:lnTo>
                    <a:lnTo>
                      <a:pt x="301696" y="167642"/>
                    </a:lnTo>
                    <a:lnTo>
                      <a:pt x="305395" y="160392"/>
                    </a:lnTo>
                    <a:lnTo>
                      <a:pt x="312645" y="164091"/>
                    </a:lnTo>
                    <a:lnTo>
                      <a:pt x="316344" y="171341"/>
                    </a:lnTo>
                    <a:lnTo>
                      <a:pt x="320044" y="178591"/>
                    </a:lnTo>
                    <a:lnTo>
                      <a:pt x="325518" y="185841"/>
                    </a:lnTo>
                    <a:lnTo>
                      <a:pt x="327516" y="193314"/>
                    </a:lnTo>
                    <a:lnTo>
                      <a:pt x="330993" y="200564"/>
                    </a:lnTo>
                    <a:lnTo>
                      <a:pt x="334692" y="207814"/>
                    </a:lnTo>
                    <a:lnTo>
                      <a:pt x="341942" y="213067"/>
                    </a:lnTo>
                    <a:lnTo>
                      <a:pt x="341942" y="220317"/>
                    </a:lnTo>
                    <a:lnTo>
                      <a:pt x="339945" y="227789"/>
                    </a:lnTo>
                    <a:lnTo>
                      <a:pt x="334692" y="235039"/>
                    </a:lnTo>
                    <a:lnTo>
                      <a:pt x="332694" y="242289"/>
                    </a:lnTo>
                    <a:lnTo>
                      <a:pt x="334692" y="249539"/>
                    </a:lnTo>
                    <a:lnTo>
                      <a:pt x="336467" y="256790"/>
                    </a:lnTo>
                    <a:lnTo>
                      <a:pt x="338243" y="264262"/>
                    </a:lnTo>
                    <a:lnTo>
                      <a:pt x="334766" y="271512"/>
                    </a:lnTo>
                    <a:lnTo>
                      <a:pt x="336541" y="278762"/>
                    </a:lnTo>
                    <a:lnTo>
                      <a:pt x="342016" y="286012"/>
                    </a:lnTo>
                    <a:lnTo>
                      <a:pt x="342016" y="293262"/>
                    </a:lnTo>
                    <a:lnTo>
                      <a:pt x="343792" y="300513"/>
                    </a:lnTo>
                    <a:lnTo>
                      <a:pt x="349266" y="307985"/>
                    </a:lnTo>
                    <a:lnTo>
                      <a:pt x="349266" y="315235"/>
                    </a:lnTo>
                    <a:lnTo>
                      <a:pt x="352965" y="322485"/>
                    </a:lnTo>
                    <a:lnTo>
                      <a:pt x="360215" y="327960"/>
                    </a:lnTo>
                    <a:lnTo>
                      <a:pt x="367466" y="333434"/>
                    </a:lnTo>
                    <a:lnTo>
                      <a:pt x="367466" y="340685"/>
                    </a:lnTo>
                    <a:lnTo>
                      <a:pt x="369241" y="347935"/>
                    </a:lnTo>
                    <a:lnTo>
                      <a:pt x="369241" y="355407"/>
                    </a:lnTo>
                    <a:lnTo>
                      <a:pt x="371239" y="362879"/>
                    </a:lnTo>
                    <a:lnTo>
                      <a:pt x="371239" y="370129"/>
                    </a:lnTo>
                    <a:lnTo>
                      <a:pt x="372792" y="377379"/>
                    </a:lnTo>
                    <a:lnTo>
                      <a:pt x="378489" y="384630"/>
                    </a:lnTo>
                    <a:lnTo>
                      <a:pt x="389216" y="406528"/>
                    </a:lnTo>
                    <a:lnTo>
                      <a:pt x="394691" y="413778"/>
                    </a:lnTo>
                    <a:lnTo>
                      <a:pt x="396466" y="421028"/>
                    </a:lnTo>
                    <a:lnTo>
                      <a:pt x="392767" y="428279"/>
                    </a:lnTo>
                    <a:lnTo>
                      <a:pt x="387515" y="435529"/>
                    </a:lnTo>
                    <a:lnTo>
                      <a:pt x="382262" y="446478"/>
                    </a:lnTo>
                    <a:lnTo>
                      <a:pt x="385739" y="453728"/>
                    </a:lnTo>
                    <a:lnTo>
                      <a:pt x="387515" y="460978"/>
                    </a:lnTo>
                    <a:lnTo>
                      <a:pt x="389290" y="468450"/>
                    </a:lnTo>
                    <a:lnTo>
                      <a:pt x="389290" y="475701"/>
                    </a:lnTo>
                    <a:lnTo>
                      <a:pt x="391066" y="482951"/>
                    </a:lnTo>
                    <a:lnTo>
                      <a:pt x="398538" y="490201"/>
                    </a:lnTo>
                    <a:lnTo>
                      <a:pt x="403790" y="497451"/>
                    </a:lnTo>
                    <a:lnTo>
                      <a:pt x="411041" y="501150"/>
                    </a:lnTo>
                    <a:lnTo>
                      <a:pt x="418291" y="506403"/>
                    </a:lnTo>
                    <a:lnTo>
                      <a:pt x="427465" y="506403"/>
                    </a:lnTo>
                    <a:lnTo>
                      <a:pt x="429240" y="499153"/>
                    </a:lnTo>
                    <a:lnTo>
                      <a:pt x="429240" y="491903"/>
                    </a:lnTo>
                    <a:lnTo>
                      <a:pt x="434937" y="484652"/>
                    </a:lnTo>
                    <a:lnTo>
                      <a:pt x="442187" y="490127"/>
                    </a:lnTo>
                    <a:lnTo>
                      <a:pt x="445664" y="497377"/>
                    </a:lnTo>
                    <a:lnTo>
                      <a:pt x="449363" y="504849"/>
                    </a:lnTo>
                    <a:lnTo>
                      <a:pt x="453062" y="512099"/>
                    </a:lnTo>
                    <a:lnTo>
                      <a:pt x="454616" y="519350"/>
                    </a:lnTo>
                    <a:lnTo>
                      <a:pt x="456613" y="526600"/>
                    </a:lnTo>
                    <a:lnTo>
                      <a:pt x="462088" y="533850"/>
                    </a:lnTo>
                    <a:lnTo>
                      <a:pt x="469338" y="539325"/>
                    </a:lnTo>
                    <a:lnTo>
                      <a:pt x="476588" y="542802"/>
                    </a:lnTo>
                    <a:lnTo>
                      <a:pt x="483838" y="550052"/>
                    </a:lnTo>
                    <a:lnTo>
                      <a:pt x="485466" y="556266"/>
                    </a:lnTo>
                    <a:lnTo>
                      <a:pt x="483468" y="563517"/>
                    </a:lnTo>
                    <a:lnTo>
                      <a:pt x="483468" y="570767"/>
                    </a:lnTo>
                    <a:lnTo>
                      <a:pt x="490719" y="576241"/>
                    </a:lnTo>
                    <a:lnTo>
                      <a:pt x="499892" y="579940"/>
                    </a:lnTo>
                    <a:lnTo>
                      <a:pt x="507364" y="581716"/>
                    </a:lnTo>
                    <a:lnTo>
                      <a:pt x="510842" y="588966"/>
                    </a:lnTo>
                    <a:lnTo>
                      <a:pt x="510842" y="596216"/>
                    </a:lnTo>
                    <a:lnTo>
                      <a:pt x="510842" y="603467"/>
                    </a:lnTo>
                    <a:lnTo>
                      <a:pt x="510842" y="610717"/>
                    </a:lnTo>
                    <a:lnTo>
                      <a:pt x="510842" y="618189"/>
                    </a:lnTo>
                    <a:lnTo>
                      <a:pt x="505367" y="625439"/>
                    </a:lnTo>
                    <a:lnTo>
                      <a:pt x="501668" y="632689"/>
                    </a:lnTo>
                    <a:lnTo>
                      <a:pt x="498191" y="639939"/>
                    </a:lnTo>
                    <a:lnTo>
                      <a:pt x="490719" y="643638"/>
                    </a:lnTo>
                    <a:lnTo>
                      <a:pt x="483468" y="649113"/>
                    </a:lnTo>
                    <a:lnTo>
                      <a:pt x="479991" y="658065"/>
                    </a:lnTo>
                    <a:lnTo>
                      <a:pt x="472519" y="659840"/>
                    </a:lnTo>
                    <a:lnTo>
                      <a:pt x="465269" y="663318"/>
                    </a:lnTo>
                    <a:lnTo>
                      <a:pt x="458019" y="669014"/>
                    </a:lnTo>
                    <a:lnTo>
                      <a:pt x="450769" y="669014"/>
                    </a:lnTo>
                    <a:lnTo>
                      <a:pt x="445294" y="661764"/>
                    </a:lnTo>
                    <a:lnTo>
                      <a:pt x="439819" y="654292"/>
                    </a:lnTo>
                    <a:lnTo>
                      <a:pt x="439819" y="647042"/>
                    </a:lnTo>
                    <a:lnTo>
                      <a:pt x="434567" y="639791"/>
                    </a:lnTo>
                    <a:lnTo>
                      <a:pt x="432569" y="632541"/>
                    </a:lnTo>
                    <a:lnTo>
                      <a:pt x="432569" y="623590"/>
                    </a:lnTo>
                    <a:lnTo>
                      <a:pt x="430794" y="614416"/>
                    </a:lnTo>
                    <a:lnTo>
                      <a:pt x="428796" y="607166"/>
                    </a:lnTo>
                    <a:lnTo>
                      <a:pt x="425319" y="599915"/>
                    </a:lnTo>
                    <a:lnTo>
                      <a:pt x="425319" y="592443"/>
                    </a:lnTo>
                    <a:lnTo>
                      <a:pt x="423544" y="585193"/>
                    </a:lnTo>
                    <a:lnTo>
                      <a:pt x="410597" y="570767"/>
                    </a:lnTo>
                    <a:lnTo>
                      <a:pt x="398094" y="565070"/>
                    </a:lnTo>
                    <a:lnTo>
                      <a:pt x="392397" y="557820"/>
                    </a:lnTo>
                    <a:lnTo>
                      <a:pt x="385369" y="552567"/>
                    </a:lnTo>
                    <a:lnTo>
                      <a:pt x="379894" y="545317"/>
                    </a:lnTo>
                    <a:lnTo>
                      <a:pt x="374420" y="538067"/>
                    </a:lnTo>
                    <a:lnTo>
                      <a:pt x="368945" y="530595"/>
                    </a:lnTo>
                    <a:lnTo>
                      <a:pt x="363693" y="523345"/>
                    </a:lnTo>
                    <a:lnTo>
                      <a:pt x="359993" y="516095"/>
                    </a:lnTo>
                    <a:lnTo>
                      <a:pt x="352743" y="508844"/>
                    </a:lnTo>
                    <a:lnTo>
                      <a:pt x="349044" y="501594"/>
                    </a:lnTo>
                    <a:lnTo>
                      <a:pt x="341794" y="495898"/>
                    </a:lnTo>
                    <a:lnTo>
                      <a:pt x="334544" y="490645"/>
                    </a:lnTo>
                    <a:lnTo>
                      <a:pt x="327294" y="485392"/>
                    </a:lnTo>
                    <a:lnTo>
                      <a:pt x="318120" y="479696"/>
                    </a:lnTo>
                    <a:lnTo>
                      <a:pt x="314421" y="472445"/>
                    </a:lnTo>
                    <a:lnTo>
                      <a:pt x="307171" y="465195"/>
                    </a:lnTo>
                    <a:lnTo>
                      <a:pt x="301474" y="457945"/>
                    </a:lnTo>
                    <a:lnTo>
                      <a:pt x="294224" y="450473"/>
                    </a:lnTo>
                    <a:lnTo>
                      <a:pt x="286974" y="445220"/>
                    </a:lnTo>
                    <a:lnTo>
                      <a:pt x="283275" y="437970"/>
                    </a:lnTo>
                    <a:lnTo>
                      <a:pt x="274323" y="430720"/>
                    </a:lnTo>
                    <a:lnTo>
                      <a:pt x="272547" y="423470"/>
                    </a:lnTo>
                    <a:lnTo>
                      <a:pt x="268848" y="415998"/>
                    </a:lnTo>
                    <a:lnTo>
                      <a:pt x="261598" y="414222"/>
                    </a:lnTo>
                    <a:lnTo>
                      <a:pt x="254348" y="408747"/>
                    </a:lnTo>
                    <a:lnTo>
                      <a:pt x="254348" y="401497"/>
                    </a:lnTo>
                    <a:lnTo>
                      <a:pt x="256124" y="394247"/>
                    </a:lnTo>
                    <a:lnTo>
                      <a:pt x="248873" y="390548"/>
                    </a:lnTo>
                    <a:lnTo>
                      <a:pt x="246876" y="397798"/>
                    </a:lnTo>
                    <a:lnTo>
                      <a:pt x="246876" y="405270"/>
                    </a:lnTo>
                    <a:lnTo>
                      <a:pt x="246876" y="412521"/>
                    </a:lnTo>
                    <a:lnTo>
                      <a:pt x="246876" y="419771"/>
                    </a:lnTo>
                    <a:lnTo>
                      <a:pt x="241623" y="427021"/>
                    </a:lnTo>
                    <a:lnTo>
                      <a:pt x="234373" y="421546"/>
                    </a:lnTo>
                    <a:lnTo>
                      <a:pt x="232376" y="414296"/>
                    </a:lnTo>
                    <a:lnTo>
                      <a:pt x="230600" y="406824"/>
                    </a:lnTo>
                    <a:lnTo>
                      <a:pt x="232376" y="399574"/>
                    </a:lnTo>
                    <a:lnTo>
                      <a:pt x="237850" y="392324"/>
                    </a:lnTo>
                    <a:lnTo>
                      <a:pt x="237850" y="385073"/>
                    </a:lnTo>
                    <a:lnTo>
                      <a:pt x="236075" y="377823"/>
                    </a:lnTo>
                    <a:lnTo>
                      <a:pt x="243325" y="370351"/>
                    </a:lnTo>
                    <a:lnTo>
                      <a:pt x="248799" y="363101"/>
                    </a:lnTo>
                    <a:lnTo>
                      <a:pt x="254274" y="355851"/>
                    </a:lnTo>
                    <a:lnTo>
                      <a:pt x="254274" y="348601"/>
                    </a:lnTo>
                    <a:lnTo>
                      <a:pt x="254274" y="341350"/>
                    </a:lnTo>
                    <a:lnTo>
                      <a:pt x="256050" y="334100"/>
                    </a:lnTo>
                    <a:lnTo>
                      <a:pt x="263522" y="328404"/>
                    </a:lnTo>
                    <a:lnTo>
                      <a:pt x="261524" y="321153"/>
                    </a:lnTo>
                    <a:lnTo>
                      <a:pt x="263522" y="313903"/>
                    </a:lnTo>
                    <a:lnTo>
                      <a:pt x="265075" y="306653"/>
                    </a:lnTo>
                    <a:lnTo>
                      <a:pt x="268774" y="299181"/>
                    </a:lnTo>
                    <a:lnTo>
                      <a:pt x="268774" y="291931"/>
                    </a:lnTo>
                    <a:lnTo>
                      <a:pt x="265075" y="284681"/>
                    </a:lnTo>
                    <a:lnTo>
                      <a:pt x="265075" y="277430"/>
                    </a:lnTo>
                    <a:lnTo>
                      <a:pt x="263522" y="270180"/>
                    </a:lnTo>
                    <a:lnTo>
                      <a:pt x="259823" y="262930"/>
                    </a:lnTo>
                    <a:lnTo>
                      <a:pt x="257825" y="255458"/>
                    </a:lnTo>
                    <a:lnTo>
                      <a:pt x="252572" y="248208"/>
                    </a:lnTo>
                    <a:lnTo>
                      <a:pt x="246876" y="240958"/>
                    </a:lnTo>
                    <a:lnTo>
                      <a:pt x="239626" y="235705"/>
                    </a:lnTo>
                    <a:lnTo>
                      <a:pt x="230674" y="233707"/>
                    </a:lnTo>
                    <a:lnTo>
                      <a:pt x="223424" y="231932"/>
                    </a:lnTo>
                    <a:lnTo>
                      <a:pt x="216174" y="226457"/>
                    </a:lnTo>
                    <a:lnTo>
                      <a:pt x="208923" y="218985"/>
                    </a:lnTo>
                    <a:lnTo>
                      <a:pt x="201451" y="213732"/>
                    </a:lnTo>
                    <a:lnTo>
                      <a:pt x="198418" y="207370"/>
                    </a:lnTo>
                    <a:lnTo>
                      <a:pt x="192722" y="200120"/>
                    </a:lnTo>
                    <a:lnTo>
                      <a:pt x="187469" y="192870"/>
                    </a:lnTo>
                    <a:lnTo>
                      <a:pt x="178295" y="183696"/>
                    </a:lnTo>
                    <a:lnTo>
                      <a:pt x="174596" y="176224"/>
                    </a:lnTo>
                    <a:lnTo>
                      <a:pt x="171119" y="168974"/>
                    </a:lnTo>
                    <a:lnTo>
                      <a:pt x="171119" y="161723"/>
                    </a:lnTo>
                    <a:lnTo>
                      <a:pt x="176594" y="154473"/>
                    </a:lnTo>
                    <a:lnTo>
                      <a:pt x="180293" y="147223"/>
                    </a:lnTo>
                    <a:lnTo>
                      <a:pt x="182068" y="139751"/>
                    </a:lnTo>
                    <a:lnTo>
                      <a:pt x="174596" y="141748"/>
                    </a:lnTo>
                    <a:lnTo>
                      <a:pt x="171119" y="148999"/>
                    </a:lnTo>
                    <a:lnTo>
                      <a:pt x="165644" y="156471"/>
                    </a:lnTo>
                    <a:lnTo>
                      <a:pt x="158394" y="158024"/>
                    </a:lnTo>
                    <a:lnTo>
                      <a:pt x="151144" y="152772"/>
                    </a:lnTo>
                    <a:lnTo>
                      <a:pt x="149147" y="145522"/>
                    </a:lnTo>
                    <a:lnTo>
                      <a:pt x="147371" y="138271"/>
                    </a:lnTo>
                    <a:lnTo>
                      <a:pt x="140121" y="139825"/>
                    </a:lnTo>
                    <a:lnTo>
                      <a:pt x="141896" y="147297"/>
                    </a:lnTo>
                    <a:lnTo>
                      <a:pt x="141896" y="154547"/>
                    </a:lnTo>
                    <a:lnTo>
                      <a:pt x="138197" y="161797"/>
                    </a:lnTo>
                    <a:lnTo>
                      <a:pt x="130947" y="163795"/>
                    </a:lnTo>
                    <a:lnTo>
                      <a:pt x="123697" y="161797"/>
                    </a:lnTo>
                    <a:lnTo>
                      <a:pt x="116447" y="154547"/>
                    </a:lnTo>
                    <a:lnTo>
                      <a:pt x="114671" y="147297"/>
                    </a:lnTo>
                    <a:lnTo>
                      <a:pt x="112674" y="139825"/>
                    </a:lnTo>
                    <a:lnTo>
                      <a:pt x="109197" y="132575"/>
                    </a:lnTo>
                    <a:lnTo>
                      <a:pt x="102242" y="127470"/>
                    </a:lnTo>
                    <a:lnTo>
                      <a:pt x="94844" y="125472"/>
                    </a:lnTo>
                    <a:lnTo>
                      <a:pt x="87594" y="121995"/>
                    </a:lnTo>
                    <a:lnTo>
                      <a:pt x="85596" y="114523"/>
                    </a:lnTo>
                    <a:lnTo>
                      <a:pt x="80344" y="107273"/>
                    </a:lnTo>
                    <a:lnTo>
                      <a:pt x="71170" y="102020"/>
                    </a:lnTo>
                    <a:lnTo>
                      <a:pt x="63920" y="100023"/>
                    </a:lnTo>
                    <a:lnTo>
                      <a:pt x="56670" y="96324"/>
                    </a:lnTo>
                    <a:lnTo>
                      <a:pt x="49198" y="89074"/>
                    </a:lnTo>
                    <a:lnTo>
                      <a:pt x="47422" y="81824"/>
                    </a:lnTo>
                    <a:lnTo>
                      <a:pt x="50899" y="74573"/>
                    </a:lnTo>
                    <a:lnTo>
                      <a:pt x="45647" y="67323"/>
                    </a:lnTo>
                    <a:lnTo>
                      <a:pt x="39950" y="59851"/>
                    </a:lnTo>
                    <a:lnTo>
                      <a:pt x="32700" y="54598"/>
                    </a:lnTo>
                    <a:lnTo>
                      <a:pt x="25450" y="47348"/>
                    </a:lnTo>
                    <a:lnTo>
                      <a:pt x="20197" y="40098"/>
                    </a:lnTo>
                    <a:lnTo>
                      <a:pt x="12725" y="32848"/>
                    </a:lnTo>
                    <a:lnTo>
                      <a:pt x="5475" y="25376"/>
                    </a:lnTo>
                    <a:lnTo>
                      <a:pt x="0" y="18125"/>
                    </a:lnTo>
                    <a:lnTo>
                      <a:pt x="1997" y="10875"/>
                    </a:lnTo>
                    <a:lnTo>
                      <a:pt x="21677" y="12651"/>
                    </a:lnTo>
                    <a:lnTo>
                      <a:pt x="29149" y="18125"/>
                    </a:lnTo>
                    <a:lnTo>
                      <a:pt x="36399" y="19901"/>
                    </a:lnTo>
                    <a:lnTo>
                      <a:pt x="43649" y="19901"/>
                    </a:lnTo>
                    <a:lnTo>
                      <a:pt x="50899" y="19901"/>
                    </a:lnTo>
                    <a:lnTo>
                      <a:pt x="60073" y="19901"/>
                    </a:lnTo>
                    <a:lnTo>
                      <a:pt x="67323" y="19901"/>
                    </a:lnTo>
                    <a:lnTo>
                      <a:pt x="74795" y="16202"/>
                    </a:lnTo>
                    <a:lnTo>
                      <a:pt x="82045" y="12725"/>
                    </a:lnTo>
                    <a:lnTo>
                      <a:pt x="89296" y="7250"/>
                    </a:lnTo>
                    <a:lnTo>
                      <a:pt x="96546" y="0"/>
                    </a:lnTo>
                    <a:lnTo>
                      <a:pt x="227715" y="14870"/>
                    </a:lnTo>
                    <a:lnTo>
                      <a:pt x="229046" y="25672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A9D206AE-2659-415E-9D08-E7B73BF810E5}"/>
                  </a:ext>
                </a:extLst>
              </p:cNvPr>
              <p:cNvSpPr/>
              <p:nvPr/>
            </p:nvSpPr>
            <p:spPr>
              <a:xfrm>
                <a:off x="671712" y="3589141"/>
                <a:ext cx="21898" cy="25375"/>
              </a:xfrm>
              <a:custGeom>
                <a:avLst/>
                <a:gdLst>
                  <a:gd name="connsiteX0" fmla="*/ 18199 w 21898"/>
                  <a:gd name="connsiteY0" fmla="*/ 0 h 25375"/>
                  <a:gd name="connsiteX1" fmla="*/ 10949 w 21898"/>
                  <a:gd name="connsiteY1" fmla="*/ 3699 h 25375"/>
                  <a:gd name="connsiteX2" fmla="*/ 3699 w 21898"/>
                  <a:gd name="connsiteY2" fmla="*/ 7176 h 25375"/>
                  <a:gd name="connsiteX3" fmla="*/ 0 w 21898"/>
                  <a:gd name="connsiteY3" fmla="*/ 14648 h 25375"/>
                  <a:gd name="connsiteX4" fmla="*/ 1997 w 21898"/>
                  <a:gd name="connsiteY4" fmla="*/ 21899 h 25375"/>
                  <a:gd name="connsiteX5" fmla="*/ 9248 w 21898"/>
                  <a:gd name="connsiteY5" fmla="*/ 25376 h 25375"/>
                  <a:gd name="connsiteX6" fmla="*/ 12947 w 21898"/>
                  <a:gd name="connsiteY6" fmla="*/ 18125 h 25375"/>
                  <a:gd name="connsiteX7" fmla="*/ 18199 w 21898"/>
                  <a:gd name="connsiteY7" fmla="*/ 10875 h 25375"/>
                  <a:gd name="connsiteX8" fmla="*/ 21898 w 21898"/>
                  <a:gd name="connsiteY8" fmla="*/ 3625 h 25375"/>
                  <a:gd name="connsiteX9" fmla="*/ 18199 w 21898"/>
                  <a:gd name="connsiteY9" fmla="*/ 0 h 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98" h="25375">
                    <a:moveTo>
                      <a:pt x="18199" y="0"/>
                    </a:moveTo>
                    <a:lnTo>
                      <a:pt x="10949" y="3699"/>
                    </a:lnTo>
                    <a:lnTo>
                      <a:pt x="3699" y="7176"/>
                    </a:lnTo>
                    <a:lnTo>
                      <a:pt x="0" y="14648"/>
                    </a:lnTo>
                    <a:lnTo>
                      <a:pt x="1997" y="21899"/>
                    </a:lnTo>
                    <a:lnTo>
                      <a:pt x="9248" y="25376"/>
                    </a:lnTo>
                    <a:lnTo>
                      <a:pt x="12947" y="18125"/>
                    </a:lnTo>
                    <a:lnTo>
                      <a:pt x="18199" y="10875"/>
                    </a:lnTo>
                    <a:lnTo>
                      <a:pt x="21898" y="3625"/>
                    </a:lnTo>
                    <a:lnTo>
                      <a:pt x="18199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CFEA2AA4-FD90-4150-BDE8-58CAEB573300}"/>
                  </a:ext>
                </a:extLst>
              </p:cNvPr>
              <p:cNvSpPr/>
              <p:nvPr/>
            </p:nvSpPr>
            <p:spPr>
              <a:xfrm>
                <a:off x="717062" y="3709361"/>
                <a:ext cx="16645" cy="29000"/>
              </a:xfrm>
              <a:custGeom>
                <a:avLst/>
                <a:gdLst>
                  <a:gd name="connsiteX0" fmla="*/ 1998 w 16645"/>
                  <a:gd name="connsiteY0" fmla="*/ 0 h 29000"/>
                  <a:gd name="connsiteX1" fmla="*/ 0 w 16645"/>
                  <a:gd name="connsiteY1" fmla="*/ 7250 h 29000"/>
                  <a:gd name="connsiteX2" fmla="*/ 0 w 16645"/>
                  <a:gd name="connsiteY2" fmla="*/ 14500 h 29000"/>
                  <a:gd name="connsiteX3" fmla="*/ 3699 w 16645"/>
                  <a:gd name="connsiteY3" fmla="*/ 21751 h 29000"/>
                  <a:gd name="connsiteX4" fmla="*/ 10949 w 16645"/>
                  <a:gd name="connsiteY4" fmla="*/ 29001 h 29000"/>
                  <a:gd name="connsiteX5" fmla="*/ 16646 w 16645"/>
                  <a:gd name="connsiteY5" fmla="*/ 21751 h 29000"/>
                  <a:gd name="connsiteX6" fmla="*/ 14648 w 16645"/>
                  <a:gd name="connsiteY6" fmla="*/ 14500 h 29000"/>
                  <a:gd name="connsiteX7" fmla="*/ 9174 w 16645"/>
                  <a:gd name="connsiteY7" fmla="*/ 7250 h 29000"/>
                  <a:gd name="connsiteX8" fmla="*/ 7398 w 16645"/>
                  <a:gd name="connsiteY8" fmla="*/ 0 h 29000"/>
                  <a:gd name="connsiteX9" fmla="*/ 1998 w 16645"/>
                  <a:gd name="connsiteY9" fmla="*/ 0 h 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45" h="29000">
                    <a:moveTo>
                      <a:pt x="1998" y="0"/>
                    </a:moveTo>
                    <a:lnTo>
                      <a:pt x="0" y="7250"/>
                    </a:lnTo>
                    <a:lnTo>
                      <a:pt x="0" y="14500"/>
                    </a:lnTo>
                    <a:lnTo>
                      <a:pt x="3699" y="21751"/>
                    </a:lnTo>
                    <a:lnTo>
                      <a:pt x="10949" y="29001"/>
                    </a:lnTo>
                    <a:lnTo>
                      <a:pt x="16646" y="21751"/>
                    </a:lnTo>
                    <a:lnTo>
                      <a:pt x="14648" y="14500"/>
                    </a:lnTo>
                    <a:lnTo>
                      <a:pt x="9174" y="7250"/>
                    </a:lnTo>
                    <a:lnTo>
                      <a:pt x="7398" y="0"/>
                    </a:lnTo>
                    <a:lnTo>
                      <a:pt x="1998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43265BB6-633D-4D6F-9C46-9BBCA8D17895}"/>
                  </a:ext>
                </a:extLst>
              </p:cNvPr>
              <p:cNvSpPr/>
              <p:nvPr/>
            </p:nvSpPr>
            <p:spPr>
              <a:xfrm>
                <a:off x="746211" y="3774612"/>
                <a:ext cx="9247" cy="19974"/>
              </a:xfrm>
              <a:custGeom>
                <a:avLst/>
                <a:gdLst>
                  <a:gd name="connsiteX0" fmla="*/ 0 w 9247"/>
                  <a:gd name="connsiteY0" fmla="*/ 0 h 19974"/>
                  <a:gd name="connsiteX1" fmla="*/ 0 w 9247"/>
                  <a:gd name="connsiteY1" fmla="*/ 7472 h 19974"/>
                  <a:gd name="connsiteX2" fmla="*/ 0 w 9247"/>
                  <a:gd name="connsiteY2" fmla="*/ 14722 h 19974"/>
                  <a:gd name="connsiteX3" fmla="*/ 7250 w 9247"/>
                  <a:gd name="connsiteY3" fmla="*/ 19975 h 19974"/>
                  <a:gd name="connsiteX4" fmla="*/ 9248 w 9247"/>
                  <a:gd name="connsiteY4" fmla="*/ 12725 h 19974"/>
                  <a:gd name="connsiteX5" fmla="*/ 7250 w 9247"/>
                  <a:gd name="connsiteY5" fmla="*/ 5475 h 19974"/>
                  <a:gd name="connsiteX6" fmla="*/ 0 w 9247"/>
                  <a:gd name="connsiteY6" fmla="*/ 0 h 1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7" h="19974">
                    <a:moveTo>
                      <a:pt x="0" y="0"/>
                    </a:moveTo>
                    <a:lnTo>
                      <a:pt x="0" y="7472"/>
                    </a:lnTo>
                    <a:lnTo>
                      <a:pt x="0" y="14722"/>
                    </a:lnTo>
                    <a:lnTo>
                      <a:pt x="7250" y="19975"/>
                    </a:lnTo>
                    <a:lnTo>
                      <a:pt x="9248" y="12725"/>
                    </a:lnTo>
                    <a:lnTo>
                      <a:pt x="7250" y="54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3322B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B95B99F7-05C3-4E18-B99F-8D8258307ACC}"/>
                  </a:ext>
                </a:extLst>
              </p:cNvPr>
              <p:cNvSpPr/>
              <p:nvPr/>
            </p:nvSpPr>
            <p:spPr>
              <a:xfrm>
                <a:off x="793485" y="3805537"/>
                <a:ext cx="14426" cy="29222"/>
              </a:xfrm>
              <a:custGeom>
                <a:avLst/>
                <a:gdLst>
                  <a:gd name="connsiteX0" fmla="*/ 1997 w 14426"/>
                  <a:gd name="connsiteY0" fmla="*/ 0 h 29222"/>
                  <a:gd name="connsiteX1" fmla="*/ 0 w 14426"/>
                  <a:gd name="connsiteY1" fmla="*/ 7250 h 29222"/>
                  <a:gd name="connsiteX2" fmla="*/ 1997 w 14426"/>
                  <a:gd name="connsiteY2" fmla="*/ 14500 h 29222"/>
                  <a:gd name="connsiteX3" fmla="*/ 5475 w 14426"/>
                  <a:gd name="connsiteY3" fmla="*/ 21751 h 29222"/>
                  <a:gd name="connsiteX4" fmla="*/ 10949 w 14426"/>
                  <a:gd name="connsiteY4" fmla="*/ 29223 h 29222"/>
                  <a:gd name="connsiteX5" fmla="*/ 14426 w 14426"/>
                  <a:gd name="connsiteY5" fmla="*/ 21751 h 29222"/>
                  <a:gd name="connsiteX6" fmla="*/ 12651 w 14426"/>
                  <a:gd name="connsiteY6" fmla="*/ 14500 h 29222"/>
                  <a:gd name="connsiteX7" fmla="*/ 10875 w 14426"/>
                  <a:gd name="connsiteY7" fmla="*/ 7250 h 29222"/>
                  <a:gd name="connsiteX8" fmla="*/ 5401 w 14426"/>
                  <a:gd name="connsiteY8" fmla="*/ 0 h 29222"/>
                  <a:gd name="connsiteX9" fmla="*/ 1997 w 14426"/>
                  <a:gd name="connsiteY9" fmla="*/ 0 h 2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26" h="29222">
                    <a:moveTo>
                      <a:pt x="1997" y="0"/>
                    </a:moveTo>
                    <a:lnTo>
                      <a:pt x="0" y="7250"/>
                    </a:lnTo>
                    <a:lnTo>
                      <a:pt x="1997" y="14500"/>
                    </a:lnTo>
                    <a:lnTo>
                      <a:pt x="5475" y="21751"/>
                    </a:lnTo>
                    <a:lnTo>
                      <a:pt x="10949" y="29223"/>
                    </a:lnTo>
                    <a:lnTo>
                      <a:pt x="14426" y="21751"/>
                    </a:lnTo>
                    <a:lnTo>
                      <a:pt x="12651" y="14500"/>
                    </a:lnTo>
                    <a:lnTo>
                      <a:pt x="10875" y="7250"/>
                    </a:lnTo>
                    <a:lnTo>
                      <a:pt x="5401" y="0"/>
                    </a:lnTo>
                    <a:lnTo>
                      <a:pt x="1997" y="0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A69A2CAE-C291-4159-BFA7-69FEB53318CC}"/>
                  </a:ext>
                </a:extLst>
              </p:cNvPr>
              <p:cNvSpPr/>
              <p:nvPr/>
            </p:nvSpPr>
            <p:spPr>
              <a:xfrm>
                <a:off x="1475816" y="4071648"/>
                <a:ext cx="124584" cy="83747"/>
              </a:xfrm>
              <a:custGeom>
                <a:avLst/>
                <a:gdLst>
                  <a:gd name="connsiteX0" fmla="*/ 124585 w 124584"/>
                  <a:gd name="connsiteY0" fmla="*/ 53119 h 83747"/>
                  <a:gd name="connsiteX1" fmla="*/ 116669 w 124584"/>
                  <a:gd name="connsiteY1" fmla="*/ 56596 h 83747"/>
                  <a:gd name="connsiteX2" fmla="*/ 109419 w 124584"/>
                  <a:gd name="connsiteY2" fmla="*/ 61848 h 83747"/>
                  <a:gd name="connsiteX3" fmla="*/ 103944 w 124584"/>
                  <a:gd name="connsiteY3" fmla="*/ 71022 h 83747"/>
                  <a:gd name="connsiteX4" fmla="*/ 96694 w 124584"/>
                  <a:gd name="connsiteY4" fmla="*/ 78494 h 83747"/>
                  <a:gd name="connsiteX5" fmla="*/ 89443 w 124584"/>
                  <a:gd name="connsiteY5" fmla="*/ 81971 h 83747"/>
                  <a:gd name="connsiteX6" fmla="*/ 82193 w 124584"/>
                  <a:gd name="connsiteY6" fmla="*/ 83747 h 83747"/>
                  <a:gd name="connsiteX7" fmla="*/ 74943 w 124584"/>
                  <a:gd name="connsiteY7" fmla="*/ 83747 h 83747"/>
                  <a:gd name="connsiteX8" fmla="*/ 67471 w 124584"/>
                  <a:gd name="connsiteY8" fmla="*/ 83747 h 83747"/>
                  <a:gd name="connsiteX9" fmla="*/ 60221 w 124584"/>
                  <a:gd name="connsiteY9" fmla="*/ 81971 h 83747"/>
                  <a:gd name="connsiteX10" fmla="*/ 52971 w 124584"/>
                  <a:gd name="connsiteY10" fmla="*/ 78494 h 83747"/>
                  <a:gd name="connsiteX11" fmla="*/ 45721 w 124584"/>
                  <a:gd name="connsiteY11" fmla="*/ 76497 h 83747"/>
                  <a:gd name="connsiteX12" fmla="*/ 38470 w 124584"/>
                  <a:gd name="connsiteY12" fmla="*/ 76497 h 83747"/>
                  <a:gd name="connsiteX13" fmla="*/ 30998 w 124584"/>
                  <a:gd name="connsiteY13" fmla="*/ 78494 h 83747"/>
                  <a:gd name="connsiteX14" fmla="*/ 23748 w 124584"/>
                  <a:gd name="connsiteY14" fmla="*/ 80048 h 83747"/>
                  <a:gd name="connsiteX15" fmla="*/ 16498 w 124584"/>
                  <a:gd name="connsiteY15" fmla="*/ 82045 h 83747"/>
                  <a:gd name="connsiteX16" fmla="*/ 9248 w 124584"/>
                  <a:gd name="connsiteY16" fmla="*/ 76571 h 83747"/>
                  <a:gd name="connsiteX17" fmla="*/ 3551 w 124584"/>
                  <a:gd name="connsiteY17" fmla="*/ 69321 h 83747"/>
                  <a:gd name="connsiteX18" fmla="*/ 1998 w 124584"/>
                  <a:gd name="connsiteY18" fmla="*/ 61848 h 83747"/>
                  <a:gd name="connsiteX19" fmla="*/ 0 w 124584"/>
                  <a:gd name="connsiteY19" fmla="*/ 54598 h 83747"/>
                  <a:gd name="connsiteX20" fmla="*/ 0 w 124584"/>
                  <a:gd name="connsiteY20" fmla="*/ 47348 h 83747"/>
                  <a:gd name="connsiteX21" fmla="*/ 1998 w 124584"/>
                  <a:gd name="connsiteY21" fmla="*/ 40098 h 83747"/>
                  <a:gd name="connsiteX22" fmla="*/ 7250 w 124584"/>
                  <a:gd name="connsiteY22" fmla="*/ 32848 h 83747"/>
                  <a:gd name="connsiteX23" fmla="*/ 14500 w 124584"/>
                  <a:gd name="connsiteY23" fmla="*/ 31072 h 83747"/>
                  <a:gd name="connsiteX24" fmla="*/ 21751 w 124584"/>
                  <a:gd name="connsiteY24" fmla="*/ 29075 h 83747"/>
                  <a:gd name="connsiteX25" fmla="*/ 29223 w 124584"/>
                  <a:gd name="connsiteY25" fmla="*/ 29075 h 83747"/>
                  <a:gd name="connsiteX26" fmla="*/ 36473 w 124584"/>
                  <a:gd name="connsiteY26" fmla="*/ 23822 h 83747"/>
                  <a:gd name="connsiteX27" fmla="*/ 43723 w 124584"/>
                  <a:gd name="connsiteY27" fmla="*/ 18125 h 83747"/>
                  <a:gd name="connsiteX28" fmla="*/ 50973 w 124584"/>
                  <a:gd name="connsiteY28" fmla="*/ 12873 h 83747"/>
                  <a:gd name="connsiteX29" fmla="*/ 58223 w 124584"/>
                  <a:gd name="connsiteY29" fmla="*/ 7398 h 83747"/>
                  <a:gd name="connsiteX30" fmla="*/ 65474 w 124584"/>
                  <a:gd name="connsiteY30" fmla="*/ 3699 h 83747"/>
                  <a:gd name="connsiteX31" fmla="*/ 72946 w 124584"/>
                  <a:gd name="connsiteY31" fmla="*/ 0 h 83747"/>
                  <a:gd name="connsiteX32" fmla="*/ 80196 w 124584"/>
                  <a:gd name="connsiteY32" fmla="*/ 1998 h 83747"/>
                  <a:gd name="connsiteX33" fmla="*/ 87446 w 124584"/>
                  <a:gd name="connsiteY33" fmla="*/ 3773 h 83747"/>
                  <a:gd name="connsiteX34" fmla="*/ 93143 w 124584"/>
                  <a:gd name="connsiteY34" fmla="*/ 11023 h 83747"/>
                  <a:gd name="connsiteX35" fmla="*/ 100393 w 124584"/>
                  <a:gd name="connsiteY35" fmla="*/ 18273 h 83747"/>
                  <a:gd name="connsiteX36" fmla="*/ 105645 w 124584"/>
                  <a:gd name="connsiteY36" fmla="*/ 25746 h 83747"/>
                  <a:gd name="connsiteX37" fmla="*/ 111342 w 124584"/>
                  <a:gd name="connsiteY37" fmla="*/ 32996 h 83747"/>
                  <a:gd name="connsiteX38" fmla="*/ 114819 w 124584"/>
                  <a:gd name="connsiteY38" fmla="*/ 47422 h 83747"/>
                  <a:gd name="connsiteX39" fmla="*/ 124585 w 124584"/>
                  <a:gd name="connsiteY39" fmla="*/ 53119 h 8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4584" h="83747">
                    <a:moveTo>
                      <a:pt x="124585" y="53119"/>
                    </a:moveTo>
                    <a:lnTo>
                      <a:pt x="116669" y="56596"/>
                    </a:lnTo>
                    <a:lnTo>
                      <a:pt x="109419" y="61848"/>
                    </a:lnTo>
                    <a:lnTo>
                      <a:pt x="103944" y="71022"/>
                    </a:lnTo>
                    <a:lnTo>
                      <a:pt x="96694" y="78494"/>
                    </a:lnTo>
                    <a:lnTo>
                      <a:pt x="89443" y="81971"/>
                    </a:lnTo>
                    <a:lnTo>
                      <a:pt x="82193" y="83747"/>
                    </a:lnTo>
                    <a:lnTo>
                      <a:pt x="74943" y="83747"/>
                    </a:lnTo>
                    <a:lnTo>
                      <a:pt x="67471" y="83747"/>
                    </a:lnTo>
                    <a:lnTo>
                      <a:pt x="60221" y="81971"/>
                    </a:lnTo>
                    <a:lnTo>
                      <a:pt x="52971" y="78494"/>
                    </a:lnTo>
                    <a:lnTo>
                      <a:pt x="45721" y="76497"/>
                    </a:lnTo>
                    <a:lnTo>
                      <a:pt x="38470" y="76497"/>
                    </a:lnTo>
                    <a:lnTo>
                      <a:pt x="30998" y="78494"/>
                    </a:lnTo>
                    <a:lnTo>
                      <a:pt x="23748" y="80048"/>
                    </a:lnTo>
                    <a:lnTo>
                      <a:pt x="16498" y="82045"/>
                    </a:lnTo>
                    <a:lnTo>
                      <a:pt x="9248" y="76571"/>
                    </a:lnTo>
                    <a:lnTo>
                      <a:pt x="3551" y="69321"/>
                    </a:lnTo>
                    <a:lnTo>
                      <a:pt x="1998" y="61848"/>
                    </a:lnTo>
                    <a:lnTo>
                      <a:pt x="0" y="54598"/>
                    </a:lnTo>
                    <a:lnTo>
                      <a:pt x="0" y="47348"/>
                    </a:lnTo>
                    <a:lnTo>
                      <a:pt x="1998" y="40098"/>
                    </a:lnTo>
                    <a:lnTo>
                      <a:pt x="7250" y="32848"/>
                    </a:lnTo>
                    <a:lnTo>
                      <a:pt x="14500" y="31072"/>
                    </a:lnTo>
                    <a:lnTo>
                      <a:pt x="21751" y="29075"/>
                    </a:lnTo>
                    <a:lnTo>
                      <a:pt x="29223" y="29075"/>
                    </a:lnTo>
                    <a:lnTo>
                      <a:pt x="36473" y="23822"/>
                    </a:lnTo>
                    <a:lnTo>
                      <a:pt x="43723" y="18125"/>
                    </a:lnTo>
                    <a:lnTo>
                      <a:pt x="50973" y="12873"/>
                    </a:lnTo>
                    <a:lnTo>
                      <a:pt x="58223" y="7398"/>
                    </a:lnTo>
                    <a:lnTo>
                      <a:pt x="65474" y="3699"/>
                    </a:lnTo>
                    <a:lnTo>
                      <a:pt x="72946" y="0"/>
                    </a:lnTo>
                    <a:lnTo>
                      <a:pt x="80196" y="1998"/>
                    </a:lnTo>
                    <a:lnTo>
                      <a:pt x="87446" y="3773"/>
                    </a:lnTo>
                    <a:lnTo>
                      <a:pt x="93143" y="11023"/>
                    </a:lnTo>
                    <a:lnTo>
                      <a:pt x="100393" y="18273"/>
                    </a:lnTo>
                    <a:lnTo>
                      <a:pt x="105645" y="25746"/>
                    </a:lnTo>
                    <a:lnTo>
                      <a:pt x="111342" y="32996"/>
                    </a:lnTo>
                    <a:lnTo>
                      <a:pt x="114819" y="47422"/>
                    </a:lnTo>
                    <a:lnTo>
                      <a:pt x="124585" y="53119"/>
                    </a:lnTo>
                  </a:path>
                </a:pathLst>
              </a:custGeom>
              <a:solidFill>
                <a:srgbClr val="D4C19C"/>
              </a:solidFill>
              <a:ln w="73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MX" b="1"/>
              </a:p>
            </p:txBody>
          </p:sp>
        </p:grp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C3FE6385-2655-43B2-9B9F-A388F4A7E523}"/>
                </a:ext>
              </a:extLst>
            </p:cNvPr>
            <p:cNvSpPr/>
            <p:nvPr/>
          </p:nvSpPr>
          <p:spPr>
            <a:xfrm>
              <a:off x="7140296" y="5254691"/>
              <a:ext cx="52703" cy="5057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CD21980B-5A51-436C-AF28-A0EA7A221FA5}"/>
                </a:ext>
              </a:extLst>
            </p:cNvPr>
            <p:cNvSpPr/>
            <p:nvPr/>
          </p:nvSpPr>
          <p:spPr>
            <a:xfrm>
              <a:off x="1236921" y="1843534"/>
              <a:ext cx="1299703" cy="3936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Baja California</a:t>
              </a:r>
            </a:p>
          </p:txBody>
        </p:sp>
        <p:cxnSp>
          <p:nvCxnSpPr>
            <p:cNvPr id="51" name="Conector: angular 50">
              <a:extLst>
                <a:ext uri="{FF2B5EF4-FFF2-40B4-BE49-F238E27FC236}">
                  <a16:creationId xmlns:a16="http://schemas.microsoft.com/office/drawing/2014/main" id="{229FE17E-AFFC-4AD4-A1CC-673141B1005E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rot="5400000" flipH="1" flipV="1">
              <a:off x="2267331" y="1344795"/>
              <a:ext cx="118182" cy="879297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82C6A39B-11FF-4A08-A4FD-5AB9A178977A}"/>
                </a:ext>
              </a:extLst>
            </p:cNvPr>
            <p:cNvSpPr/>
            <p:nvPr/>
          </p:nvSpPr>
          <p:spPr>
            <a:xfrm>
              <a:off x="1554918" y="3026055"/>
              <a:ext cx="1507326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Baja California Sur</a:t>
              </a:r>
            </a:p>
          </p:txBody>
        </p:sp>
        <p:cxnSp>
          <p:nvCxnSpPr>
            <p:cNvPr id="53" name="Conector: angular 52">
              <a:extLst>
                <a:ext uri="{FF2B5EF4-FFF2-40B4-BE49-F238E27FC236}">
                  <a16:creationId xmlns:a16="http://schemas.microsoft.com/office/drawing/2014/main" id="{DEA4AA02-FF5A-479E-BF74-88C7C2FD5529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rot="5400000" flipH="1" flipV="1">
              <a:off x="2741045" y="2475411"/>
              <a:ext cx="118182" cy="983109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id="{889DE1A9-9C03-4FD6-91A0-E97F815B5220}"/>
                </a:ext>
              </a:extLst>
            </p:cNvPr>
            <p:cNvSpPr/>
            <p:nvPr/>
          </p:nvSpPr>
          <p:spPr>
            <a:xfrm>
              <a:off x="3997918" y="1013919"/>
              <a:ext cx="985831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19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Chihuahua</a:t>
              </a: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896B0DE0-D236-4723-A248-E4B3AC945CCA}"/>
                </a:ext>
              </a:extLst>
            </p:cNvPr>
            <p:cNvSpPr/>
            <p:nvPr/>
          </p:nvSpPr>
          <p:spPr>
            <a:xfrm>
              <a:off x="5650330" y="1483287"/>
              <a:ext cx="1058679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Coahuila</a:t>
              </a:r>
            </a:p>
          </p:txBody>
        </p:sp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89C395E4-3F7C-41DA-87B7-67FDED8AA70C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rot="5400000" flipH="1" flipV="1">
              <a:off x="6185457" y="5670254"/>
              <a:ext cx="1171968" cy="357898"/>
            </a:xfrm>
            <a:prstGeom prst="bentConnector3">
              <a:avLst>
                <a:gd name="adj1" fmla="val 9624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23667306-7AB5-4564-97AF-D4B92B7960FA}"/>
                </a:ext>
              </a:extLst>
            </p:cNvPr>
            <p:cNvSpPr/>
            <p:nvPr/>
          </p:nvSpPr>
          <p:spPr>
            <a:xfrm>
              <a:off x="5874073" y="6435186"/>
              <a:ext cx="1436835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Estado de México</a:t>
              </a:r>
            </a:p>
          </p:txBody>
        </p:sp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B04D692D-98E3-4296-9575-6FAC463417A6}"/>
                </a:ext>
              </a:extLst>
            </p:cNvPr>
            <p:cNvSpPr/>
            <p:nvPr/>
          </p:nvSpPr>
          <p:spPr>
            <a:xfrm>
              <a:off x="6452491" y="1934726"/>
              <a:ext cx="105867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19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Nuevo León</a:t>
              </a:r>
            </a:p>
          </p:txBody>
        </p:sp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FC334E71-B7E7-41C6-B370-DA9F0FCB6F41}"/>
                </a:ext>
              </a:extLst>
            </p:cNvPr>
            <p:cNvSpPr/>
            <p:nvPr/>
          </p:nvSpPr>
          <p:spPr>
            <a:xfrm>
              <a:off x="2744384" y="4088066"/>
              <a:ext cx="910276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22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Sinaloa</a:t>
              </a:r>
            </a:p>
          </p:txBody>
        </p:sp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85FC87CC-9B3C-4916-83D3-E28DFB898F1A}"/>
                </a:ext>
              </a:extLst>
            </p:cNvPr>
            <p:cNvSpPr/>
            <p:nvPr/>
          </p:nvSpPr>
          <p:spPr>
            <a:xfrm>
              <a:off x="3210150" y="1000265"/>
              <a:ext cx="732801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17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Sonora</a:t>
              </a:r>
            </a:p>
          </p:txBody>
        </p: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3CA290BF-1B22-4D75-9179-30702188558D}"/>
                </a:ext>
              </a:extLst>
            </p:cNvPr>
            <p:cNvSpPr/>
            <p:nvPr/>
          </p:nvSpPr>
          <p:spPr>
            <a:xfrm>
              <a:off x="10015114" y="6032653"/>
              <a:ext cx="103811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Tabasco</a:t>
              </a:r>
            </a:p>
          </p:txBody>
        </p: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08B6414A-25BB-45D7-91AB-96ADEC6192E5}"/>
                </a:ext>
              </a:extLst>
            </p:cNvPr>
            <p:cNvCxnSpPr>
              <a:cxnSpLocks/>
              <a:stCxn id="61" idx="1"/>
              <a:endCxn id="96" idx="1"/>
            </p:cNvCxnSpPr>
            <p:nvPr/>
          </p:nvCxnSpPr>
          <p:spPr>
            <a:xfrm flipH="1" flipV="1">
              <a:off x="9157265" y="5516277"/>
              <a:ext cx="857849" cy="71322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FF1E432F-B432-4A30-B92D-8F34EA28923B}"/>
                </a:ext>
              </a:extLst>
            </p:cNvPr>
            <p:cNvSpPr/>
            <p:nvPr/>
          </p:nvSpPr>
          <p:spPr>
            <a:xfrm>
              <a:off x="7034991" y="2369657"/>
              <a:ext cx="105867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Tamaulipas</a:t>
              </a:r>
            </a:p>
          </p:txBody>
        </p:sp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4E40E720-DAF0-477D-B169-BA87BCB9D93A}"/>
                </a:ext>
              </a:extLst>
            </p:cNvPr>
            <p:cNvSpPr/>
            <p:nvPr/>
          </p:nvSpPr>
          <p:spPr>
            <a:xfrm>
              <a:off x="3513318" y="4774053"/>
              <a:ext cx="93674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Zacatecas</a:t>
              </a:r>
            </a:p>
          </p:txBody>
        </p:sp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id="{42544A99-404A-4B9F-8227-193AFD332453}"/>
                </a:ext>
              </a:extLst>
            </p:cNvPr>
            <p:cNvSpPr/>
            <p:nvPr/>
          </p:nvSpPr>
          <p:spPr>
            <a:xfrm>
              <a:off x="8442876" y="5008385"/>
              <a:ext cx="666388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CDMX</a:t>
              </a:r>
            </a:p>
          </p:txBody>
        </p: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A8AE3618-C47F-4475-94C9-E85988D3C70C}"/>
                </a:ext>
              </a:extLst>
            </p:cNvPr>
            <p:cNvCxnSpPr>
              <a:cxnSpLocks/>
              <a:stCxn id="49" idx="6"/>
              <a:endCxn id="65" idx="1"/>
            </p:cNvCxnSpPr>
            <p:nvPr/>
          </p:nvCxnSpPr>
          <p:spPr>
            <a:xfrm flipV="1">
              <a:off x="7192999" y="5205231"/>
              <a:ext cx="1249877" cy="7474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4D8485BE-3DF1-44E8-9F60-BEDEC0CD77C0}"/>
                </a:ext>
              </a:extLst>
            </p:cNvPr>
            <p:cNvSpPr/>
            <p:nvPr/>
          </p:nvSpPr>
          <p:spPr>
            <a:xfrm>
              <a:off x="3152350" y="5201692"/>
              <a:ext cx="1307748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17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Aguascalientes</a:t>
              </a: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25E3FFE4-F222-4764-B848-3A1646F9DFD3}"/>
                </a:ext>
              </a:extLst>
            </p:cNvPr>
            <p:cNvSpPr/>
            <p:nvPr/>
          </p:nvSpPr>
          <p:spPr>
            <a:xfrm>
              <a:off x="10378665" y="5556100"/>
              <a:ext cx="103811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Campeche</a:t>
              </a:r>
            </a:p>
          </p:txBody>
        </p: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B946724F-7E79-4C48-B00F-2C2FD6341A7A}"/>
                </a:ext>
              </a:extLst>
            </p:cNvPr>
            <p:cNvSpPr/>
            <p:nvPr/>
          </p:nvSpPr>
          <p:spPr>
            <a:xfrm>
              <a:off x="9032515" y="6444759"/>
              <a:ext cx="1038119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Chiapas</a:t>
              </a:r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7CF82AEF-1098-4559-ACC4-78133D21ACE9}"/>
                </a:ext>
              </a:extLst>
            </p:cNvPr>
            <p:cNvCxnSpPr>
              <a:cxnSpLocks/>
              <a:stCxn id="95" idx="5"/>
              <a:endCxn id="69" idx="0"/>
            </p:cNvCxnSpPr>
            <p:nvPr/>
          </p:nvCxnSpPr>
          <p:spPr>
            <a:xfrm>
              <a:off x="9347545" y="6147285"/>
              <a:ext cx="204030" cy="297474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ángulo: esquinas redondeadas 70">
              <a:extLst>
                <a:ext uri="{FF2B5EF4-FFF2-40B4-BE49-F238E27FC236}">
                  <a16:creationId xmlns:a16="http://schemas.microsoft.com/office/drawing/2014/main" id="{FDE6BE6D-CA9C-42AD-A8D1-E3292481C905}"/>
                </a:ext>
              </a:extLst>
            </p:cNvPr>
            <p:cNvSpPr/>
            <p:nvPr/>
          </p:nvSpPr>
          <p:spPr>
            <a:xfrm>
              <a:off x="3468730" y="5629331"/>
              <a:ext cx="1006025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Jalisco</a:t>
              </a:r>
            </a:p>
          </p:txBody>
        </p:sp>
        <p:sp>
          <p:nvSpPr>
            <p:cNvPr id="72" name="Rectángulo: esquinas redondeadas 71">
              <a:extLst>
                <a:ext uri="{FF2B5EF4-FFF2-40B4-BE49-F238E27FC236}">
                  <a16:creationId xmlns:a16="http://schemas.microsoft.com/office/drawing/2014/main" id="{4DAD715F-D976-4C00-8699-781DE7410770}"/>
                </a:ext>
              </a:extLst>
            </p:cNvPr>
            <p:cNvSpPr/>
            <p:nvPr/>
          </p:nvSpPr>
          <p:spPr>
            <a:xfrm>
              <a:off x="3812332" y="6063613"/>
              <a:ext cx="103811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20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Colima</a:t>
              </a:r>
            </a:p>
          </p:txBody>
        </p:sp>
        <p:cxnSp>
          <p:nvCxnSpPr>
            <p:cNvPr id="73" name="Conector: angular 72">
              <a:extLst>
                <a:ext uri="{FF2B5EF4-FFF2-40B4-BE49-F238E27FC236}">
                  <a16:creationId xmlns:a16="http://schemas.microsoft.com/office/drawing/2014/main" id="{04B9CC3C-3739-4B7F-8357-7AAC844AFAC0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4850452" y="5331750"/>
              <a:ext cx="802248" cy="928709"/>
            </a:xfrm>
            <a:prstGeom prst="bentConnector3">
              <a:avLst>
                <a:gd name="adj1" fmla="val 5433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F05527D0-5CB4-4129-A39F-74C0EEB26E8B}"/>
                </a:ext>
              </a:extLst>
            </p:cNvPr>
            <p:cNvCxnSpPr>
              <a:cxnSpLocks/>
              <a:stCxn id="92" idx="7"/>
              <a:endCxn id="133" idx="1"/>
            </p:cNvCxnSpPr>
            <p:nvPr/>
          </p:nvCxnSpPr>
          <p:spPr>
            <a:xfrm flipV="1">
              <a:off x="7270199" y="3918395"/>
              <a:ext cx="507554" cy="927548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: angular 74">
              <a:extLst>
                <a:ext uri="{FF2B5EF4-FFF2-40B4-BE49-F238E27FC236}">
                  <a16:creationId xmlns:a16="http://schemas.microsoft.com/office/drawing/2014/main" id="{D280C1E9-0C60-4F4F-BCE9-7C0404405A2C}"/>
                </a:ext>
              </a:extLst>
            </p:cNvPr>
            <p:cNvCxnSpPr>
              <a:cxnSpLocks/>
              <a:stCxn id="71" idx="3"/>
            </p:cNvCxnSpPr>
            <p:nvPr/>
          </p:nvCxnSpPr>
          <p:spPr>
            <a:xfrm flipV="1">
              <a:off x="4474756" y="5022490"/>
              <a:ext cx="1153255" cy="803687"/>
            </a:xfrm>
            <a:prstGeom prst="bentConnector3">
              <a:avLst>
                <a:gd name="adj1" fmla="val 30357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B213DAAD-4E55-481C-9B96-F93B6BD62D17}"/>
                </a:ext>
              </a:extLst>
            </p:cNvPr>
            <p:cNvSpPr/>
            <p:nvPr/>
          </p:nvSpPr>
          <p:spPr>
            <a:xfrm>
              <a:off x="7367509" y="6444751"/>
              <a:ext cx="769748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Morelos</a:t>
              </a:r>
            </a:p>
          </p:txBody>
        </p:sp>
        <p:sp>
          <p:nvSpPr>
            <p:cNvPr id="77" name="Rectángulo: esquinas redondeadas 76">
              <a:extLst>
                <a:ext uri="{FF2B5EF4-FFF2-40B4-BE49-F238E27FC236}">
                  <a16:creationId xmlns:a16="http://schemas.microsoft.com/office/drawing/2014/main" id="{2E9796E2-F28D-44BE-9DB6-8E6DF94A6B68}"/>
                </a:ext>
              </a:extLst>
            </p:cNvPr>
            <p:cNvSpPr/>
            <p:nvPr/>
          </p:nvSpPr>
          <p:spPr>
            <a:xfrm>
              <a:off x="3719127" y="4353052"/>
              <a:ext cx="717455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11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Nayarit</a:t>
              </a:r>
            </a:p>
          </p:txBody>
        </p: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5F5BF484-BB2D-4FFE-87E1-15CF46C2BC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534" y="4516811"/>
              <a:ext cx="1428884" cy="50714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: angular 78">
              <a:extLst>
                <a:ext uri="{FF2B5EF4-FFF2-40B4-BE49-F238E27FC236}">
                  <a16:creationId xmlns:a16="http://schemas.microsoft.com/office/drawing/2014/main" id="{39217D7B-DD7C-4A83-B6A7-4FB65BD4264C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4460098" y="5017870"/>
              <a:ext cx="260378" cy="380668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: angular 79">
              <a:extLst>
                <a:ext uri="{FF2B5EF4-FFF2-40B4-BE49-F238E27FC236}">
                  <a16:creationId xmlns:a16="http://schemas.microsoft.com/office/drawing/2014/main" id="{200B0DC4-8568-4256-9DC3-72FAA6D9CAE0}"/>
                </a:ext>
              </a:extLst>
            </p:cNvPr>
            <p:cNvCxnSpPr>
              <a:cxnSpLocks/>
              <a:stCxn id="77" idx="3"/>
            </p:cNvCxnSpPr>
            <p:nvPr/>
          </p:nvCxnSpPr>
          <p:spPr>
            <a:xfrm flipV="1">
              <a:off x="4436582" y="4434087"/>
              <a:ext cx="847544" cy="115811"/>
            </a:xfrm>
            <a:prstGeom prst="bentConnector3">
              <a:avLst>
                <a:gd name="adj1" fmla="val 18907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0F27B425-638C-49A0-B70A-38DDFABE23D0}"/>
                </a:ext>
              </a:extLst>
            </p:cNvPr>
            <p:cNvSpPr/>
            <p:nvPr/>
          </p:nvSpPr>
          <p:spPr>
            <a:xfrm>
              <a:off x="8200012" y="6444751"/>
              <a:ext cx="769748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25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Oaxaca</a:t>
              </a:r>
            </a:p>
          </p:txBody>
        </p: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0A210A23-EB93-4ECA-82B8-9BBBF3C7D8B9}"/>
                </a:ext>
              </a:extLst>
            </p:cNvPr>
            <p:cNvCxnSpPr>
              <a:cxnSpLocks/>
              <a:stCxn id="94" idx="5"/>
              <a:endCxn id="81" idx="0"/>
            </p:cNvCxnSpPr>
            <p:nvPr/>
          </p:nvCxnSpPr>
          <p:spPr>
            <a:xfrm>
              <a:off x="8285967" y="6042022"/>
              <a:ext cx="298919" cy="402729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ángulo: esquinas redondeadas 82">
              <a:extLst>
                <a:ext uri="{FF2B5EF4-FFF2-40B4-BE49-F238E27FC236}">
                  <a16:creationId xmlns:a16="http://schemas.microsoft.com/office/drawing/2014/main" id="{0013885E-53BE-4429-BE02-25005E90A267}"/>
                </a:ext>
              </a:extLst>
            </p:cNvPr>
            <p:cNvSpPr/>
            <p:nvPr/>
          </p:nvSpPr>
          <p:spPr>
            <a:xfrm>
              <a:off x="7610121" y="2814800"/>
              <a:ext cx="1268261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24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San Luis Potosí</a:t>
              </a:r>
            </a:p>
          </p:txBody>
        </p: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CD02A25E-4041-4FE6-8771-5E668A122F19}"/>
                </a:ext>
              </a:extLst>
            </p:cNvPr>
            <p:cNvCxnSpPr>
              <a:cxnSpLocks/>
              <a:stCxn id="131" idx="1"/>
              <a:endCxn id="99" idx="7"/>
            </p:cNvCxnSpPr>
            <p:nvPr/>
          </p:nvCxnSpPr>
          <p:spPr>
            <a:xfrm flipH="1">
              <a:off x="6948184" y="3484768"/>
              <a:ext cx="948958" cy="136785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D3F56C64-FA94-495B-8155-644FEB04AB94}"/>
                </a:ext>
              </a:extLst>
            </p:cNvPr>
            <p:cNvCxnSpPr>
              <a:stCxn id="59" idx="3"/>
            </p:cNvCxnSpPr>
            <p:nvPr/>
          </p:nvCxnSpPr>
          <p:spPr>
            <a:xfrm flipV="1">
              <a:off x="3654660" y="4280565"/>
              <a:ext cx="1278975" cy="434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B08F1751-5693-43B5-89E1-C4829193BE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5334" y="3923566"/>
              <a:ext cx="7813" cy="355808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ángulo: esquinas redondeadas 86">
              <a:extLst>
                <a:ext uri="{FF2B5EF4-FFF2-40B4-BE49-F238E27FC236}">
                  <a16:creationId xmlns:a16="http://schemas.microsoft.com/office/drawing/2014/main" id="{C4ED6CDD-C99D-4883-87C4-9D549607ACF3}"/>
                </a:ext>
              </a:extLst>
            </p:cNvPr>
            <p:cNvSpPr/>
            <p:nvPr/>
          </p:nvSpPr>
          <p:spPr>
            <a:xfrm>
              <a:off x="10908113" y="5131649"/>
              <a:ext cx="1210025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Quintana Roo</a:t>
              </a:r>
            </a:p>
          </p:txBody>
        </p:sp>
        <p:cxnSp>
          <p:nvCxnSpPr>
            <p:cNvPr id="88" name="Conector: angular 87">
              <a:extLst>
                <a:ext uri="{FF2B5EF4-FFF2-40B4-BE49-F238E27FC236}">
                  <a16:creationId xmlns:a16="http://schemas.microsoft.com/office/drawing/2014/main" id="{98D78B64-01BF-4B85-8080-85803173EA8E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rot="10800000">
              <a:off x="10437498" y="5134524"/>
              <a:ext cx="470616" cy="193971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ángulo: esquinas redondeadas 88">
              <a:extLst>
                <a:ext uri="{FF2B5EF4-FFF2-40B4-BE49-F238E27FC236}">
                  <a16:creationId xmlns:a16="http://schemas.microsoft.com/office/drawing/2014/main" id="{D530E3EA-5371-470C-97D0-1007D6909DB2}"/>
                </a:ext>
              </a:extLst>
            </p:cNvPr>
            <p:cNvSpPr/>
            <p:nvPr/>
          </p:nvSpPr>
          <p:spPr>
            <a:xfrm>
              <a:off x="8813364" y="4448257"/>
              <a:ext cx="85474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26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Tlaxcala</a:t>
              </a:r>
            </a:p>
          </p:txBody>
        </p:sp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1DDBDFF0-E097-498A-BCB4-245F9C33EA9B}"/>
                </a:ext>
              </a:extLst>
            </p:cNvPr>
            <p:cNvSpPr/>
            <p:nvPr/>
          </p:nvSpPr>
          <p:spPr>
            <a:xfrm>
              <a:off x="7416817" y="5174425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A6E235E8-EEF5-40C6-A48B-5C8F85CF67F4}"/>
                </a:ext>
              </a:extLst>
            </p:cNvPr>
            <p:cNvCxnSpPr>
              <a:cxnSpLocks/>
              <a:stCxn id="90" idx="6"/>
              <a:endCxn id="89" idx="2"/>
            </p:cNvCxnSpPr>
            <p:nvPr/>
          </p:nvCxnSpPr>
          <p:spPr>
            <a:xfrm flipV="1">
              <a:off x="7465690" y="4841949"/>
              <a:ext cx="1775050" cy="361150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1BECFAE0-A252-426C-A7E6-9FD27F64C5F5}"/>
                </a:ext>
              </a:extLst>
            </p:cNvPr>
            <p:cNvSpPr/>
            <p:nvPr/>
          </p:nvSpPr>
          <p:spPr>
            <a:xfrm>
              <a:off x="7228484" y="4837544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A7CFA123-7E72-492F-8B7B-1C6050581B15}"/>
                </a:ext>
              </a:extLst>
            </p:cNvPr>
            <p:cNvSpPr/>
            <p:nvPr/>
          </p:nvSpPr>
          <p:spPr>
            <a:xfrm>
              <a:off x="7195080" y="539845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id="{5B7731D4-4B47-4544-BB5A-E9BBA7793B47}"/>
                </a:ext>
              </a:extLst>
            </p:cNvPr>
            <p:cNvSpPr/>
            <p:nvPr/>
          </p:nvSpPr>
          <p:spPr>
            <a:xfrm>
              <a:off x="8244252" y="599307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EBEC5E46-0E41-4985-9F7E-50C66376A224}"/>
                </a:ext>
              </a:extLst>
            </p:cNvPr>
            <p:cNvSpPr/>
            <p:nvPr/>
          </p:nvSpPr>
          <p:spPr>
            <a:xfrm>
              <a:off x="9305830" y="6098335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DA8CEE61-3E0E-40A4-B255-BF9770F1BC75}"/>
                </a:ext>
              </a:extLst>
            </p:cNvPr>
            <p:cNvSpPr/>
            <p:nvPr/>
          </p:nvSpPr>
          <p:spPr>
            <a:xfrm>
              <a:off x="9150107" y="5507878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C4A38A15-F986-4562-A78D-3501E55D84C2}"/>
                </a:ext>
              </a:extLst>
            </p:cNvPr>
            <p:cNvSpPr/>
            <p:nvPr/>
          </p:nvSpPr>
          <p:spPr>
            <a:xfrm>
              <a:off x="9970603" y="5330307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7B7E29A7-0E06-40D6-A5D9-0B796E628DF5}"/>
                </a:ext>
              </a:extLst>
            </p:cNvPr>
            <p:cNvSpPr/>
            <p:nvPr/>
          </p:nvSpPr>
          <p:spPr>
            <a:xfrm>
              <a:off x="10413061" y="5102419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99" name="Elipse 98">
              <a:extLst>
                <a:ext uri="{FF2B5EF4-FFF2-40B4-BE49-F238E27FC236}">
                  <a16:creationId xmlns:a16="http://schemas.microsoft.com/office/drawing/2014/main" id="{D3E986DA-EB76-424C-B1D2-877BE0A887B5}"/>
                </a:ext>
              </a:extLst>
            </p:cNvPr>
            <p:cNvSpPr/>
            <p:nvPr/>
          </p:nvSpPr>
          <p:spPr>
            <a:xfrm>
              <a:off x="6906469" y="484422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B20BBFB6-FA92-4D14-B80A-704384ACBFE0}"/>
                </a:ext>
              </a:extLst>
            </p:cNvPr>
            <p:cNvSpPr/>
            <p:nvPr/>
          </p:nvSpPr>
          <p:spPr>
            <a:xfrm>
              <a:off x="5651738" y="5299821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A0F728BC-6A6E-4B6F-A205-64BE8160A3E1}"/>
                </a:ext>
              </a:extLst>
            </p:cNvPr>
            <p:cNvSpPr/>
            <p:nvPr/>
          </p:nvSpPr>
          <p:spPr>
            <a:xfrm>
              <a:off x="5621151" y="4993677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876F6E78-8A43-4FDE-BE76-F7B702B7EA8D}"/>
                </a:ext>
              </a:extLst>
            </p:cNvPr>
            <p:cNvSpPr/>
            <p:nvPr/>
          </p:nvSpPr>
          <p:spPr>
            <a:xfrm>
              <a:off x="6141526" y="4483116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5B65004A-BC2F-4BA0-8AB2-9257EE22A654}"/>
                </a:ext>
              </a:extLst>
            </p:cNvPr>
            <p:cNvSpPr/>
            <p:nvPr/>
          </p:nvSpPr>
          <p:spPr>
            <a:xfrm>
              <a:off x="5271423" y="4400558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F1AE4B94-E02C-4046-821C-233E93DF3F4F}"/>
                </a:ext>
              </a:extLst>
            </p:cNvPr>
            <p:cNvSpPr/>
            <p:nvPr/>
          </p:nvSpPr>
          <p:spPr>
            <a:xfrm>
              <a:off x="4900898" y="3885366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719C0402-8A48-45BF-BAA9-CF6F3159E7A8}"/>
                </a:ext>
              </a:extLst>
            </p:cNvPr>
            <p:cNvSpPr/>
            <p:nvPr/>
          </p:nvSpPr>
          <p:spPr>
            <a:xfrm>
              <a:off x="5484656" y="3522153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EB176C2C-321F-4225-98AC-23CC87D12EA0}"/>
                </a:ext>
              </a:extLst>
            </p:cNvPr>
            <p:cNvSpPr/>
            <p:nvPr/>
          </p:nvSpPr>
          <p:spPr>
            <a:xfrm>
              <a:off x="6823168" y="310171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533474F4-6223-4C84-B5DA-5B737EB45EFA}"/>
                </a:ext>
              </a:extLst>
            </p:cNvPr>
            <p:cNvSpPr/>
            <p:nvPr/>
          </p:nvSpPr>
          <p:spPr>
            <a:xfrm>
              <a:off x="7392381" y="3556197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4BDF3623-FDA3-43B7-82B2-36583DBDF74C}"/>
                </a:ext>
              </a:extLst>
            </p:cNvPr>
            <p:cNvSpPr/>
            <p:nvPr/>
          </p:nvSpPr>
          <p:spPr>
            <a:xfrm>
              <a:off x="5020751" y="215076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B98DC968-AE38-4B6E-9F93-B3E1D481AF4A}"/>
                </a:ext>
              </a:extLst>
            </p:cNvPr>
            <p:cNvSpPr/>
            <p:nvPr/>
          </p:nvSpPr>
          <p:spPr>
            <a:xfrm>
              <a:off x="3724721" y="1873951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10" name="Elipse 109">
              <a:extLst>
                <a:ext uri="{FF2B5EF4-FFF2-40B4-BE49-F238E27FC236}">
                  <a16:creationId xmlns:a16="http://schemas.microsoft.com/office/drawing/2014/main" id="{19146C8C-150C-43D4-B765-872F6DFAB0A2}"/>
                </a:ext>
              </a:extLst>
            </p:cNvPr>
            <p:cNvSpPr/>
            <p:nvPr/>
          </p:nvSpPr>
          <p:spPr>
            <a:xfrm>
              <a:off x="2727342" y="1701328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11" name="Elipse 110">
              <a:extLst>
                <a:ext uri="{FF2B5EF4-FFF2-40B4-BE49-F238E27FC236}">
                  <a16:creationId xmlns:a16="http://schemas.microsoft.com/office/drawing/2014/main" id="{0778D289-EED7-4BCF-8660-AF10D90529AD}"/>
                </a:ext>
              </a:extLst>
            </p:cNvPr>
            <p:cNvSpPr/>
            <p:nvPr/>
          </p:nvSpPr>
          <p:spPr>
            <a:xfrm>
              <a:off x="3282956" y="2874199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12" name="Conector recto 111">
              <a:extLst>
                <a:ext uri="{FF2B5EF4-FFF2-40B4-BE49-F238E27FC236}">
                  <a16:creationId xmlns:a16="http://schemas.microsoft.com/office/drawing/2014/main" id="{5D0F498C-A434-413B-832E-5A4069858338}"/>
                </a:ext>
              </a:extLst>
            </p:cNvPr>
            <p:cNvCxnSpPr>
              <a:cxnSpLocks/>
              <a:endCxn id="64" idx="3"/>
            </p:cNvCxnSpPr>
            <p:nvPr/>
          </p:nvCxnSpPr>
          <p:spPr>
            <a:xfrm flipH="1">
              <a:off x="4450067" y="4294736"/>
              <a:ext cx="1524089" cy="67616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: angular 112">
              <a:extLst>
                <a:ext uri="{FF2B5EF4-FFF2-40B4-BE49-F238E27FC236}">
                  <a16:creationId xmlns:a16="http://schemas.microsoft.com/office/drawing/2014/main" id="{0C42E750-CFB3-44EA-A5F8-22EF9820C13D}"/>
                </a:ext>
              </a:extLst>
            </p:cNvPr>
            <p:cNvCxnSpPr>
              <a:cxnSpLocks/>
              <a:stCxn id="76" idx="0"/>
              <a:endCxn id="93" idx="4"/>
            </p:cNvCxnSpPr>
            <p:nvPr/>
          </p:nvCxnSpPr>
          <p:spPr>
            <a:xfrm rot="16200000" flipV="1">
              <a:off x="6991476" y="5683842"/>
              <a:ext cx="988950" cy="532867"/>
            </a:xfrm>
            <a:prstGeom prst="bentConnector3">
              <a:avLst>
                <a:gd name="adj1" fmla="val 12679"/>
              </a:avLst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id="{26FB8DA1-518C-4298-B3FA-9A448F1B2FFC}"/>
                </a:ext>
              </a:extLst>
            </p:cNvPr>
            <p:cNvSpPr/>
            <p:nvPr/>
          </p:nvSpPr>
          <p:spPr>
            <a:xfrm>
              <a:off x="7799798" y="5013198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BAC9AF88-09D8-400B-8649-E5433495E57E}"/>
                </a:ext>
              </a:extLst>
            </p:cNvPr>
            <p:cNvCxnSpPr>
              <a:cxnSpLocks/>
              <a:stCxn id="132" idx="1"/>
            </p:cNvCxnSpPr>
            <p:nvPr/>
          </p:nvCxnSpPr>
          <p:spPr>
            <a:xfrm flipH="1">
              <a:off x="8670316" y="4197068"/>
              <a:ext cx="170677" cy="62621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D0153F27-F465-4356-9075-AD1DD7F2A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2343" y="4822070"/>
              <a:ext cx="836087" cy="214059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ángulo: esquinas redondeadas 116">
              <a:extLst>
                <a:ext uri="{FF2B5EF4-FFF2-40B4-BE49-F238E27FC236}">
                  <a16:creationId xmlns:a16="http://schemas.microsoft.com/office/drawing/2014/main" id="{B1E8333F-7DF7-4D55-ABF5-C4A50F33CB49}"/>
                </a:ext>
              </a:extLst>
            </p:cNvPr>
            <p:cNvSpPr/>
            <p:nvPr/>
          </p:nvSpPr>
          <p:spPr>
            <a:xfrm>
              <a:off x="10672806" y="3908403"/>
              <a:ext cx="82867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19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Yucatán</a:t>
              </a:r>
            </a:p>
          </p:txBody>
        </p:sp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1407A5B0-5C29-4065-9636-50A3E6ABA235}"/>
                </a:ext>
              </a:extLst>
            </p:cNvPr>
            <p:cNvSpPr/>
            <p:nvPr/>
          </p:nvSpPr>
          <p:spPr>
            <a:xfrm>
              <a:off x="10243425" y="457203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19" name="Conector: angular 118">
              <a:extLst>
                <a:ext uri="{FF2B5EF4-FFF2-40B4-BE49-F238E27FC236}">
                  <a16:creationId xmlns:a16="http://schemas.microsoft.com/office/drawing/2014/main" id="{7BB98C9D-E7FC-4E19-9147-898D36910B32}"/>
                </a:ext>
              </a:extLst>
            </p:cNvPr>
            <p:cNvCxnSpPr>
              <a:cxnSpLocks/>
              <a:stCxn id="117" idx="1"/>
              <a:endCxn id="118" idx="0"/>
            </p:cNvCxnSpPr>
            <p:nvPr/>
          </p:nvCxnSpPr>
          <p:spPr>
            <a:xfrm rot="10800000" flipV="1">
              <a:off x="10267862" y="4105249"/>
              <a:ext cx="404944" cy="466783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: angular 119">
              <a:extLst>
                <a:ext uri="{FF2B5EF4-FFF2-40B4-BE49-F238E27FC236}">
                  <a16:creationId xmlns:a16="http://schemas.microsoft.com/office/drawing/2014/main" id="{27A94A06-27BF-4C2C-81A5-56D77F3FB4EA}"/>
                </a:ext>
              </a:extLst>
            </p:cNvPr>
            <p:cNvCxnSpPr>
              <a:cxnSpLocks/>
              <a:stCxn id="68" idx="1"/>
              <a:endCxn id="97" idx="4"/>
            </p:cNvCxnSpPr>
            <p:nvPr/>
          </p:nvCxnSpPr>
          <p:spPr>
            <a:xfrm rot="10800000">
              <a:off x="9995040" y="5387656"/>
              <a:ext cx="383626" cy="365290"/>
            </a:xfrm>
            <a:prstGeom prst="bentConnector2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id="{59202C44-D771-4439-826F-53519790B7F8}"/>
                </a:ext>
              </a:extLst>
            </p:cNvPr>
            <p:cNvSpPr/>
            <p:nvPr/>
          </p:nvSpPr>
          <p:spPr>
            <a:xfrm>
              <a:off x="6925954" y="5207974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D1997D45-9401-4E1E-BAB7-82F879A5346A}"/>
                </a:ext>
              </a:extLst>
            </p:cNvPr>
            <p:cNvCxnSpPr>
              <a:cxnSpLocks/>
              <a:stCxn id="147" idx="3"/>
            </p:cNvCxnSpPr>
            <p:nvPr/>
          </p:nvCxnSpPr>
          <p:spPr>
            <a:xfrm flipV="1">
              <a:off x="5932745" y="5407965"/>
              <a:ext cx="261079" cy="37714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76426FCD-89EB-432E-B89B-D992252A3035}"/>
                </a:ext>
              </a:extLst>
            </p:cNvPr>
            <p:cNvSpPr/>
            <p:nvPr/>
          </p:nvSpPr>
          <p:spPr>
            <a:xfrm>
              <a:off x="6181636" y="5368459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22C91F6F-DFE2-4343-8C05-EF8184636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076" y="4929724"/>
              <a:ext cx="846315" cy="1505461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42D65E8C-5FF4-43E6-970A-89E4F9D35161}"/>
                </a:ext>
              </a:extLst>
            </p:cNvPr>
            <p:cNvCxnSpPr>
              <a:cxnSpLocks/>
              <a:stCxn id="146" idx="3"/>
            </p:cNvCxnSpPr>
            <p:nvPr/>
          </p:nvCxnSpPr>
          <p:spPr>
            <a:xfrm flipV="1">
              <a:off x="5766152" y="5642877"/>
              <a:ext cx="789803" cy="55758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id="{382DA289-B120-473F-B84B-FFDA9D8B835F}"/>
                </a:ext>
              </a:extLst>
            </p:cNvPr>
            <p:cNvSpPr/>
            <p:nvPr/>
          </p:nvSpPr>
          <p:spPr>
            <a:xfrm>
              <a:off x="6544323" y="5604806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83A8AE9C-1E0B-4F6D-B52F-120D5E06EDAC}"/>
                </a:ext>
              </a:extLst>
            </p:cNvPr>
            <p:cNvSpPr/>
            <p:nvPr/>
          </p:nvSpPr>
          <p:spPr>
            <a:xfrm>
              <a:off x="6564060" y="4883018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10F74B0B-8C63-4B45-A1BE-0A856BD43861}"/>
                </a:ext>
              </a:extLst>
            </p:cNvPr>
            <p:cNvSpPr/>
            <p:nvPr/>
          </p:nvSpPr>
          <p:spPr>
            <a:xfrm>
              <a:off x="5955897" y="4258381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29" name="Elipse 128">
              <a:extLst>
                <a:ext uri="{FF2B5EF4-FFF2-40B4-BE49-F238E27FC236}">
                  <a16:creationId xmlns:a16="http://schemas.microsoft.com/office/drawing/2014/main" id="{D7995466-F3A0-43AF-92D5-8363433FA717}"/>
                </a:ext>
              </a:extLst>
            </p:cNvPr>
            <p:cNvSpPr/>
            <p:nvPr/>
          </p:nvSpPr>
          <p:spPr>
            <a:xfrm>
              <a:off x="6864167" y="442300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cxnSp>
          <p:nvCxnSpPr>
            <p:cNvPr id="130" name="Conector recto 129">
              <a:extLst>
                <a:ext uri="{FF2B5EF4-FFF2-40B4-BE49-F238E27FC236}">
                  <a16:creationId xmlns:a16="http://schemas.microsoft.com/office/drawing/2014/main" id="{5F36EE91-B228-45A4-8BB5-8BAE3EDFBC8B}"/>
                </a:ext>
              </a:extLst>
            </p:cNvPr>
            <p:cNvCxnSpPr>
              <a:cxnSpLocks/>
              <a:endCxn id="129" idx="7"/>
            </p:cNvCxnSpPr>
            <p:nvPr/>
          </p:nvCxnSpPr>
          <p:spPr>
            <a:xfrm flipH="1">
              <a:off x="6905883" y="3224308"/>
              <a:ext cx="1006472" cy="120709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ángulo: esquinas redondeadas 130">
              <a:extLst>
                <a:ext uri="{FF2B5EF4-FFF2-40B4-BE49-F238E27FC236}">
                  <a16:creationId xmlns:a16="http://schemas.microsoft.com/office/drawing/2014/main" id="{AF114ECA-6883-44E8-A989-FB2D1F911D09}"/>
                </a:ext>
              </a:extLst>
            </p:cNvPr>
            <p:cNvSpPr/>
            <p:nvPr/>
          </p:nvSpPr>
          <p:spPr>
            <a:xfrm>
              <a:off x="7897143" y="3287922"/>
              <a:ext cx="962512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Querétaro</a:t>
              </a:r>
            </a:p>
          </p:txBody>
        </p:sp>
        <p:sp>
          <p:nvSpPr>
            <p:cNvPr id="132" name="Rectángulo: esquinas redondeadas 131">
              <a:extLst>
                <a:ext uri="{FF2B5EF4-FFF2-40B4-BE49-F238E27FC236}">
                  <a16:creationId xmlns:a16="http://schemas.microsoft.com/office/drawing/2014/main" id="{3F673A30-CF61-43D9-89B1-C8D7FA251CD8}"/>
                </a:ext>
              </a:extLst>
            </p:cNvPr>
            <p:cNvSpPr/>
            <p:nvPr/>
          </p:nvSpPr>
          <p:spPr>
            <a:xfrm>
              <a:off x="8840993" y="4000222"/>
              <a:ext cx="828679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Veracruz</a:t>
              </a:r>
            </a:p>
          </p:txBody>
        </p:sp>
        <p:sp>
          <p:nvSpPr>
            <p:cNvPr id="133" name="Rectángulo: esquinas redondeadas 132">
              <a:extLst>
                <a:ext uri="{FF2B5EF4-FFF2-40B4-BE49-F238E27FC236}">
                  <a16:creationId xmlns:a16="http://schemas.microsoft.com/office/drawing/2014/main" id="{74427D8C-9A82-416F-9FB7-08136BAF02EE}"/>
                </a:ext>
              </a:extLst>
            </p:cNvPr>
            <p:cNvSpPr/>
            <p:nvPr/>
          </p:nvSpPr>
          <p:spPr>
            <a:xfrm>
              <a:off x="7777753" y="3721549"/>
              <a:ext cx="854749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Hidalgo</a:t>
              </a:r>
            </a:p>
          </p:txBody>
        </p: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id="{3B3E91A3-6DB9-4B7F-8699-D6EDC0C37525}"/>
                </a:ext>
              </a:extLst>
            </p:cNvPr>
            <p:cNvCxnSpPr>
              <a:stCxn id="60" idx="2"/>
              <a:endCxn id="109" idx="1"/>
            </p:cNvCxnSpPr>
            <p:nvPr/>
          </p:nvCxnSpPr>
          <p:spPr>
            <a:xfrm>
              <a:off x="3576550" y="1393957"/>
              <a:ext cx="155328" cy="48839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134">
              <a:extLst>
                <a:ext uri="{FF2B5EF4-FFF2-40B4-BE49-F238E27FC236}">
                  <a16:creationId xmlns:a16="http://schemas.microsoft.com/office/drawing/2014/main" id="{072EA881-E7A9-4027-A5C9-59AA400B53A7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4490835" y="1407611"/>
              <a:ext cx="543550" cy="75679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cto 135">
              <a:extLst>
                <a:ext uri="{FF2B5EF4-FFF2-40B4-BE49-F238E27FC236}">
                  <a16:creationId xmlns:a16="http://schemas.microsoft.com/office/drawing/2014/main" id="{98835F89-2B9D-4FA7-B688-78CEF5BAD97A}"/>
                </a:ext>
              </a:extLst>
            </p:cNvPr>
            <p:cNvCxnSpPr>
              <a:cxnSpLocks/>
              <a:endCxn id="105" idx="0"/>
            </p:cNvCxnSpPr>
            <p:nvPr/>
          </p:nvCxnSpPr>
          <p:spPr>
            <a:xfrm>
              <a:off x="5481774" y="1422639"/>
              <a:ext cx="27319" cy="2099514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cto 136">
              <a:extLst>
                <a:ext uri="{FF2B5EF4-FFF2-40B4-BE49-F238E27FC236}">
                  <a16:creationId xmlns:a16="http://schemas.microsoft.com/office/drawing/2014/main" id="{85DDF3AD-D8B6-44F8-8B9D-3DE913624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2717" y="1882350"/>
              <a:ext cx="2681" cy="759967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>
              <a:extLst>
                <a:ext uri="{FF2B5EF4-FFF2-40B4-BE49-F238E27FC236}">
                  <a16:creationId xmlns:a16="http://schemas.microsoft.com/office/drawing/2014/main" id="{621BE8FE-DDF7-4D1B-B92B-B83073F66991}"/>
                </a:ext>
              </a:extLst>
            </p:cNvPr>
            <p:cNvCxnSpPr>
              <a:cxnSpLocks/>
              <a:stCxn id="58" idx="2"/>
              <a:endCxn id="106" idx="0"/>
            </p:cNvCxnSpPr>
            <p:nvPr/>
          </p:nvCxnSpPr>
          <p:spPr>
            <a:xfrm flipH="1">
              <a:off x="6847604" y="2328418"/>
              <a:ext cx="134226" cy="773294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EF853E4E-A0BD-4A96-9686-A771CAC6FBEC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 flipH="1">
              <a:off x="7419157" y="2763349"/>
              <a:ext cx="145174" cy="811754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BD1B2F81-21B4-46D7-AEA2-4CC638139931}"/>
                </a:ext>
              </a:extLst>
            </p:cNvPr>
            <p:cNvCxnSpPr>
              <a:cxnSpLocks/>
              <a:endCxn id="142" idx="2"/>
            </p:cNvCxnSpPr>
            <p:nvPr/>
          </p:nvCxnSpPr>
          <p:spPr>
            <a:xfrm flipV="1">
              <a:off x="7568975" y="4555619"/>
              <a:ext cx="729436" cy="522949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Elipse 140">
              <a:extLst>
                <a:ext uri="{FF2B5EF4-FFF2-40B4-BE49-F238E27FC236}">
                  <a16:creationId xmlns:a16="http://schemas.microsoft.com/office/drawing/2014/main" id="{6288E26A-196C-4D43-9849-D5523131C335}"/>
                </a:ext>
              </a:extLst>
            </p:cNvPr>
            <p:cNvSpPr/>
            <p:nvPr/>
          </p:nvSpPr>
          <p:spPr>
            <a:xfrm>
              <a:off x="7535290" y="5055732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42" name="Rectángulo: esquinas redondeadas 141">
              <a:extLst>
                <a:ext uri="{FF2B5EF4-FFF2-40B4-BE49-F238E27FC236}">
                  <a16:creationId xmlns:a16="http://schemas.microsoft.com/office/drawing/2014/main" id="{3971F2F9-8169-467C-8224-148BFF1921AE}"/>
                </a:ext>
              </a:extLst>
            </p:cNvPr>
            <p:cNvSpPr/>
            <p:nvPr/>
          </p:nvSpPr>
          <p:spPr>
            <a:xfrm>
              <a:off x="7871035" y="4161927"/>
              <a:ext cx="85474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22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Puebla</a:t>
              </a:r>
            </a:p>
          </p:txBody>
        </p:sp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B7DEA79F-FD9F-476F-837D-B0D32578169C}"/>
                </a:ext>
              </a:extLst>
            </p:cNvPr>
            <p:cNvSpPr/>
            <p:nvPr/>
          </p:nvSpPr>
          <p:spPr>
            <a:xfrm>
              <a:off x="5034337" y="1037809"/>
              <a:ext cx="985831" cy="3936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27</a:t>
              </a:r>
            </a:p>
            <a:p>
              <a:pPr algn="ctr"/>
              <a:r>
                <a:rPr lang="es-MX" sz="1100" b="1" dirty="0">
                  <a:solidFill>
                    <a:schemeClr val="tx1"/>
                  </a:solidFill>
                  <a:latin typeface="Montserrat Medium" panose="00000600000000000000" pitchFamily="2" charset="0"/>
                </a:rPr>
                <a:t>Durango</a:t>
              </a:r>
            </a:p>
          </p:txBody>
        </p:sp>
        <p:sp>
          <p:nvSpPr>
            <p:cNvPr id="144" name="Elipse 143">
              <a:extLst>
                <a:ext uri="{FF2B5EF4-FFF2-40B4-BE49-F238E27FC236}">
                  <a16:creationId xmlns:a16="http://schemas.microsoft.com/office/drawing/2014/main" id="{8BCDA12D-A39E-4767-A9CB-D1DA053A2C52}"/>
                </a:ext>
              </a:extLst>
            </p:cNvPr>
            <p:cNvSpPr/>
            <p:nvPr/>
          </p:nvSpPr>
          <p:spPr>
            <a:xfrm>
              <a:off x="6154170" y="2645145"/>
              <a:ext cx="48873" cy="573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B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/>
            </a:p>
          </p:txBody>
        </p:sp>
        <p:sp>
          <p:nvSpPr>
            <p:cNvPr id="145" name="Rectángulo: esquinas redondeadas 144">
              <a:extLst>
                <a:ext uri="{FF2B5EF4-FFF2-40B4-BE49-F238E27FC236}">
                  <a16:creationId xmlns:a16="http://schemas.microsoft.com/office/drawing/2014/main" id="{31AC7D5C-8CB4-4094-A40A-B855699A8E5F}"/>
                </a:ext>
              </a:extLst>
            </p:cNvPr>
            <p:cNvSpPr/>
            <p:nvPr/>
          </p:nvSpPr>
          <p:spPr>
            <a:xfrm>
              <a:off x="4821368" y="6435186"/>
              <a:ext cx="1028269" cy="393692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22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Guanajuato</a:t>
              </a:r>
            </a:p>
          </p:txBody>
        </p:sp>
        <p:sp>
          <p:nvSpPr>
            <p:cNvPr id="146" name="Rectángulo: esquinas redondeadas 145">
              <a:extLst>
                <a:ext uri="{FF2B5EF4-FFF2-40B4-BE49-F238E27FC236}">
                  <a16:creationId xmlns:a16="http://schemas.microsoft.com/office/drawing/2014/main" id="{B2556514-B5F2-4396-BD79-38FDAD7E44F6}"/>
                </a:ext>
              </a:extLst>
            </p:cNvPr>
            <p:cNvSpPr/>
            <p:nvPr/>
          </p:nvSpPr>
          <p:spPr>
            <a:xfrm>
              <a:off x="4921953" y="6010388"/>
              <a:ext cx="844199" cy="380146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8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Guerrero</a:t>
              </a:r>
            </a:p>
          </p:txBody>
        </p:sp>
        <p:sp>
          <p:nvSpPr>
            <p:cNvPr id="147" name="Rectángulo: esquinas redondeadas 146">
              <a:extLst>
                <a:ext uri="{FF2B5EF4-FFF2-40B4-BE49-F238E27FC236}">
                  <a16:creationId xmlns:a16="http://schemas.microsoft.com/office/drawing/2014/main" id="{BF5674A1-2BCF-46D2-BA9F-9EAE558F068E}"/>
                </a:ext>
              </a:extLst>
            </p:cNvPr>
            <p:cNvSpPr/>
            <p:nvPr/>
          </p:nvSpPr>
          <p:spPr>
            <a:xfrm>
              <a:off x="4941080" y="5595033"/>
              <a:ext cx="991665" cy="380146"/>
            </a:xfrm>
            <a:prstGeom prst="roundRect">
              <a:avLst/>
            </a:prstGeom>
            <a:solidFill>
              <a:srgbClr val="13322B"/>
            </a:solidFill>
            <a:ln>
              <a:solidFill>
                <a:srgbClr val="13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25</a:t>
              </a:r>
            </a:p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Montserrat Medium" panose="00000600000000000000" pitchFamily="2" charset="0"/>
                </a:rPr>
                <a:t>Michoacán</a:t>
              </a:r>
            </a:p>
          </p:txBody>
        </p:sp>
      </p:grp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D6488685-755E-4423-9263-77140F8BDE63}"/>
              </a:ext>
            </a:extLst>
          </p:cNvPr>
          <p:cNvSpPr txBox="1"/>
          <p:nvPr/>
        </p:nvSpPr>
        <p:spPr>
          <a:xfrm>
            <a:off x="8733215" y="1072456"/>
            <a:ext cx="3206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13322B"/>
                </a:solidFill>
                <a:latin typeface="Montserrat Medium" panose="00000600000000000000" pitchFamily="2" charset="0"/>
              </a:rPr>
              <a:t>De Noviembre 2020 a Noviembre 2021</a:t>
            </a:r>
          </a:p>
          <a:p>
            <a:pPr algn="ctr"/>
            <a:r>
              <a:rPr lang="es-MX" sz="4800" b="1" dirty="0">
                <a:solidFill>
                  <a:srgbClr val="13322B"/>
                </a:solidFill>
                <a:latin typeface="Montserrat Medium" panose="00000600000000000000" pitchFamily="2" charset="0"/>
              </a:rPr>
              <a:t>27</a:t>
            </a:r>
            <a:r>
              <a:rPr lang="es-MX" sz="4000" dirty="0">
                <a:solidFill>
                  <a:srgbClr val="B38E5D"/>
                </a:solidFill>
                <a:latin typeface="Montserrat Medium" panose="00000600000000000000" pitchFamily="2" charset="0"/>
              </a:rPr>
              <a:t> </a:t>
            </a:r>
            <a:r>
              <a:rPr lang="es-MX" sz="2400" dirty="0">
                <a:solidFill>
                  <a:srgbClr val="13322B"/>
                </a:solidFill>
                <a:latin typeface="Montserrat Medium" panose="00000600000000000000" pitchFamily="2" charset="0"/>
              </a:rPr>
              <a:t>FOROS</a:t>
            </a:r>
            <a:endParaRPr lang="es-MX" sz="4000" dirty="0">
              <a:solidFill>
                <a:srgbClr val="13322B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9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701378-9830-4C08-81B0-9DCC35F9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686000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7A909F-A748-4F43-BAFA-570E211B2DF4}"/>
              </a:ext>
            </a:extLst>
          </p:cNvPr>
          <p:cNvSpPr txBox="1"/>
          <p:nvPr/>
        </p:nvSpPr>
        <p:spPr>
          <a:xfrm>
            <a:off x="227604" y="1016313"/>
            <a:ext cx="6784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4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just"/>
            <a:endParaRPr lang="es-MX" sz="24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Convocatoria Red Nacional de Impulsores de la Transformación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Estrategia única de difusión de los 32 derechos</a:t>
            </a:r>
          </a:p>
          <a:p>
            <a:pPr algn="just"/>
            <a:endParaRPr lang="es-MX" sz="24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Estrategia de Educación Positiva y Buen Trato</a:t>
            </a:r>
          </a:p>
          <a:p>
            <a:pPr algn="just"/>
            <a:endParaRPr lang="es-MX" sz="24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FED8B2-E93F-460E-82E1-56D01ED41769}"/>
              </a:ext>
            </a:extLst>
          </p:cNvPr>
          <p:cNvSpPr txBox="1"/>
          <p:nvPr/>
        </p:nvSpPr>
        <p:spPr>
          <a:xfrm>
            <a:off x="5959737" y="182468"/>
            <a:ext cx="5567550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100000"/>
              </a:lnSpc>
            </a:pPr>
            <a:r>
              <a:rPr lang="es-MX" dirty="0"/>
              <a:t>3 Acciones principales a Impulsar</a:t>
            </a:r>
          </a:p>
          <a:p>
            <a:pPr>
              <a:lnSpc>
                <a:spcPct val="100000"/>
              </a:lnSpc>
            </a:pP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31" y="2975232"/>
            <a:ext cx="3810000" cy="25908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76330" y="1305247"/>
            <a:ext cx="4557366" cy="1200329"/>
          </a:xfrm>
          <a:prstGeom prst="rect">
            <a:avLst/>
          </a:prstGeom>
          <a:solidFill>
            <a:srgbClr val="DFC9A4"/>
          </a:solidFill>
        </p:spPr>
        <p:txBody>
          <a:bodyPr wrap="square">
            <a:spAutoFit/>
          </a:bodyPr>
          <a:lstStyle/>
          <a:p>
            <a:pPr algn="just"/>
            <a:r>
              <a:rPr lang="es-MX" b="1">
                <a:latin typeface="Montserrat" panose="00000500000000000000" pitchFamily="2" charset="0"/>
              </a:rPr>
              <a:t>Más de 39 </a:t>
            </a:r>
            <a:r>
              <a:rPr lang="es-MX" b="1" dirty="0">
                <a:latin typeface="Montserrat" panose="00000500000000000000" pitchFamily="2" charset="0"/>
              </a:rPr>
              <a:t>millones de niñas, niños y adolescentes de 0 a 17 años, que representan el 30.8% del total de población. *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62862" y="5566032"/>
            <a:ext cx="9359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endParaRPr lang="es-MX" sz="1200" dirty="0">
              <a:latin typeface="Montserrat" panose="00000500000000000000" pitchFamily="2" charset="0"/>
              <a:hlinkClick r:id="rId4"/>
            </a:endParaRPr>
          </a:p>
          <a:p>
            <a:pPr marL="228600" indent="-228600">
              <a:buAutoNum type="arabicParenBoth"/>
            </a:pPr>
            <a:endParaRPr lang="es-MX" sz="1200" dirty="0">
              <a:latin typeface="Montserrat" panose="00000500000000000000" pitchFamily="2" charset="0"/>
              <a:hlinkClick r:id="rId4"/>
            </a:endParaRPr>
          </a:p>
          <a:p>
            <a:r>
              <a:rPr lang="es-MX" sz="1200" dirty="0">
                <a:latin typeface="Montserrat" panose="00000500000000000000" pitchFamily="2" charset="0"/>
              </a:rPr>
              <a:t>*</a:t>
            </a:r>
            <a:r>
              <a:rPr lang="es-MX" sz="1200" dirty="0"/>
              <a:t> </a:t>
            </a:r>
            <a:r>
              <a:rPr lang="es-MX" sz="1200" b="1" dirty="0">
                <a:latin typeface="Montserrat" panose="00000500000000000000" pitchFamily="2" charset="0"/>
              </a:rPr>
              <a:t>COMUNICADO DE PRENSA INEGI NÚM. 164/20 28 DE ABRIL DE 2020 PÁGINA 1/2 </a:t>
            </a:r>
            <a:r>
              <a:rPr lang="es-MX" sz="1200" dirty="0"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42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210" y="6090689"/>
            <a:ext cx="950875" cy="8762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" name="Imagen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" y="0"/>
            <a:ext cx="12193200" cy="68582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60730" y="279401"/>
            <a:ext cx="6292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accent4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r>
              <a:rPr lang="es-ES_tradnl" sz="1100" b="1" dirty="0">
                <a:solidFill>
                  <a:schemeClr val="accent4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endParaRPr lang="es-ES_tradnl" sz="1100" b="1" dirty="0">
              <a:solidFill>
                <a:schemeClr val="accent4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8703047-A3F8-4267-ABA2-C6A3669D493B}"/>
              </a:ext>
            </a:extLst>
          </p:cNvPr>
          <p:cNvGrpSpPr/>
          <p:nvPr/>
        </p:nvGrpSpPr>
        <p:grpSpPr>
          <a:xfrm>
            <a:off x="2138571" y="1075415"/>
            <a:ext cx="9737319" cy="5828980"/>
            <a:chOff x="1245000" y="1400214"/>
            <a:chExt cx="10494026" cy="5457787"/>
          </a:xfrm>
        </p:grpSpPr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A4B6119E-B348-4BD5-B98B-244933574BB8}"/>
                </a:ext>
              </a:extLst>
            </p:cNvPr>
            <p:cNvGrpSpPr/>
            <p:nvPr/>
          </p:nvGrpSpPr>
          <p:grpSpPr>
            <a:xfrm>
              <a:off x="1245000" y="1419368"/>
              <a:ext cx="10494026" cy="5438633"/>
              <a:chOff x="1245000" y="1419368"/>
              <a:chExt cx="10494026" cy="5438633"/>
            </a:xfrm>
          </p:grpSpPr>
          <p:pic>
            <p:nvPicPr>
              <p:cNvPr id="73" name="Imagen 72" descr="Texto&#10;&#10;Descripción generada automáticamente">
                <a:extLst>
                  <a:ext uri="{FF2B5EF4-FFF2-40B4-BE49-F238E27FC236}">
                    <a16:creationId xmlns:a16="http://schemas.microsoft.com/office/drawing/2014/main" id="{BE5B8821-2164-4848-A82E-92DEF29E7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0577282" y="4813803"/>
                <a:ext cx="865156" cy="658272"/>
              </a:xfrm>
              <a:prstGeom prst="rect">
                <a:avLst/>
              </a:prstGeom>
            </p:spPr>
          </p:pic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D21E4CE6-E848-407D-9E0D-CAFF9E012143}"/>
                  </a:ext>
                </a:extLst>
              </p:cNvPr>
              <p:cNvGrpSpPr/>
              <p:nvPr/>
            </p:nvGrpSpPr>
            <p:grpSpPr>
              <a:xfrm>
                <a:off x="1245000" y="1419368"/>
                <a:ext cx="10494026" cy="5438633"/>
                <a:chOff x="1245000" y="1419368"/>
                <a:chExt cx="10494026" cy="5438633"/>
              </a:xfrm>
            </p:grpSpPr>
            <p:pic>
              <p:nvPicPr>
                <p:cNvPr id="76" name="Imagen 75">
                  <a:extLst>
                    <a:ext uri="{FF2B5EF4-FFF2-40B4-BE49-F238E27FC236}">
                      <a16:creationId xmlns:a16="http://schemas.microsoft.com/office/drawing/2014/main" id="{620BDD3E-0268-4512-8D1D-E2BC180161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7553" y="6180500"/>
                  <a:ext cx="1215555" cy="666163"/>
                </a:xfrm>
                <a:prstGeom prst="ellipse">
                  <a:avLst/>
                </a:prstGeom>
                <a:ln>
                  <a:noFill/>
                </a:ln>
                <a:effectLst/>
              </p:spPr>
            </p:pic>
            <p:grpSp>
              <p:nvGrpSpPr>
                <p:cNvPr id="80" name="Grupo 79">
                  <a:extLst>
                    <a:ext uri="{FF2B5EF4-FFF2-40B4-BE49-F238E27FC236}">
                      <a16:creationId xmlns:a16="http://schemas.microsoft.com/office/drawing/2014/main" id="{5A3BBCC9-3362-4ED4-9FB0-73C29A0DF8B0}"/>
                    </a:ext>
                  </a:extLst>
                </p:cNvPr>
                <p:cNvGrpSpPr/>
                <p:nvPr/>
              </p:nvGrpSpPr>
              <p:grpSpPr>
                <a:xfrm>
                  <a:off x="1245000" y="1419368"/>
                  <a:ext cx="10494026" cy="5438633"/>
                  <a:chOff x="1442402" y="-206057"/>
                  <a:chExt cx="9307195" cy="7270116"/>
                </a:xfrm>
              </p:grpSpPr>
              <p:pic>
                <p:nvPicPr>
                  <p:cNvPr id="83" name="Imagen 82">
                    <a:extLst>
                      <a:ext uri="{FF2B5EF4-FFF2-40B4-BE49-F238E27FC236}">
                        <a16:creationId xmlns:a16="http://schemas.microsoft.com/office/drawing/2014/main" id="{1DAE198F-14ED-4095-89B0-212373A78387}"/>
                      </a:ext>
                    </a:extLst>
                  </p:cNvPr>
                  <p:cNvPicPr/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016" y="2093376"/>
                    <a:ext cx="2689270" cy="2468364"/>
                  </a:xfrm>
                  <a:prstGeom prst="rect">
                    <a:avLst/>
                  </a:prstGeom>
                </p:spPr>
              </p:pic>
              <p:grpSp>
                <p:nvGrpSpPr>
                  <p:cNvPr id="84" name="Group 159">
                    <a:extLst>
                      <a:ext uri="{FF2B5EF4-FFF2-40B4-BE49-F238E27FC236}">
                        <a16:creationId xmlns:a16="http://schemas.microsoft.com/office/drawing/2014/main" id="{EE094585-5129-44DD-8B65-A4936EC3F853}"/>
                      </a:ext>
                    </a:extLst>
                  </p:cNvPr>
                  <p:cNvGrpSpPr/>
                  <p:nvPr/>
                </p:nvGrpSpPr>
                <p:grpSpPr>
                  <a:xfrm>
                    <a:off x="1442402" y="-206057"/>
                    <a:ext cx="9307195" cy="7270116"/>
                    <a:chOff x="0" y="0"/>
                    <a:chExt cx="6615543" cy="6623127"/>
                  </a:xfrm>
                </p:grpSpPr>
                <p:sp>
                  <p:nvSpPr>
                    <p:cNvPr id="85" name="Freeform 5">
                      <a:extLst>
                        <a:ext uri="{FF2B5EF4-FFF2-40B4-BE49-F238E27FC236}">
                          <a16:creationId xmlns:a16="http://schemas.microsoft.com/office/drawing/2014/main" id="{E05DA642-D571-46DF-AA13-5AF04FD98B7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86225" y="1152525"/>
                      <a:ext cx="1372249" cy="2112129"/>
                    </a:xfrm>
                    <a:custGeom>
                      <a:avLst/>
                      <a:gdLst>
                        <a:gd name="T0" fmla="*/ 4 w 427"/>
                        <a:gd name="T1" fmla="*/ 424 h 657"/>
                        <a:gd name="T2" fmla="*/ 100 w 427"/>
                        <a:gd name="T3" fmla="*/ 605 h 657"/>
                        <a:gd name="T4" fmla="*/ 88 w 427"/>
                        <a:gd name="T5" fmla="*/ 628 h 657"/>
                        <a:gd name="T6" fmla="*/ 106 w 427"/>
                        <a:gd name="T7" fmla="*/ 655 h 657"/>
                        <a:gd name="T8" fmla="*/ 117 w 427"/>
                        <a:gd name="T9" fmla="*/ 657 h 657"/>
                        <a:gd name="T10" fmla="*/ 126 w 427"/>
                        <a:gd name="T11" fmla="*/ 655 h 657"/>
                        <a:gd name="T12" fmla="*/ 146 w 427"/>
                        <a:gd name="T13" fmla="*/ 628 h 657"/>
                        <a:gd name="T14" fmla="*/ 120 w 427"/>
                        <a:gd name="T15" fmla="*/ 599 h 657"/>
                        <a:gd name="T16" fmla="*/ 25 w 427"/>
                        <a:gd name="T17" fmla="*/ 417 h 657"/>
                        <a:gd name="T18" fmla="*/ 387 w 427"/>
                        <a:gd name="T19" fmla="*/ 55 h 657"/>
                        <a:gd name="T20" fmla="*/ 399 w 427"/>
                        <a:gd name="T21" fmla="*/ 57 h 657"/>
                        <a:gd name="T22" fmla="*/ 427 w 427"/>
                        <a:gd name="T23" fmla="*/ 29 h 657"/>
                        <a:gd name="T24" fmla="*/ 425 w 427"/>
                        <a:gd name="T25" fmla="*/ 17 h 657"/>
                        <a:gd name="T26" fmla="*/ 411 w 427"/>
                        <a:gd name="T27" fmla="*/ 3 h 657"/>
                        <a:gd name="T28" fmla="*/ 411 w 427"/>
                        <a:gd name="T29" fmla="*/ 3 h 657"/>
                        <a:gd name="T30" fmla="*/ 399 w 427"/>
                        <a:gd name="T31" fmla="*/ 0 h 657"/>
                        <a:gd name="T32" fmla="*/ 370 w 427"/>
                        <a:gd name="T33" fmla="*/ 29 h 657"/>
                        <a:gd name="T34" fmla="*/ 373 w 427"/>
                        <a:gd name="T35" fmla="*/ 41 h 657"/>
                        <a:gd name="T36" fmla="*/ 4 w 427"/>
                        <a:gd name="T37" fmla="*/ 409 h 657"/>
                        <a:gd name="T38" fmla="*/ 4 w 427"/>
                        <a:gd name="T39" fmla="*/ 424 h 657"/>
                        <a:gd name="T40" fmla="*/ 123 w 427"/>
                        <a:gd name="T41" fmla="*/ 622 h 657"/>
                        <a:gd name="T42" fmla="*/ 125 w 427"/>
                        <a:gd name="T43" fmla="*/ 632 h 657"/>
                        <a:gd name="T44" fmla="*/ 117 w 427"/>
                        <a:gd name="T45" fmla="*/ 637 h 657"/>
                        <a:gd name="T46" fmla="*/ 108 w 427"/>
                        <a:gd name="T47" fmla="*/ 628 h 657"/>
                        <a:gd name="T48" fmla="*/ 117 w 427"/>
                        <a:gd name="T49" fmla="*/ 619 h 657"/>
                        <a:gd name="T50" fmla="*/ 123 w 427"/>
                        <a:gd name="T51" fmla="*/ 622 h 657"/>
                        <a:gd name="T52" fmla="*/ 390 w 427"/>
                        <a:gd name="T53" fmla="*/ 29 h 657"/>
                        <a:gd name="T54" fmla="*/ 399 w 427"/>
                        <a:gd name="T55" fmla="*/ 20 h 657"/>
                        <a:gd name="T56" fmla="*/ 407 w 427"/>
                        <a:gd name="T57" fmla="*/ 29 h 657"/>
                        <a:gd name="T58" fmla="*/ 399 w 427"/>
                        <a:gd name="T59" fmla="*/ 37 h 657"/>
                        <a:gd name="T60" fmla="*/ 390 w 427"/>
                        <a:gd name="T61" fmla="*/ 29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427" h="657">
                          <a:moveTo>
                            <a:pt x="4" y="424"/>
                          </a:moveTo>
                          <a:cubicBezTo>
                            <a:pt x="54" y="474"/>
                            <a:pt x="87" y="536"/>
                            <a:pt x="100" y="605"/>
                          </a:cubicBezTo>
                          <a:cubicBezTo>
                            <a:pt x="93" y="610"/>
                            <a:pt x="88" y="618"/>
                            <a:pt x="88" y="628"/>
                          </a:cubicBezTo>
                          <a:cubicBezTo>
                            <a:pt x="88" y="640"/>
                            <a:pt x="96" y="650"/>
                            <a:pt x="106" y="655"/>
                          </a:cubicBezTo>
                          <a:cubicBezTo>
                            <a:pt x="110" y="656"/>
                            <a:pt x="113" y="657"/>
                            <a:pt x="117" y="657"/>
                          </a:cubicBezTo>
                          <a:cubicBezTo>
                            <a:pt x="120" y="657"/>
                            <a:pt x="123" y="656"/>
                            <a:pt x="126" y="655"/>
                          </a:cubicBezTo>
                          <a:cubicBezTo>
                            <a:pt x="137" y="651"/>
                            <a:pt x="146" y="640"/>
                            <a:pt x="146" y="628"/>
                          </a:cubicBezTo>
                          <a:cubicBezTo>
                            <a:pt x="146" y="613"/>
                            <a:pt x="134" y="601"/>
                            <a:pt x="120" y="599"/>
                          </a:cubicBezTo>
                          <a:cubicBezTo>
                            <a:pt x="106" y="531"/>
                            <a:pt x="74" y="468"/>
                            <a:pt x="25" y="417"/>
                          </a:cubicBezTo>
                          <a:cubicBezTo>
                            <a:pt x="387" y="55"/>
                            <a:pt x="387" y="55"/>
                            <a:pt x="387" y="55"/>
                          </a:cubicBezTo>
                          <a:cubicBezTo>
                            <a:pt x="391" y="56"/>
                            <a:pt x="395" y="57"/>
                            <a:pt x="399" y="57"/>
                          </a:cubicBezTo>
                          <a:cubicBezTo>
                            <a:pt x="414" y="57"/>
                            <a:pt x="427" y="44"/>
                            <a:pt x="427" y="29"/>
                          </a:cubicBezTo>
                          <a:cubicBezTo>
                            <a:pt x="427" y="25"/>
                            <a:pt x="426" y="21"/>
                            <a:pt x="425" y="17"/>
                          </a:cubicBezTo>
                          <a:cubicBezTo>
                            <a:pt x="422" y="11"/>
                            <a:pt x="417" y="6"/>
                            <a:pt x="411" y="3"/>
                          </a:cubicBezTo>
                          <a:cubicBezTo>
                            <a:pt x="411" y="3"/>
                            <a:pt x="411" y="3"/>
                            <a:pt x="411" y="3"/>
                          </a:cubicBezTo>
                          <a:cubicBezTo>
                            <a:pt x="407" y="1"/>
                            <a:pt x="403" y="0"/>
                            <a:pt x="399" y="0"/>
                          </a:cubicBezTo>
                          <a:cubicBezTo>
                            <a:pt x="383" y="0"/>
                            <a:pt x="370" y="13"/>
                            <a:pt x="370" y="29"/>
                          </a:cubicBezTo>
                          <a:cubicBezTo>
                            <a:pt x="370" y="33"/>
                            <a:pt x="371" y="37"/>
                            <a:pt x="373" y="41"/>
                          </a:cubicBezTo>
                          <a:cubicBezTo>
                            <a:pt x="4" y="409"/>
                            <a:pt x="4" y="409"/>
                            <a:pt x="4" y="409"/>
                          </a:cubicBezTo>
                          <a:cubicBezTo>
                            <a:pt x="0" y="413"/>
                            <a:pt x="0" y="420"/>
                            <a:pt x="4" y="424"/>
                          </a:cubicBezTo>
                          <a:close/>
                          <a:moveTo>
                            <a:pt x="123" y="622"/>
                          </a:moveTo>
                          <a:cubicBezTo>
                            <a:pt x="124" y="625"/>
                            <a:pt x="124" y="629"/>
                            <a:pt x="125" y="632"/>
                          </a:cubicBezTo>
                          <a:cubicBezTo>
                            <a:pt x="123" y="635"/>
                            <a:pt x="120" y="637"/>
                            <a:pt x="117" y="637"/>
                          </a:cubicBezTo>
                          <a:cubicBezTo>
                            <a:pt x="112" y="637"/>
                            <a:pt x="108" y="633"/>
                            <a:pt x="108" y="628"/>
                          </a:cubicBezTo>
                          <a:cubicBezTo>
                            <a:pt x="108" y="623"/>
                            <a:pt x="112" y="619"/>
                            <a:pt x="117" y="619"/>
                          </a:cubicBezTo>
                          <a:cubicBezTo>
                            <a:pt x="120" y="619"/>
                            <a:pt x="122" y="620"/>
                            <a:pt x="123" y="622"/>
                          </a:cubicBezTo>
                          <a:close/>
                          <a:moveTo>
                            <a:pt x="390" y="29"/>
                          </a:moveTo>
                          <a:cubicBezTo>
                            <a:pt x="390" y="24"/>
                            <a:pt x="394" y="20"/>
                            <a:pt x="399" y="20"/>
                          </a:cubicBezTo>
                          <a:cubicBezTo>
                            <a:pt x="403" y="20"/>
                            <a:pt x="407" y="24"/>
                            <a:pt x="407" y="29"/>
                          </a:cubicBezTo>
                          <a:cubicBezTo>
                            <a:pt x="407" y="33"/>
                            <a:pt x="403" y="37"/>
                            <a:pt x="399" y="37"/>
                          </a:cubicBezTo>
                          <a:cubicBezTo>
                            <a:pt x="394" y="37"/>
                            <a:pt x="390" y="33"/>
                            <a:pt x="390" y="29"/>
                          </a:cubicBezTo>
                          <a:close/>
                        </a:path>
                      </a:pathLst>
                    </a:custGeom>
                    <a:solidFill>
                      <a:srgbClr val="417F7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86" name="Freeform 8">
                      <a:extLst>
                        <a:ext uri="{FF2B5EF4-FFF2-40B4-BE49-F238E27FC236}">
                          <a16:creationId xmlns:a16="http://schemas.microsoft.com/office/drawing/2014/main" id="{F377183F-4386-4D00-9AF8-1F164DC12BE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628775" y="0"/>
                      <a:ext cx="3245560" cy="903212"/>
                    </a:xfrm>
                    <a:custGeom>
                      <a:avLst/>
                      <a:gdLst>
                        <a:gd name="T0" fmla="*/ 25 w 1010"/>
                        <a:gd name="T1" fmla="*/ 177 h 281"/>
                        <a:gd name="T2" fmla="*/ 29 w 1010"/>
                        <a:gd name="T3" fmla="*/ 177 h 281"/>
                        <a:gd name="T4" fmla="*/ 44 w 1010"/>
                        <a:gd name="T5" fmla="*/ 173 h 281"/>
                        <a:gd name="T6" fmla="*/ 57 w 1010"/>
                        <a:gd name="T7" fmla="*/ 149 h 281"/>
                        <a:gd name="T8" fmla="*/ 40 w 1010"/>
                        <a:gd name="T9" fmla="*/ 122 h 281"/>
                        <a:gd name="T10" fmla="*/ 156 w 1010"/>
                        <a:gd name="T11" fmla="*/ 20 h 281"/>
                        <a:gd name="T12" fmla="*/ 264 w 1010"/>
                        <a:gd name="T13" fmla="*/ 91 h 281"/>
                        <a:gd name="T14" fmla="*/ 268 w 1010"/>
                        <a:gd name="T15" fmla="*/ 100 h 281"/>
                        <a:gd name="T16" fmla="*/ 268 w 1010"/>
                        <a:gd name="T17" fmla="*/ 100 h 281"/>
                        <a:gd name="T18" fmla="*/ 268 w 1010"/>
                        <a:gd name="T19" fmla="*/ 101 h 281"/>
                        <a:gd name="T20" fmla="*/ 279 w 1010"/>
                        <a:gd name="T21" fmla="*/ 107 h 281"/>
                        <a:gd name="T22" fmla="*/ 290 w 1010"/>
                        <a:gd name="T23" fmla="*/ 105 h 281"/>
                        <a:gd name="T24" fmla="*/ 508 w 1010"/>
                        <a:gd name="T25" fmla="*/ 77 h 281"/>
                        <a:gd name="T26" fmla="*/ 518 w 1010"/>
                        <a:gd name="T27" fmla="*/ 77 h 281"/>
                        <a:gd name="T28" fmla="*/ 527 w 1010"/>
                        <a:gd name="T29" fmla="*/ 77 h 281"/>
                        <a:gd name="T30" fmla="*/ 761 w 1010"/>
                        <a:gd name="T31" fmla="*/ 109 h 281"/>
                        <a:gd name="T32" fmla="*/ 756 w 1010"/>
                        <a:gd name="T33" fmla="*/ 144 h 281"/>
                        <a:gd name="T34" fmla="*/ 894 w 1010"/>
                        <a:gd name="T35" fmla="*/ 281 h 281"/>
                        <a:gd name="T36" fmla="*/ 966 w 1010"/>
                        <a:gd name="T37" fmla="*/ 261 h 281"/>
                        <a:gd name="T38" fmla="*/ 981 w 1010"/>
                        <a:gd name="T39" fmla="*/ 265 h 281"/>
                        <a:gd name="T40" fmla="*/ 1010 w 1010"/>
                        <a:gd name="T41" fmla="*/ 236 h 281"/>
                        <a:gd name="T42" fmla="*/ 1007 w 1010"/>
                        <a:gd name="T43" fmla="*/ 222 h 281"/>
                        <a:gd name="T44" fmla="*/ 991 w 1010"/>
                        <a:gd name="T45" fmla="*/ 209 h 281"/>
                        <a:gd name="T46" fmla="*/ 981 w 1010"/>
                        <a:gd name="T47" fmla="*/ 208 h 281"/>
                        <a:gd name="T48" fmla="*/ 953 w 1010"/>
                        <a:gd name="T49" fmla="*/ 236 h 281"/>
                        <a:gd name="T50" fmla="*/ 954 w 1010"/>
                        <a:gd name="T51" fmla="*/ 245 h 281"/>
                        <a:gd name="T52" fmla="*/ 894 w 1010"/>
                        <a:gd name="T53" fmla="*/ 261 h 281"/>
                        <a:gd name="T54" fmla="*/ 776 w 1010"/>
                        <a:gd name="T55" fmla="*/ 144 h 281"/>
                        <a:gd name="T56" fmla="*/ 780 w 1010"/>
                        <a:gd name="T57" fmla="*/ 114 h 281"/>
                        <a:gd name="T58" fmla="*/ 783 w 1010"/>
                        <a:gd name="T59" fmla="*/ 105 h 281"/>
                        <a:gd name="T60" fmla="*/ 783 w 1010"/>
                        <a:gd name="T61" fmla="*/ 105 h 281"/>
                        <a:gd name="T62" fmla="*/ 777 w 1010"/>
                        <a:gd name="T63" fmla="*/ 92 h 281"/>
                        <a:gd name="T64" fmla="*/ 768 w 1010"/>
                        <a:gd name="T65" fmla="*/ 90 h 281"/>
                        <a:gd name="T66" fmla="*/ 527 w 1010"/>
                        <a:gd name="T67" fmla="*/ 57 h 281"/>
                        <a:gd name="T68" fmla="*/ 518 w 1010"/>
                        <a:gd name="T69" fmla="*/ 57 h 281"/>
                        <a:gd name="T70" fmla="*/ 508 w 1010"/>
                        <a:gd name="T71" fmla="*/ 57 h 281"/>
                        <a:gd name="T72" fmla="*/ 283 w 1010"/>
                        <a:gd name="T73" fmla="*/ 86 h 281"/>
                        <a:gd name="T74" fmla="*/ 156 w 1010"/>
                        <a:gd name="T75" fmla="*/ 0 h 281"/>
                        <a:gd name="T76" fmla="*/ 20 w 1010"/>
                        <a:gd name="T77" fmla="*/ 122 h 281"/>
                        <a:gd name="T78" fmla="*/ 0 w 1010"/>
                        <a:gd name="T79" fmla="*/ 149 h 281"/>
                        <a:gd name="T80" fmla="*/ 25 w 1010"/>
                        <a:gd name="T81" fmla="*/ 177 h 281"/>
                        <a:gd name="T82" fmla="*/ 973 w 1010"/>
                        <a:gd name="T83" fmla="*/ 236 h 281"/>
                        <a:gd name="T84" fmla="*/ 981 w 1010"/>
                        <a:gd name="T85" fmla="*/ 228 h 281"/>
                        <a:gd name="T86" fmla="*/ 990 w 1010"/>
                        <a:gd name="T87" fmla="*/ 236 h 281"/>
                        <a:gd name="T88" fmla="*/ 981 w 1010"/>
                        <a:gd name="T89" fmla="*/ 245 h 281"/>
                        <a:gd name="T90" fmla="*/ 973 w 1010"/>
                        <a:gd name="T91" fmla="*/ 236 h 281"/>
                        <a:gd name="T92" fmla="*/ 29 w 1010"/>
                        <a:gd name="T93" fmla="*/ 157 h 281"/>
                        <a:gd name="T94" fmla="*/ 20 w 1010"/>
                        <a:gd name="T95" fmla="*/ 149 h 281"/>
                        <a:gd name="T96" fmla="*/ 29 w 1010"/>
                        <a:gd name="T97" fmla="*/ 140 h 281"/>
                        <a:gd name="T98" fmla="*/ 37 w 1010"/>
                        <a:gd name="T99" fmla="*/ 149 h 281"/>
                        <a:gd name="T100" fmla="*/ 29 w 1010"/>
                        <a:gd name="T101" fmla="*/ 157 h 2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</a:cxnLst>
                      <a:rect l="0" t="0" r="r" b="b"/>
                      <a:pathLst>
                        <a:path w="1010" h="281">
                          <a:moveTo>
                            <a:pt x="25" y="177"/>
                          </a:moveTo>
                          <a:cubicBezTo>
                            <a:pt x="26" y="177"/>
                            <a:pt x="27" y="177"/>
                            <a:pt x="29" y="177"/>
                          </a:cubicBezTo>
                          <a:cubicBezTo>
                            <a:pt x="34" y="177"/>
                            <a:pt x="40" y="176"/>
                            <a:pt x="44" y="173"/>
                          </a:cubicBezTo>
                          <a:cubicBezTo>
                            <a:pt x="52" y="168"/>
                            <a:pt x="57" y="159"/>
                            <a:pt x="57" y="149"/>
                          </a:cubicBezTo>
                          <a:cubicBezTo>
                            <a:pt x="57" y="137"/>
                            <a:pt x="50" y="127"/>
                            <a:pt x="40" y="122"/>
                          </a:cubicBezTo>
                          <a:cubicBezTo>
                            <a:pt x="47" y="65"/>
                            <a:pt x="97" y="20"/>
                            <a:pt x="156" y="20"/>
                          </a:cubicBezTo>
                          <a:cubicBezTo>
                            <a:pt x="203" y="20"/>
                            <a:pt x="246" y="48"/>
                            <a:pt x="264" y="91"/>
                          </a:cubicBezTo>
                          <a:cubicBezTo>
                            <a:pt x="265" y="94"/>
                            <a:pt x="267" y="97"/>
                            <a:pt x="268" y="100"/>
                          </a:cubicBezTo>
                          <a:cubicBezTo>
                            <a:pt x="268" y="100"/>
                            <a:pt x="268" y="100"/>
                            <a:pt x="268" y="100"/>
                          </a:cubicBezTo>
                          <a:cubicBezTo>
                            <a:pt x="268" y="101"/>
                            <a:pt x="268" y="101"/>
                            <a:pt x="268" y="101"/>
                          </a:cubicBezTo>
                          <a:cubicBezTo>
                            <a:pt x="269" y="106"/>
                            <a:pt x="274" y="109"/>
                            <a:pt x="279" y="107"/>
                          </a:cubicBezTo>
                          <a:cubicBezTo>
                            <a:pt x="283" y="106"/>
                            <a:pt x="286" y="106"/>
                            <a:pt x="290" y="105"/>
                          </a:cubicBezTo>
                          <a:cubicBezTo>
                            <a:pt x="360" y="87"/>
                            <a:pt x="433" y="78"/>
                            <a:pt x="508" y="77"/>
                          </a:cubicBezTo>
                          <a:cubicBezTo>
                            <a:pt x="511" y="77"/>
                            <a:pt x="514" y="77"/>
                            <a:pt x="518" y="77"/>
                          </a:cubicBezTo>
                          <a:cubicBezTo>
                            <a:pt x="521" y="77"/>
                            <a:pt x="524" y="77"/>
                            <a:pt x="527" y="77"/>
                          </a:cubicBezTo>
                          <a:cubicBezTo>
                            <a:pt x="608" y="78"/>
                            <a:pt x="686" y="89"/>
                            <a:pt x="761" y="109"/>
                          </a:cubicBezTo>
                          <a:cubicBezTo>
                            <a:pt x="758" y="120"/>
                            <a:pt x="756" y="132"/>
                            <a:pt x="756" y="144"/>
                          </a:cubicBezTo>
                          <a:cubicBezTo>
                            <a:pt x="756" y="219"/>
                            <a:pt x="818" y="281"/>
                            <a:pt x="894" y="281"/>
                          </a:cubicBezTo>
                          <a:cubicBezTo>
                            <a:pt x="920" y="281"/>
                            <a:pt x="945" y="274"/>
                            <a:pt x="966" y="261"/>
                          </a:cubicBezTo>
                          <a:cubicBezTo>
                            <a:pt x="971" y="263"/>
                            <a:pt x="976" y="265"/>
                            <a:pt x="981" y="265"/>
                          </a:cubicBezTo>
                          <a:cubicBezTo>
                            <a:pt x="997" y="265"/>
                            <a:pt x="1010" y="252"/>
                            <a:pt x="1010" y="236"/>
                          </a:cubicBezTo>
                          <a:cubicBezTo>
                            <a:pt x="1010" y="231"/>
                            <a:pt x="1009" y="227"/>
                            <a:pt x="1007" y="222"/>
                          </a:cubicBezTo>
                          <a:cubicBezTo>
                            <a:pt x="1003" y="216"/>
                            <a:pt x="998" y="212"/>
                            <a:pt x="991" y="209"/>
                          </a:cubicBezTo>
                          <a:cubicBezTo>
                            <a:pt x="988" y="208"/>
                            <a:pt x="985" y="208"/>
                            <a:pt x="981" y="208"/>
                          </a:cubicBezTo>
                          <a:cubicBezTo>
                            <a:pt x="966" y="208"/>
                            <a:pt x="953" y="220"/>
                            <a:pt x="953" y="236"/>
                          </a:cubicBezTo>
                          <a:cubicBezTo>
                            <a:pt x="953" y="239"/>
                            <a:pt x="953" y="242"/>
                            <a:pt x="954" y="245"/>
                          </a:cubicBezTo>
                          <a:cubicBezTo>
                            <a:pt x="936" y="255"/>
                            <a:pt x="916" y="261"/>
                            <a:pt x="894" y="261"/>
                          </a:cubicBezTo>
                          <a:cubicBezTo>
                            <a:pt x="829" y="261"/>
                            <a:pt x="776" y="208"/>
                            <a:pt x="776" y="144"/>
                          </a:cubicBezTo>
                          <a:cubicBezTo>
                            <a:pt x="776" y="134"/>
                            <a:pt x="778" y="124"/>
                            <a:pt x="780" y="114"/>
                          </a:cubicBezTo>
                          <a:cubicBezTo>
                            <a:pt x="781" y="111"/>
                            <a:pt x="782" y="108"/>
                            <a:pt x="783" y="105"/>
                          </a:cubicBezTo>
                          <a:cubicBezTo>
                            <a:pt x="783" y="105"/>
                            <a:pt x="783" y="105"/>
                            <a:pt x="783" y="105"/>
                          </a:cubicBezTo>
                          <a:cubicBezTo>
                            <a:pt x="785" y="99"/>
                            <a:pt x="782" y="94"/>
                            <a:pt x="777" y="92"/>
                          </a:cubicBezTo>
                          <a:cubicBezTo>
                            <a:pt x="774" y="91"/>
                            <a:pt x="771" y="91"/>
                            <a:pt x="768" y="90"/>
                          </a:cubicBezTo>
                          <a:cubicBezTo>
                            <a:pt x="691" y="69"/>
                            <a:pt x="610" y="58"/>
                            <a:pt x="527" y="57"/>
                          </a:cubicBezTo>
                          <a:cubicBezTo>
                            <a:pt x="524" y="57"/>
                            <a:pt x="521" y="57"/>
                            <a:pt x="518" y="57"/>
                          </a:cubicBezTo>
                          <a:cubicBezTo>
                            <a:pt x="514" y="57"/>
                            <a:pt x="511" y="57"/>
                            <a:pt x="508" y="57"/>
                          </a:cubicBezTo>
                          <a:cubicBezTo>
                            <a:pt x="430" y="58"/>
                            <a:pt x="355" y="68"/>
                            <a:pt x="283" y="86"/>
                          </a:cubicBezTo>
                          <a:cubicBezTo>
                            <a:pt x="263" y="34"/>
                            <a:pt x="213" y="0"/>
                            <a:pt x="156" y="0"/>
                          </a:cubicBezTo>
                          <a:cubicBezTo>
                            <a:pt x="86" y="0"/>
                            <a:pt x="28" y="53"/>
                            <a:pt x="20" y="122"/>
                          </a:cubicBezTo>
                          <a:cubicBezTo>
                            <a:pt x="8" y="125"/>
                            <a:pt x="0" y="136"/>
                            <a:pt x="0" y="149"/>
                          </a:cubicBezTo>
                          <a:cubicBezTo>
                            <a:pt x="0" y="163"/>
                            <a:pt x="11" y="175"/>
                            <a:pt x="25" y="177"/>
                          </a:cubicBezTo>
                          <a:close/>
                          <a:moveTo>
                            <a:pt x="973" y="236"/>
                          </a:moveTo>
                          <a:cubicBezTo>
                            <a:pt x="973" y="231"/>
                            <a:pt x="977" y="228"/>
                            <a:pt x="981" y="228"/>
                          </a:cubicBezTo>
                          <a:cubicBezTo>
                            <a:pt x="986" y="228"/>
                            <a:pt x="990" y="231"/>
                            <a:pt x="990" y="236"/>
                          </a:cubicBezTo>
                          <a:cubicBezTo>
                            <a:pt x="990" y="241"/>
                            <a:pt x="986" y="245"/>
                            <a:pt x="981" y="245"/>
                          </a:cubicBezTo>
                          <a:cubicBezTo>
                            <a:pt x="977" y="245"/>
                            <a:pt x="973" y="241"/>
                            <a:pt x="973" y="236"/>
                          </a:cubicBezTo>
                          <a:close/>
                          <a:moveTo>
                            <a:pt x="29" y="157"/>
                          </a:moveTo>
                          <a:cubicBezTo>
                            <a:pt x="24" y="157"/>
                            <a:pt x="20" y="154"/>
                            <a:pt x="20" y="149"/>
                          </a:cubicBezTo>
                          <a:cubicBezTo>
                            <a:pt x="20" y="144"/>
                            <a:pt x="24" y="140"/>
                            <a:pt x="29" y="140"/>
                          </a:cubicBezTo>
                          <a:cubicBezTo>
                            <a:pt x="34" y="140"/>
                            <a:pt x="37" y="144"/>
                            <a:pt x="37" y="149"/>
                          </a:cubicBezTo>
                          <a:cubicBezTo>
                            <a:pt x="37" y="154"/>
                            <a:pt x="34" y="157"/>
                            <a:pt x="29" y="157"/>
                          </a:cubicBezTo>
                          <a:close/>
                        </a:path>
                      </a:pathLst>
                    </a:custGeom>
                    <a:solidFill>
                      <a:srgbClr val="59C7FA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87" name="Freeform 10">
                      <a:extLst>
                        <a:ext uri="{FF2B5EF4-FFF2-40B4-BE49-F238E27FC236}">
                          <a16:creationId xmlns:a16="http://schemas.microsoft.com/office/drawing/2014/main" id="{273B0D55-B211-4239-8FCC-8C98D20BA62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95750" y="19050"/>
                      <a:ext cx="2152734" cy="2635772"/>
                    </a:xfrm>
                    <a:custGeom>
                      <a:avLst/>
                      <a:gdLst>
                        <a:gd name="T0" fmla="*/ 23 w 670"/>
                        <a:gd name="T1" fmla="*/ 85 h 820"/>
                        <a:gd name="T2" fmla="*/ 29 w 670"/>
                        <a:gd name="T3" fmla="*/ 86 h 820"/>
                        <a:gd name="T4" fmla="*/ 58 w 670"/>
                        <a:gd name="T5" fmla="*/ 57 h 820"/>
                        <a:gd name="T6" fmla="*/ 55 w 670"/>
                        <a:gd name="T7" fmla="*/ 45 h 820"/>
                        <a:gd name="T8" fmla="*/ 128 w 670"/>
                        <a:gd name="T9" fmla="*/ 20 h 820"/>
                        <a:gd name="T10" fmla="*/ 245 w 670"/>
                        <a:gd name="T11" fmla="*/ 138 h 820"/>
                        <a:gd name="T12" fmla="*/ 237 w 670"/>
                        <a:gd name="T13" fmla="*/ 181 h 820"/>
                        <a:gd name="T14" fmla="*/ 233 w 670"/>
                        <a:gd name="T15" fmla="*/ 190 h 820"/>
                        <a:gd name="T16" fmla="*/ 233 w 670"/>
                        <a:gd name="T17" fmla="*/ 191 h 820"/>
                        <a:gd name="T18" fmla="*/ 236 w 670"/>
                        <a:gd name="T19" fmla="*/ 204 h 820"/>
                        <a:gd name="T20" fmla="*/ 245 w 670"/>
                        <a:gd name="T21" fmla="*/ 209 h 820"/>
                        <a:gd name="T22" fmla="*/ 419 w 670"/>
                        <a:gd name="T23" fmla="*/ 344 h 820"/>
                        <a:gd name="T24" fmla="*/ 433 w 670"/>
                        <a:gd name="T25" fmla="*/ 358 h 820"/>
                        <a:gd name="T26" fmla="*/ 576 w 670"/>
                        <a:gd name="T27" fmla="*/ 545 h 820"/>
                        <a:gd name="T28" fmla="*/ 508 w 670"/>
                        <a:gd name="T29" fmla="*/ 664 h 820"/>
                        <a:gd name="T30" fmla="*/ 614 w 670"/>
                        <a:gd name="T31" fmla="*/ 797 h 820"/>
                        <a:gd name="T32" fmla="*/ 642 w 670"/>
                        <a:gd name="T33" fmla="*/ 820 h 820"/>
                        <a:gd name="T34" fmla="*/ 669 w 670"/>
                        <a:gd name="T35" fmla="*/ 799 h 820"/>
                        <a:gd name="T36" fmla="*/ 670 w 670"/>
                        <a:gd name="T37" fmla="*/ 791 h 820"/>
                        <a:gd name="T38" fmla="*/ 668 w 670"/>
                        <a:gd name="T39" fmla="*/ 779 h 820"/>
                        <a:gd name="T40" fmla="*/ 642 w 670"/>
                        <a:gd name="T41" fmla="*/ 762 h 820"/>
                        <a:gd name="T42" fmla="*/ 616 w 670"/>
                        <a:gd name="T43" fmla="*/ 778 h 820"/>
                        <a:gd name="T44" fmla="*/ 528 w 670"/>
                        <a:gd name="T45" fmla="*/ 664 h 820"/>
                        <a:gd name="T46" fmla="*/ 586 w 670"/>
                        <a:gd name="T47" fmla="*/ 562 h 820"/>
                        <a:gd name="T48" fmla="*/ 594 w 670"/>
                        <a:gd name="T49" fmla="*/ 558 h 820"/>
                        <a:gd name="T50" fmla="*/ 594 w 670"/>
                        <a:gd name="T51" fmla="*/ 558 h 820"/>
                        <a:gd name="T52" fmla="*/ 598 w 670"/>
                        <a:gd name="T53" fmla="*/ 545 h 820"/>
                        <a:gd name="T54" fmla="*/ 594 w 670"/>
                        <a:gd name="T55" fmla="*/ 536 h 820"/>
                        <a:gd name="T56" fmla="*/ 447 w 670"/>
                        <a:gd name="T57" fmla="*/ 344 h 820"/>
                        <a:gd name="T58" fmla="*/ 433 w 670"/>
                        <a:gd name="T59" fmla="*/ 330 h 820"/>
                        <a:gd name="T60" fmla="*/ 254 w 670"/>
                        <a:gd name="T61" fmla="*/ 191 h 820"/>
                        <a:gd name="T62" fmla="*/ 265 w 670"/>
                        <a:gd name="T63" fmla="*/ 138 h 820"/>
                        <a:gd name="T64" fmla="*/ 128 w 670"/>
                        <a:gd name="T65" fmla="*/ 0 h 820"/>
                        <a:gd name="T66" fmla="*/ 41 w 670"/>
                        <a:gd name="T67" fmla="*/ 31 h 820"/>
                        <a:gd name="T68" fmla="*/ 29 w 670"/>
                        <a:gd name="T69" fmla="*/ 28 h 820"/>
                        <a:gd name="T70" fmla="*/ 0 w 670"/>
                        <a:gd name="T71" fmla="*/ 57 h 820"/>
                        <a:gd name="T72" fmla="*/ 6 w 670"/>
                        <a:gd name="T73" fmla="*/ 74 h 820"/>
                        <a:gd name="T74" fmla="*/ 23 w 670"/>
                        <a:gd name="T75" fmla="*/ 85 h 820"/>
                        <a:gd name="T76" fmla="*/ 633 w 670"/>
                        <a:gd name="T77" fmla="*/ 791 h 820"/>
                        <a:gd name="T78" fmla="*/ 642 w 670"/>
                        <a:gd name="T79" fmla="*/ 782 h 820"/>
                        <a:gd name="T80" fmla="*/ 650 w 670"/>
                        <a:gd name="T81" fmla="*/ 791 h 820"/>
                        <a:gd name="T82" fmla="*/ 642 w 670"/>
                        <a:gd name="T83" fmla="*/ 800 h 820"/>
                        <a:gd name="T84" fmla="*/ 633 w 670"/>
                        <a:gd name="T85" fmla="*/ 791 h 820"/>
                        <a:gd name="T86" fmla="*/ 20 w 670"/>
                        <a:gd name="T87" fmla="*/ 57 h 820"/>
                        <a:gd name="T88" fmla="*/ 29 w 670"/>
                        <a:gd name="T89" fmla="*/ 48 h 820"/>
                        <a:gd name="T90" fmla="*/ 38 w 670"/>
                        <a:gd name="T91" fmla="*/ 57 h 820"/>
                        <a:gd name="T92" fmla="*/ 29 w 670"/>
                        <a:gd name="T93" fmla="*/ 66 h 820"/>
                        <a:gd name="T94" fmla="*/ 20 w 670"/>
                        <a:gd name="T95" fmla="*/ 57 h 8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670" h="820">
                          <a:moveTo>
                            <a:pt x="23" y="85"/>
                          </a:moveTo>
                          <a:cubicBezTo>
                            <a:pt x="25" y="86"/>
                            <a:pt x="27" y="86"/>
                            <a:pt x="29" y="86"/>
                          </a:cubicBezTo>
                          <a:cubicBezTo>
                            <a:pt x="45" y="86"/>
                            <a:pt x="58" y="73"/>
                            <a:pt x="58" y="57"/>
                          </a:cubicBezTo>
                          <a:cubicBezTo>
                            <a:pt x="58" y="53"/>
                            <a:pt x="57" y="49"/>
                            <a:pt x="55" y="45"/>
                          </a:cubicBezTo>
                          <a:cubicBezTo>
                            <a:pt x="76" y="29"/>
                            <a:pt x="101" y="20"/>
                            <a:pt x="128" y="20"/>
                          </a:cubicBezTo>
                          <a:cubicBezTo>
                            <a:pt x="193" y="20"/>
                            <a:pt x="245" y="73"/>
                            <a:pt x="245" y="138"/>
                          </a:cubicBezTo>
                          <a:cubicBezTo>
                            <a:pt x="245" y="153"/>
                            <a:pt x="243" y="167"/>
                            <a:pt x="237" y="181"/>
                          </a:cubicBezTo>
                          <a:cubicBezTo>
                            <a:pt x="236" y="184"/>
                            <a:pt x="234" y="187"/>
                            <a:pt x="233" y="190"/>
                          </a:cubicBezTo>
                          <a:cubicBezTo>
                            <a:pt x="233" y="191"/>
                            <a:pt x="233" y="191"/>
                            <a:pt x="233" y="191"/>
                          </a:cubicBezTo>
                          <a:cubicBezTo>
                            <a:pt x="230" y="196"/>
                            <a:pt x="232" y="201"/>
                            <a:pt x="236" y="204"/>
                          </a:cubicBezTo>
                          <a:cubicBezTo>
                            <a:pt x="239" y="205"/>
                            <a:pt x="242" y="207"/>
                            <a:pt x="245" y="209"/>
                          </a:cubicBezTo>
                          <a:cubicBezTo>
                            <a:pt x="308" y="247"/>
                            <a:pt x="366" y="293"/>
                            <a:pt x="419" y="344"/>
                          </a:cubicBezTo>
                          <a:cubicBezTo>
                            <a:pt x="423" y="348"/>
                            <a:pt x="428" y="353"/>
                            <a:pt x="433" y="358"/>
                          </a:cubicBezTo>
                          <a:cubicBezTo>
                            <a:pt x="488" y="414"/>
                            <a:pt x="536" y="477"/>
                            <a:pt x="576" y="545"/>
                          </a:cubicBezTo>
                          <a:cubicBezTo>
                            <a:pt x="534" y="570"/>
                            <a:pt x="508" y="615"/>
                            <a:pt x="508" y="664"/>
                          </a:cubicBezTo>
                          <a:cubicBezTo>
                            <a:pt x="508" y="729"/>
                            <a:pt x="553" y="783"/>
                            <a:pt x="614" y="797"/>
                          </a:cubicBezTo>
                          <a:cubicBezTo>
                            <a:pt x="617" y="810"/>
                            <a:pt x="628" y="820"/>
                            <a:pt x="642" y="820"/>
                          </a:cubicBezTo>
                          <a:cubicBezTo>
                            <a:pt x="655" y="820"/>
                            <a:pt x="666" y="811"/>
                            <a:pt x="669" y="799"/>
                          </a:cubicBezTo>
                          <a:cubicBezTo>
                            <a:pt x="670" y="796"/>
                            <a:pt x="670" y="794"/>
                            <a:pt x="670" y="791"/>
                          </a:cubicBezTo>
                          <a:cubicBezTo>
                            <a:pt x="670" y="787"/>
                            <a:pt x="669" y="783"/>
                            <a:pt x="668" y="779"/>
                          </a:cubicBezTo>
                          <a:cubicBezTo>
                            <a:pt x="663" y="769"/>
                            <a:pt x="653" y="762"/>
                            <a:pt x="642" y="762"/>
                          </a:cubicBezTo>
                          <a:cubicBezTo>
                            <a:pt x="631" y="762"/>
                            <a:pt x="621" y="769"/>
                            <a:pt x="616" y="778"/>
                          </a:cubicBezTo>
                          <a:cubicBezTo>
                            <a:pt x="565" y="765"/>
                            <a:pt x="528" y="719"/>
                            <a:pt x="528" y="664"/>
                          </a:cubicBezTo>
                          <a:cubicBezTo>
                            <a:pt x="528" y="622"/>
                            <a:pt x="550" y="583"/>
                            <a:pt x="586" y="562"/>
                          </a:cubicBezTo>
                          <a:cubicBezTo>
                            <a:pt x="588" y="561"/>
                            <a:pt x="591" y="559"/>
                            <a:pt x="594" y="558"/>
                          </a:cubicBezTo>
                          <a:cubicBezTo>
                            <a:pt x="594" y="558"/>
                            <a:pt x="594" y="558"/>
                            <a:pt x="594" y="558"/>
                          </a:cubicBezTo>
                          <a:cubicBezTo>
                            <a:pt x="599" y="555"/>
                            <a:pt x="601" y="549"/>
                            <a:pt x="598" y="545"/>
                          </a:cubicBezTo>
                          <a:cubicBezTo>
                            <a:pt x="597" y="542"/>
                            <a:pt x="595" y="539"/>
                            <a:pt x="594" y="536"/>
                          </a:cubicBezTo>
                          <a:cubicBezTo>
                            <a:pt x="553" y="466"/>
                            <a:pt x="503" y="401"/>
                            <a:pt x="447" y="344"/>
                          </a:cubicBezTo>
                          <a:cubicBezTo>
                            <a:pt x="442" y="339"/>
                            <a:pt x="437" y="334"/>
                            <a:pt x="433" y="330"/>
                          </a:cubicBezTo>
                          <a:cubicBezTo>
                            <a:pt x="379" y="277"/>
                            <a:pt x="319" y="231"/>
                            <a:pt x="254" y="191"/>
                          </a:cubicBezTo>
                          <a:cubicBezTo>
                            <a:pt x="262" y="174"/>
                            <a:pt x="265" y="156"/>
                            <a:pt x="265" y="138"/>
                          </a:cubicBezTo>
                          <a:cubicBezTo>
                            <a:pt x="265" y="62"/>
                            <a:pt x="204" y="0"/>
                            <a:pt x="128" y="0"/>
                          </a:cubicBezTo>
                          <a:cubicBezTo>
                            <a:pt x="96" y="0"/>
                            <a:pt x="65" y="12"/>
                            <a:pt x="41" y="31"/>
                          </a:cubicBezTo>
                          <a:cubicBezTo>
                            <a:pt x="37" y="29"/>
                            <a:pt x="33" y="28"/>
                            <a:pt x="29" y="28"/>
                          </a:cubicBezTo>
                          <a:cubicBezTo>
                            <a:pt x="13" y="28"/>
                            <a:pt x="0" y="41"/>
                            <a:pt x="0" y="57"/>
                          </a:cubicBezTo>
                          <a:cubicBezTo>
                            <a:pt x="0" y="63"/>
                            <a:pt x="3" y="69"/>
                            <a:pt x="6" y="74"/>
                          </a:cubicBezTo>
                          <a:cubicBezTo>
                            <a:pt x="10" y="80"/>
                            <a:pt x="16" y="84"/>
                            <a:pt x="23" y="85"/>
                          </a:cubicBezTo>
                          <a:close/>
                          <a:moveTo>
                            <a:pt x="633" y="791"/>
                          </a:moveTo>
                          <a:cubicBezTo>
                            <a:pt x="633" y="786"/>
                            <a:pt x="637" y="782"/>
                            <a:pt x="642" y="782"/>
                          </a:cubicBezTo>
                          <a:cubicBezTo>
                            <a:pt x="646" y="782"/>
                            <a:pt x="650" y="786"/>
                            <a:pt x="650" y="791"/>
                          </a:cubicBezTo>
                          <a:cubicBezTo>
                            <a:pt x="650" y="796"/>
                            <a:pt x="646" y="800"/>
                            <a:pt x="642" y="800"/>
                          </a:cubicBezTo>
                          <a:cubicBezTo>
                            <a:pt x="637" y="800"/>
                            <a:pt x="633" y="796"/>
                            <a:pt x="633" y="791"/>
                          </a:cubicBezTo>
                          <a:close/>
                          <a:moveTo>
                            <a:pt x="20" y="57"/>
                          </a:moveTo>
                          <a:cubicBezTo>
                            <a:pt x="20" y="52"/>
                            <a:pt x="24" y="48"/>
                            <a:pt x="29" y="48"/>
                          </a:cubicBezTo>
                          <a:cubicBezTo>
                            <a:pt x="34" y="48"/>
                            <a:pt x="38" y="52"/>
                            <a:pt x="38" y="57"/>
                          </a:cubicBezTo>
                          <a:cubicBezTo>
                            <a:pt x="38" y="62"/>
                            <a:pt x="34" y="66"/>
                            <a:pt x="29" y="66"/>
                          </a:cubicBezTo>
                          <a:cubicBezTo>
                            <a:pt x="24" y="66"/>
                            <a:pt x="20" y="62"/>
                            <a:pt x="20" y="57"/>
                          </a:cubicBezTo>
                          <a:close/>
                        </a:path>
                      </a:pathLst>
                    </a:custGeom>
                    <a:solidFill>
                      <a:srgbClr val="49DC67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88" name="Freeform 9">
                      <a:extLst>
                        <a:ext uri="{FF2B5EF4-FFF2-40B4-BE49-F238E27FC236}">
                          <a16:creationId xmlns:a16="http://schemas.microsoft.com/office/drawing/2014/main" id="{97DECE39-5CED-4A08-8D18-1CA894DD7AE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0" y="361950"/>
                      <a:ext cx="2631120" cy="2150159"/>
                    </a:xfrm>
                    <a:custGeom>
                      <a:avLst/>
                      <a:gdLst>
                        <a:gd name="T0" fmla="*/ 28 w 819"/>
                        <a:gd name="T1" fmla="*/ 640 h 669"/>
                        <a:gd name="T2" fmla="*/ 57 w 819"/>
                        <a:gd name="T3" fmla="*/ 669 h 669"/>
                        <a:gd name="T4" fmla="*/ 74 w 819"/>
                        <a:gd name="T5" fmla="*/ 663 h 669"/>
                        <a:gd name="T6" fmla="*/ 85 w 819"/>
                        <a:gd name="T7" fmla="*/ 647 h 669"/>
                        <a:gd name="T8" fmla="*/ 85 w 819"/>
                        <a:gd name="T9" fmla="*/ 640 h 669"/>
                        <a:gd name="T10" fmla="*/ 57 w 819"/>
                        <a:gd name="T11" fmla="*/ 612 h 669"/>
                        <a:gd name="T12" fmla="*/ 45 w 819"/>
                        <a:gd name="T13" fmla="*/ 614 h 669"/>
                        <a:gd name="T14" fmla="*/ 20 w 819"/>
                        <a:gd name="T15" fmla="*/ 542 h 669"/>
                        <a:gd name="T16" fmla="*/ 137 w 819"/>
                        <a:gd name="T17" fmla="*/ 424 h 669"/>
                        <a:gd name="T18" fmla="*/ 181 w 819"/>
                        <a:gd name="T19" fmla="*/ 432 h 669"/>
                        <a:gd name="T20" fmla="*/ 190 w 819"/>
                        <a:gd name="T21" fmla="*/ 437 h 669"/>
                        <a:gd name="T22" fmla="*/ 191 w 819"/>
                        <a:gd name="T23" fmla="*/ 437 h 669"/>
                        <a:gd name="T24" fmla="*/ 203 w 819"/>
                        <a:gd name="T25" fmla="*/ 434 h 669"/>
                        <a:gd name="T26" fmla="*/ 209 w 819"/>
                        <a:gd name="T27" fmla="*/ 424 h 669"/>
                        <a:gd name="T28" fmla="*/ 343 w 819"/>
                        <a:gd name="T29" fmla="*/ 251 h 669"/>
                        <a:gd name="T30" fmla="*/ 357 w 819"/>
                        <a:gd name="T31" fmla="*/ 237 h 669"/>
                        <a:gd name="T32" fmla="*/ 545 w 819"/>
                        <a:gd name="T33" fmla="*/ 94 h 669"/>
                        <a:gd name="T34" fmla="*/ 663 w 819"/>
                        <a:gd name="T35" fmla="*/ 162 h 669"/>
                        <a:gd name="T36" fmla="*/ 797 w 819"/>
                        <a:gd name="T37" fmla="*/ 56 h 669"/>
                        <a:gd name="T38" fmla="*/ 819 w 819"/>
                        <a:gd name="T39" fmla="*/ 28 h 669"/>
                        <a:gd name="T40" fmla="*/ 799 w 819"/>
                        <a:gd name="T41" fmla="*/ 1 h 669"/>
                        <a:gd name="T42" fmla="*/ 791 w 819"/>
                        <a:gd name="T43" fmla="*/ 0 h 669"/>
                        <a:gd name="T44" fmla="*/ 779 w 819"/>
                        <a:gd name="T45" fmla="*/ 2 h 669"/>
                        <a:gd name="T46" fmla="*/ 762 w 819"/>
                        <a:gd name="T47" fmla="*/ 28 h 669"/>
                        <a:gd name="T48" fmla="*/ 777 w 819"/>
                        <a:gd name="T49" fmla="*/ 54 h 669"/>
                        <a:gd name="T50" fmla="*/ 663 w 819"/>
                        <a:gd name="T51" fmla="*/ 142 h 669"/>
                        <a:gd name="T52" fmla="*/ 562 w 819"/>
                        <a:gd name="T53" fmla="*/ 84 h 669"/>
                        <a:gd name="T54" fmla="*/ 557 w 819"/>
                        <a:gd name="T55" fmla="*/ 75 h 669"/>
                        <a:gd name="T56" fmla="*/ 557 w 819"/>
                        <a:gd name="T57" fmla="*/ 75 h 669"/>
                        <a:gd name="T58" fmla="*/ 544 w 819"/>
                        <a:gd name="T59" fmla="*/ 71 h 669"/>
                        <a:gd name="T60" fmla="*/ 536 w 819"/>
                        <a:gd name="T61" fmla="*/ 76 h 669"/>
                        <a:gd name="T62" fmla="*/ 343 w 819"/>
                        <a:gd name="T63" fmla="*/ 223 h 669"/>
                        <a:gd name="T64" fmla="*/ 329 w 819"/>
                        <a:gd name="T65" fmla="*/ 237 h 669"/>
                        <a:gd name="T66" fmla="*/ 191 w 819"/>
                        <a:gd name="T67" fmla="*/ 415 h 669"/>
                        <a:gd name="T68" fmla="*/ 137 w 819"/>
                        <a:gd name="T69" fmla="*/ 404 h 669"/>
                        <a:gd name="T70" fmla="*/ 0 w 819"/>
                        <a:gd name="T71" fmla="*/ 542 h 669"/>
                        <a:gd name="T72" fmla="*/ 31 w 819"/>
                        <a:gd name="T73" fmla="*/ 628 h 669"/>
                        <a:gd name="T74" fmla="*/ 28 w 819"/>
                        <a:gd name="T75" fmla="*/ 640 h 669"/>
                        <a:gd name="T76" fmla="*/ 791 w 819"/>
                        <a:gd name="T77" fmla="*/ 20 h 669"/>
                        <a:gd name="T78" fmla="*/ 799 w 819"/>
                        <a:gd name="T79" fmla="*/ 28 h 669"/>
                        <a:gd name="T80" fmla="*/ 791 w 819"/>
                        <a:gd name="T81" fmla="*/ 37 h 669"/>
                        <a:gd name="T82" fmla="*/ 782 w 819"/>
                        <a:gd name="T83" fmla="*/ 28 h 669"/>
                        <a:gd name="T84" fmla="*/ 791 w 819"/>
                        <a:gd name="T85" fmla="*/ 20 h 669"/>
                        <a:gd name="T86" fmla="*/ 48 w 819"/>
                        <a:gd name="T87" fmla="*/ 640 h 669"/>
                        <a:gd name="T88" fmla="*/ 57 w 819"/>
                        <a:gd name="T89" fmla="*/ 632 h 669"/>
                        <a:gd name="T90" fmla="*/ 65 w 819"/>
                        <a:gd name="T91" fmla="*/ 640 h 669"/>
                        <a:gd name="T92" fmla="*/ 57 w 819"/>
                        <a:gd name="T93" fmla="*/ 649 h 669"/>
                        <a:gd name="T94" fmla="*/ 48 w 819"/>
                        <a:gd name="T95" fmla="*/ 640 h 6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819" h="669">
                          <a:moveTo>
                            <a:pt x="28" y="640"/>
                          </a:moveTo>
                          <a:cubicBezTo>
                            <a:pt x="28" y="656"/>
                            <a:pt x="41" y="669"/>
                            <a:pt x="57" y="669"/>
                          </a:cubicBezTo>
                          <a:cubicBezTo>
                            <a:pt x="63" y="669"/>
                            <a:pt x="69" y="667"/>
                            <a:pt x="74" y="663"/>
                          </a:cubicBezTo>
                          <a:cubicBezTo>
                            <a:pt x="79" y="659"/>
                            <a:pt x="83" y="654"/>
                            <a:pt x="85" y="647"/>
                          </a:cubicBezTo>
                          <a:cubicBezTo>
                            <a:pt x="85" y="645"/>
                            <a:pt x="85" y="643"/>
                            <a:pt x="85" y="640"/>
                          </a:cubicBezTo>
                          <a:cubicBezTo>
                            <a:pt x="85" y="625"/>
                            <a:pt x="72" y="612"/>
                            <a:pt x="57" y="612"/>
                          </a:cubicBezTo>
                          <a:cubicBezTo>
                            <a:pt x="52" y="612"/>
                            <a:pt x="49" y="613"/>
                            <a:pt x="45" y="614"/>
                          </a:cubicBezTo>
                          <a:cubicBezTo>
                            <a:pt x="29" y="594"/>
                            <a:pt x="20" y="569"/>
                            <a:pt x="20" y="542"/>
                          </a:cubicBezTo>
                          <a:cubicBezTo>
                            <a:pt x="20" y="477"/>
                            <a:pt x="72" y="424"/>
                            <a:pt x="137" y="424"/>
                          </a:cubicBezTo>
                          <a:cubicBezTo>
                            <a:pt x="152" y="424"/>
                            <a:pt x="167" y="427"/>
                            <a:pt x="181" y="432"/>
                          </a:cubicBezTo>
                          <a:cubicBezTo>
                            <a:pt x="184" y="434"/>
                            <a:pt x="187" y="435"/>
                            <a:pt x="190" y="437"/>
                          </a:cubicBezTo>
                          <a:cubicBezTo>
                            <a:pt x="190" y="437"/>
                            <a:pt x="190" y="437"/>
                            <a:pt x="191" y="437"/>
                          </a:cubicBezTo>
                          <a:cubicBezTo>
                            <a:pt x="195" y="439"/>
                            <a:pt x="201" y="438"/>
                            <a:pt x="203" y="434"/>
                          </a:cubicBezTo>
                          <a:cubicBezTo>
                            <a:pt x="205" y="430"/>
                            <a:pt x="207" y="427"/>
                            <a:pt x="209" y="424"/>
                          </a:cubicBezTo>
                          <a:cubicBezTo>
                            <a:pt x="247" y="361"/>
                            <a:pt x="292" y="303"/>
                            <a:pt x="343" y="251"/>
                          </a:cubicBezTo>
                          <a:cubicBezTo>
                            <a:pt x="348" y="246"/>
                            <a:pt x="353" y="241"/>
                            <a:pt x="357" y="237"/>
                          </a:cubicBezTo>
                          <a:cubicBezTo>
                            <a:pt x="414" y="182"/>
                            <a:pt x="476" y="134"/>
                            <a:pt x="545" y="94"/>
                          </a:cubicBezTo>
                          <a:cubicBezTo>
                            <a:pt x="569" y="135"/>
                            <a:pt x="615" y="162"/>
                            <a:pt x="663" y="162"/>
                          </a:cubicBezTo>
                          <a:cubicBezTo>
                            <a:pt x="728" y="162"/>
                            <a:pt x="782" y="117"/>
                            <a:pt x="797" y="56"/>
                          </a:cubicBezTo>
                          <a:cubicBezTo>
                            <a:pt x="810" y="53"/>
                            <a:pt x="819" y="42"/>
                            <a:pt x="819" y="28"/>
                          </a:cubicBezTo>
                          <a:cubicBezTo>
                            <a:pt x="819" y="15"/>
                            <a:pt x="811" y="4"/>
                            <a:pt x="799" y="1"/>
                          </a:cubicBezTo>
                          <a:cubicBezTo>
                            <a:pt x="796" y="0"/>
                            <a:pt x="793" y="0"/>
                            <a:pt x="791" y="0"/>
                          </a:cubicBezTo>
                          <a:cubicBezTo>
                            <a:pt x="786" y="0"/>
                            <a:pt x="782" y="1"/>
                            <a:pt x="779" y="2"/>
                          </a:cubicBezTo>
                          <a:cubicBezTo>
                            <a:pt x="769" y="7"/>
                            <a:pt x="762" y="17"/>
                            <a:pt x="762" y="28"/>
                          </a:cubicBezTo>
                          <a:cubicBezTo>
                            <a:pt x="762" y="39"/>
                            <a:pt x="768" y="49"/>
                            <a:pt x="777" y="54"/>
                          </a:cubicBezTo>
                          <a:cubicBezTo>
                            <a:pt x="764" y="104"/>
                            <a:pt x="718" y="142"/>
                            <a:pt x="663" y="142"/>
                          </a:cubicBezTo>
                          <a:cubicBezTo>
                            <a:pt x="622" y="142"/>
                            <a:pt x="583" y="119"/>
                            <a:pt x="562" y="84"/>
                          </a:cubicBezTo>
                          <a:cubicBezTo>
                            <a:pt x="560" y="81"/>
                            <a:pt x="559" y="78"/>
                            <a:pt x="557" y="75"/>
                          </a:cubicBezTo>
                          <a:cubicBezTo>
                            <a:pt x="557" y="75"/>
                            <a:pt x="557" y="75"/>
                            <a:pt x="557" y="75"/>
                          </a:cubicBezTo>
                          <a:cubicBezTo>
                            <a:pt x="555" y="70"/>
                            <a:pt x="549" y="68"/>
                            <a:pt x="544" y="71"/>
                          </a:cubicBezTo>
                          <a:cubicBezTo>
                            <a:pt x="541" y="73"/>
                            <a:pt x="539" y="74"/>
                            <a:pt x="536" y="76"/>
                          </a:cubicBezTo>
                          <a:cubicBezTo>
                            <a:pt x="466" y="117"/>
                            <a:pt x="401" y="166"/>
                            <a:pt x="343" y="223"/>
                          </a:cubicBezTo>
                          <a:cubicBezTo>
                            <a:pt x="339" y="227"/>
                            <a:pt x="334" y="232"/>
                            <a:pt x="329" y="237"/>
                          </a:cubicBezTo>
                          <a:cubicBezTo>
                            <a:pt x="277" y="291"/>
                            <a:pt x="230" y="350"/>
                            <a:pt x="191" y="415"/>
                          </a:cubicBezTo>
                          <a:cubicBezTo>
                            <a:pt x="174" y="408"/>
                            <a:pt x="156" y="404"/>
                            <a:pt x="137" y="404"/>
                          </a:cubicBezTo>
                          <a:cubicBezTo>
                            <a:pt x="61" y="404"/>
                            <a:pt x="0" y="466"/>
                            <a:pt x="0" y="542"/>
                          </a:cubicBezTo>
                          <a:cubicBezTo>
                            <a:pt x="0" y="574"/>
                            <a:pt x="11" y="604"/>
                            <a:pt x="31" y="628"/>
                          </a:cubicBezTo>
                          <a:cubicBezTo>
                            <a:pt x="29" y="632"/>
                            <a:pt x="28" y="636"/>
                            <a:pt x="28" y="640"/>
                          </a:cubicBezTo>
                          <a:close/>
                          <a:moveTo>
                            <a:pt x="791" y="20"/>
                          </a:moveTo>
                          <a:cubicBezTo>
                            <a:pt x="795" y="20"/>
                            <a:pt x="799" y="24"/>
                            <a:pt x="799" y="28"/>
                          </a:cubicBezTo>
                          <a:cubicBezTo>
                            <a:pt x="799" y="33"/>
                            <a:pt x="795" y="37"/>
                            <a:pt x="791" y="37"/>
                          </a:cubicBezTo>
                          <a:cubicBezTo>
                            <a:pt x="786" y="37"/>
                            <a:pt x="782" y="33"/>
                            <a:pt x="782" y="28"/>
                          </a:cubicBezTo>
                          <a:cubicBezTo>
                            <a:pt x="782" y="24"/>
                            <a:pt x="786" y="20"/>
                            <a:pt x="791" y="20"/>
                          </a:cubicBezTo>
                          <a:close/>
                          <a:moveTo>
                            <a:pt x="48" y="640"/>
                          </a:moveTo>
                          <a:cubicBezTo>
                            <a:pt x="48" y="636"/>
                            <a:pt x="52" y="632"/>
                            <a:pt x="57" y="632"/>
                          </a:cubicBezTo>
                          <a:cubicBezTo>
                            <a:pt x="61" y="632"/>
                            <a:pt x="65" y="636"/>
                            <a:pt x="65" y="640"/>
                          </a:cubicBezTo>
                          <a:cubicBezTo>
                            <a:pt x="65" y="645"/>
                            <a:pt x="61" y="649"/>
                            <a:pt x="57" y="649"/>
                          </a:cubicBezTo>
                          <a:cubicBezTo>
                            <a:pt x="52" y="649"/>
                            <a:pt x="48" y="645"/>
                            <a:pt x="48" y="640"/>
                          </a:cubicBezTo>
                          <a:close/>
                        </a:path>
                      </a:pathLst>
                    </a:custGeom>
                    <a:solidFill>
                      <a:srgbClr val="D4534B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89" name="Freeform 6">
                      <a:extLst>
                        <a:ext uri="{FF2B5EF4-FFF2-40B4-BE49-F238E27FC236}">
                          <a16:creationId xmlns:a16="http://schemas.microsoft.com/office/drawing/2014/main" id="{29B25821-4812-4C06-8762-85791F6A54D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86225" y="1152525"/>
                      <a:ext cx="1372249" cy="2112129"/>
                    </a:xfrm>
                    <a:custGeom>
                      <a:avLst/>
                      <a:gdLst>
                        <a:gd name="T0" fmla="*/ 4 w 427"/>
                        <a:gd name="T1" fmla="*/ 424 h 657"/>
                        <a:gd name="T2" fmla="*/ 100 w 427"/>
                        <a:gd name="T3" fmla="*/ 605 h 657"/>
                        <a:gd name="T4" fmla="*/ 88 w 427"/>
                        <a:gd name="T5" fmla="*/ 628 h 657"/>
                        <a:gd name="T6" fmla="*/ 106 w 427"/>
                        <a:gd name="T7" fmla="*/ 655 h 657"/>
                        <a:gd name="T8" fmla="*/ 117 w 427"/>
                        <a:gd name="T9" fmla="*/ 657 h 657"/>
                        <a:gd name="T10" fmla="*/ 126 w 427"/>
                        <a:gd name="T11" fmla="*/ 655 h 657"/>
                        <a:gd name="T12" fmla="*/ 146 w 427"/>
                        <a:gd name="T13" fmla="*/ 628 h 657"/>
                        <a:gd name="T14" fmla="*/ 120 w 427"/>
                        <a:gd name="T15" fmla="*/ 599 h 657"/>
                        <a:gd name="T16" fmla="*/ 25 w 427"/>
                        <a:gd name="T17" fmla="*/ 417 h 657"/>
                        <a:gd name="T18" fmla="*/ 387 w 427"/>
                        <a:gd name="T19" fmla="*/ 55 h 657"/>
                        <a:gd name="T20" fmla="*/ 399 w 427"/>
                        <a:gd name="T21" fmla="*/ 57 h 657"/>
                        <a:gd name="T22" fmla="*/ 427 w 427"/>
                        <a:gd name="T23" fmla="*/ 29 h 657"/>
                        <a:gd name="T24" fmla="*/ 425 w 427"/>
                        <a:gd name="T25" fmla="*/ 17 h 657"/>
                        <a:gd name="T26" fmla="*/ 411 w 427"/>
                        <a:gd name="T27" fmla="*/ 3 h 657"/>
                        <a:gd name="T28" fmla="*/ 411 w 427"/>
                        <a:gd name="T29" fmla="*/ 3 h 657"/>
                        <a:gd name="T30" fmla="*/ 399 w 427"/>
                        <a:gd name="T31" fmla="*/ 0 h 657"/>
                        <a:gd name="T32" fmla="*/ 370 w 427"/>
                        <a:gd name="T33" fmla="*/ 29 h 657"/>
                        <a:gd name="T34" fmla="*/ 373 w 427"/>
                        <a:gd name="T35" fmla="*/ 41 h 657"/>
                        <a:gd name="T36" fmla="*/ 4 w 427"/>
                        <a:gd name="T37" fmla="*/ 409 h 657"/>
                        <a:gd name="T38" fmla="*/ 4 w 427"/>
                        <a:gd name="T39" fmla="*/ 424 h 657"/>
                        <a:gd name="T40" fmla="*/ 123 w 427"/>
                        <a:gd name="T41" fmla="*/ 622 h 657"/>
                        <a:gd name="T42" fmla="*/ 125 w 427"/>
                        <a:gd name="T43" fmla="*/ 632 h 657"/>
                        <a:gd name="T44" fmla="*/ 117 w 427"/>
                        <a:gd name="T45" fmla="*/ 637 h 657"/>
                        <a:gd name="T46" fmla="*/ 108 w 427"/>
                        <a:gd name="T47" fmla="*/ 628 h 657"/>
                        <a:gd name="T48" fmla="*/ 117 w 427"/>
                        <a:gd name="T49" fmla="*/ 619 h 657"/>
                        <a:gd name="T50" fmla="*/ 123 w 427"/>
                        <a:gd name="T51" fmla="*/ 622 h 657"/>
                        <a:gd name="T52" fmla="*/ 390 w 427"/>
                        <a:gd name="T53" fmla="*/ 29 h 657"/>
                        <a:gd name="T54" fmla="*/ 399 w 427"/>
                        <a:gd name="T55" fmla="*/ 20 h 657"/>
                        <a:gd name="T56" fmla="*/ 407 w 427"/>
                        <a:gd name="T57" fmla="*/ 29 h 657"/>
                        <a:gd name="T58" fmla="*/ 399 w 427"/>
                        <a:gd name="T59" fmla="*/ 37 h 657"/>
                        <a:gd name="T60" fmla="*/ 390 w 427"/>
                        <a:gd name="T61" fmla="*/ 29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427" h="657">
                          <a:moveTo>
                            <a:pt x="4" y="424"/>
                          </a:moveTo>
                          <a:cubicBezTo>
                            <a:pt x="54" y="474"/>
                            <a:pt x="87" y="536"/>
                            <a:pt x="100" y="605"/>
                          </a:cubicBezTo>
                          <a:cubicBezTo>
                            <a:pt x="93" y="610"/>
                            <a:pt x="88" y="618"/>
                            <a:pt x="88" y="628"/>
                          </a:cubicBezTo>
                          <a:cubicBezTo>
                            <a:pt x="88" y="640"/>
                            <a:pt x="96" y="650"/>
                            <a:pt x="106" y="655"/>
                          </a:cubicBezTo>
                          <a:cubicBezTo>
                            <a:pt x="110" y="656"/>
                            <a:pt x="113" y="657"/>
                            <a:pt x="117" y="657"/>
                          </a:cubicBezTo>
                          <a:cubicBezTo>
                            <a:pt x="120" y="657"/>
                            <a:pt x="123" y="656"/>
                            <a:pt x="126" y="655"/>
                          </a:cubicBezTo>
                          <a:cubicBezTo>
                            <a:pt x="137" y="651"/>
                            <a:pt x="146" y="640"/>
                            <a:pt x="146" y="628"/>
                          </a:cubicBezTo>
                          <a:cubicBezTo>
                            <a:pt x="146" y="613"/>
                            <a:pt x="134" y="601"/>
                            <a:pt x="120" y="599"/>
                          </a:cubicBezTo>
                          <a:cubicBezTo>
                            <a:pt x="106" y="531"/>
                            <a:pt x="74" y="468"/>
                            <a:pt x="25" y="417"/>
                          </a:cubicBezTo>
                          <a:cubicBezTo>
                            <a:pt x="387" y="55"/>
                            <a:pt x="387" y="55"/>
                            <a:pt x="387" y="55"/>
                          </a:cubicBezTo>
                          <a:cubicBezTo>
                            <a:pt x="391" y="56"/>
                            <a:pt x="395" y="57"/>
                            <a:pt x="399" y="57"/>
                          </a:cubicBezTo>
                          <a:cubicBezTo>
                            <a:pt x="414" y="57"/>
                            <a:pt x="427" y="44"/>
                            <a:pt x="427" y="29"/>
                          </a:cubicBezTo>
                          <a:cubicBezTo>
                            <a:pt x="427" y="25"/>
                            <a:pt x="426" y="21"/>
                            <a:pt x="425" y="17"/>
                          </a:cubicBezTo>
                          <a:cubicBezTo>
                            <a:pt x="422" y="11"/>
                            <a:pt x="417" y="6"/>
                            <a:pt x="411" y="3"/>
                          </a:cubicBezTo>
                          <a:cubicBezTo>
                            <a:pt x="411" y="3"/>
                            <a:pt x="411" y="3"/>
                            <a:pt x="411" y="3"/>
                          </a:cubicBezTo>
                          <a:cubicBezTo>
                            <a:pt x="407" y="1"/>
                            <a:pt x="403" y="0"/>
                            <a:pt x="399" y="0"/>
                          </a:cubicBezTo>
                          <a:cubicBezTo>
                            <a:pt x="383" y="0"/>
                            <a:pt x="370" y="13"/>
                            <a:pt x="370" y="29"/>
                          </a:cubicBezTo>
                          <a:cubicBezTo>
                            <a:pt x="370" y="33"/>
                            <a:pt x="371" y="37"/>
                            <a:pt x="373" y="41"/>
                          </a:cubicBezTo>
                          <a:cubicBezTo>
                            <a:pt x="4" y="409"/>
                            <a:pt x="4" y="409"/>
                            <a:pt x="4" y="409"/>
                          </a:cubicBezTo>
                          <a:cubicBezTo>
                            <a:pt x="0" y="413"/>
                            <a:pt x="0" y="420"/>
                            <a:pt x="4" y="424"/>
                          </a:cubicBezTo>
                          <a:close/>
                          <a:moveTo>
                            <a:pt x="123" y="622"/>
                          </a:moveTo>
                          <a:cubicBezTo>
                            <a:pt x="124" y="625"/>
                            <a:pt x="124" y="629"/>
                            <a:pt x="125" y="632"/>
                          </a:cubicBezTo>
                          <a:cubicBezTo>
                            <a:pt x="123" y="635"/>
                            <a:pt x="120" y="637"/>
                            <a:pt x="117" y="637"/>
                          </a:cubicBezTo>
                          <a:cubicBezTo>
                            <a:pt x="112" y="637"/>
                            <a:pt x="108" y="633"/>
                            <a:pt x="108" y="628"/>
                          </a:cubicBezTo>
                          <a:cubicBezTo>
                            <a:pt x="108" y="623"/>
                            <a:pt x="112" y="619"/>
                            <a:pt x="117" y="619"/>
                          </a:cubicBezTo>
                          <a:cubicBezTo>
                            <a:pt x="120" y="619"/>
                            <a:pt x="122" y="620"/>
                            <a:pt x="123" y="622"/>
                          </a:cubicBezTo>
                          <a:close/>
                          <a:moveTo>
                            <a:pt x="390" y="29"/>
                          </a:moveTo>
                          <a:cubicBezTo>
                            <a:pt x="390" y="24"/>
                            <a:pt x="394" y="20"/>
                            <a:pt x="399" y="20"/>
                          </a:cubicBezTo>
                          <a:cubicBezTo>
                            <a:pt x="403" y="20"/>
                            <a:pt x="407" y="24"/>
                            <a:pt x="407" y="29"/>
                          </a:cubicBezTo>
                          <a:cubicBezTo>
                            <a:pt x="407" y="33"/>
                            <a:pt x="403" y="37"/>
                            <a:pt x="399" y="37"/>
                          </a:cubicBezTo>
                          <a:cubicBezTo>
                            <a:pt x="394" y="37"/>
                            <a:pt x="390" y="33"/>
                            <a:pt x="390" y="29"/>
                          </a:cubicBezTo>
                          <a:close/>
                        </a:path>
                      </a:pathLst>
                    </a:custGeom>
                    <a:solidFill>
                      <a:srgbClr val="49DC67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0" name="Freeform 7">
                      <a:extLst>
                        <a:ext uri="{FF2B5EF4-FFF2-40B4-BE49-F238E27FC236}">
                          <a16:creationId xmlns:a16="http://schemas.microsoft.com/office/drawing/2014/main" id="{0DC78474-9716-4FE8-ADBD-7D2CF027E00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33475" y="3352800"/>
                      <a:ext cx="1372249" cy="2112129"/>
                    </a:xfrm>
                    <a:custGeom>
                      <a:avLst/>
                      <a:gdLst>
                        <a:gd name="T0" fmla="*/ 423 w 427"/>
                        <a:gd name="T1" fmla="*/ 248 h 657"/>
                        <a:gd name="T2" fmla="*/ 423 w 427"/>
                        <a:gd name="T3" fmla="*/ 233 h 657"/>
                        <a:gd name="T4" fmla="*/ 327 w 427"/>
                        <a:gd name="T5" fmla="*/ 54 h 657"/>
                        <a:gd name="T6" fmla="*/ 342 w 427"/>
                        <a:gd name="T7" fmla="*/ 29 h 657"/>
                        <a:gd name="T8" fmla="*/ 321 w 427"/>
                        <a:gd name="T9" fmla="*/ 1 h 657"/>
                        <a:gd name="T10" fmla="*/ 313 w 427"/>
                        <a:gd name="T11" fmla="*/ 0 h 657"/>
                        <a:gd name="T12" fmla="*/ 301 w 427"/>
                        <a:gd name="T13" fmla="*/ 3 h 657"/>
                        <a:gd name="T14" fmla="*/ 284 w 427"/>
                        <a:gd name="T15" fmla="*/ 29 h 657"/>
                        <a:gd name="T16" fmla="*/ 307 w 427"/>
                        <a:gd name="T17" fmla="*/ 57 h 657"/>
                        <a:gd name="T18" fmla="*/ 402 w 427"/>
                        <a:gd name="T19" fmla="*/ 240 h 657"/>
                        <a:gd name="T20" fmla="*/ 40 w 427"/>
                        <a:gd name="T21" fmla="*/ 602 h 657"/>
                        <a:gd name="T22" fmla="*/ 28 w 427"/>
                        <a:gd name="T23" fmla="*/ 600 h 657"/>
                        <a:gd name="T24" fmla="*/ 0 w 427"/>
                        <a:gd name="T25" fmla="*/ 628 h 657"/>
                        <a:gd name="T26" fmla="*/ 2 w 427"/>
                        <a:gd name="T27" fmla="*/ 640 h 657"/>
                        <a:gd name="T28" fmla="*/ 2 w 427"/>
                        <a:gd name="T29" fmla="*/ 640 h 657"/>
                        <a:gd name="T30" fmla="*/ 17 w 427"/>
                        <a:gd name="T31" fmla="*/ 654 h 657"/>
                        <a:gd name="T32" fmla="*/ 28 w 427"/>
                        <a:gd name="T33" fmla="*/ 657 h 657"/>
                        <a:gd name="T34" fmla="*/ 57 w 427"/>
                        <a:gd name="T35" fmla="*/ 628 h 657"/>
                        <a:gd name="T36" fmla="*/ 54 w 427"/>
                        <a:gd name="T37" fmla="*/ 616 h 657"/>
                        <a:gd name="T38" fmla="*/ 416 w 427"/>
                        <a:gd name="T39" fmla="*/ 255 h 657"/>
                        <a:gd name="T40" fmla="*/ 423 w 427"/>
                        <a:gd name="T41" fmla="*/ 248 h 657"/>
                        <a:gd name="T42" fmla="*/ 304 w 427"/>
                        <a:gd name="T43" fmla="*/ 29 h 657"/>
                        <a:gd name="T44" fmla="*/ 313 w 427"/>
                        <a:gd name="T45" fmla="*/ 20 h 657"/>
                        <a:gd name="T46" fmla="*/ 322 w 427"/>
                        <a:gd name="T47" fmla="*/ 29 h 657"/>
                        <a:gd name="T48" fmla="*/ 313 w 427"/>
                        <a:gd name="T49" fmla="*/ 38 h 657"/>
                        <a:gd name="T50" fmla="*/ 304 w 427"/>
                        <a:gd name="T51" fmla="*/ 29 h 657"/>
                        <a:gd name="T52" fmla="*/ 37 w 427"/>
                        <a:gd name="T53" fmla="*/ 628 h 657"/>
                        <a:gd name="T54" fmla="*/ 28 w 427"/>
                        <a:gd name="T55" fmla="*/ 637 h 657"/>
                        <a:gd name="T56" fmla="*/ 20 w 427"/>
                        <a:gd name="T57" fmla="*/ 628 h 657"/>
                        <a:gd name="T58" fmla="*/ 28 w 427"/>
                        <a:gd name="T59" fmla="*/ 620 h 657"/>
                        <a:gd name="T60" fmla="*/ 37 w 427"/>
                        <a:gd name="T61" fmla="*/ 628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427" h="657">
                          <a:moveTo>
                            <a:pt x="423" y="248"/>
                          </a:moveTo>
                          <a:cubicBezTo>
                            <a:pt x="427" y="244"/>
                            <a:pt x="427" y="237"/>
                            <a:pt x="423" y="233"/>
                          </a:cubicBezTo>
                          <a:cubicBezTo>
                            <a:pt x="373" y="184"/>
                            <a:pt x="340" y="121"/>
                            <a:pt x="327" y="54"/>
                          </a:cubicBezTo>
                          <a:cubicBezTo>
                            <a:pt x="336" y="49"/>
                            <a:pt x="342" y="40"/>
                            <a:pt x="342" y="29"/>
                          </a:cubicBezTo>
                          <a:cubicBezTo>
                            <a:pt x="342" y="16"/>
                            <a:pt x="333" y="5"/>
                            <a:pt x="321" y="1"/>
                          </a:cubicBezTo>
                          <a:cubicBezTo>
                            <a:pt x="318" y="1"/>
                            <a:pt x="316" y="0"/>
                            <a:pt x="313" y="0"/>
                          </a:cubicBezTo>
                          <a:cubicBezTo>
                            <a:pt x="309" y="0"/>
                            <a:pt x="304" y="1"/>
                            <a:pt x="301" y="3"/>
                          </a:cubicBezTo>
                          <a:cubicBezTo>
                            <a:pt x="291" y="8"/>
                            <a:pt x="284" y="17"/>
                            <a:pt x="284" y="29"/>
                          </a:cubicBezTo>
                          <a:cubicBezTo>
                            <a:pt x="284" y="43"/>
                            <a:pt x="294" y="54"/>
                            <a:pt x="307" y="57"/>
                          </a:cubicBezTo>
                          <a:cubicBezTo>
                            <a:pt x="321" y="126"/>
                            <a:pt x="353" y="189"/>
                            <a:pt x="402" y="240"/>
                          </a:cubicBezTo>
                          <a:cubicBezTo>
                            <a:pt x="40" y="602"/>
                            <a:pt x="40" y="602"/>
                            <a:pt x="40" y="602"/>
                          </a:cubicBezTo>
                          <a:cubicBezTo>
                            <a:pt x="36" y="601"/>
                            <a:pt x="32" y="600"/>
                            <a:pt x="28" y="600"/>
                          </a:cubicBezTo>
                          <a:cubicBezTo>
                            <a:pt x="13" y="600"/>
                            <a:pt x="0" y="613"/>
                            <a:pt x="0" y="628"/>
                          </a:cubicBezTo>
                          <a:cubicBezTo>
                            <a:pt x="0" y="632"/>
                            <a:pt x="1" y="636"/>
                            <a:pt x="2" y="640"/>
                          </a:cubicBezTo>
                          <a:cubicBezTo>
                            <a:pt x="2" y="640"/>
                            <a:pt x="2" y="640"/>
                            <a:pt x="2" y="640"/>
                          </a:cubicBezTo>
                          <a:cubicBezTo>
                            <a:pt x="5" y="646"/>
                            <a:pt x="10" y="651"/>
                            <a:pt x="17" y="654"/>
                          </a:cubicBezTo>
                          <a:cubicBezTo>
                            <a:pt x="20" y="656"/>
                            <a:pt x="24" y="657"/>
                            <a:pt x="28" y="657"/>
                          </a:cubicBezTo>
                          <a:cubicBezTo>
                            <a:pt x="44" y="657"/>
                            <a:pt x="57" y="644"/>
                            <a:pt x="57" y="628"/>
                          </a:cubicBezTo>
                          <a:cubicBezTo>
                            <a:pt x="57" y="624"/>
                            <a:pt x="56" y="620"/>
                            <a:pt x="54" y="616"/>
                          </a:cubicBezTo>
                          <a:cubicBezTo>
                            <a:pt x="416" y="255"/>
                            <a:pt x="416" y="255"/>
                            <a:pt x="416" y="255"/>
                          </a:cubicBezTo>
                          <a:lnTo>
                            <a:pt x="423" y="248"/>
                          </a:lnTo>
                          <a:close/>
                          <a:moveTo>
                            <a:pt x="304" y="29"/>
                          </a:moveTo>
                          <a:cubicBezTo>
                            <a:pt x="304" y="24"/>
                            <a:pt x="308" y="20"/>
                            <a:pt x="313" y="20"/>
                          </a:cubicBezTo>
                          <a:cubicBezTo>
                            <a:pt x="318" y="20"/>
                            <a:pt x="322" y="24"/>
                            <a:pt x="322" y="29"/>
                          </a:cubicBezTo>
                          <a:cubicBezTo>
                            <a:pt x="322" y="34"/>
                            <a:pt x="318" y="38"/>
                            <a:pt x="313" y="38"/>
                          </a:cubicBezTo>
                          <a:cubicBezTo>
                            <a:pt x="308" y="38"/>
                            <a:pt x="304" y="34"/>
                            <a:pt x="304" y="29"/>
                          </a:cubicBezTo>
                          <a:close/>
                          <a:moveTo>
                            <a:pt x="37" y="628"/>
                          </a:moveTo>
                          <a:cubicBezTo>
                            <a:pt x="37" y="633"/>
                            <a:pt x="33" y="637"/>
                            <a:pt x="28" y="637"/>
                          </a:cubicBezTo>
                          <a:cubicBezTo>
                            <a:pt x="24" y="637"/>
                            <a:pt x="20" y="633"/>
                            <a:pt x="20" y="628"/>
                          </a:cubicBezTo>
                          <a:cubicBezTo>
                            <a:pt x="20" y="624"/>
                            <a:pt x="24" y="620"/>
                            <a:pt x="28" y="620"/>
                          </a:cubicBezTo>
                          <a:cubicBezTo>
                            <a:pt x="33" y="620"/>
                            <a:pt x="37" y="624"/>
                            <a:pt x="37" y="628"/>
                          </a:cubicBezTo>
                          <a:close/>
                        </a:path>
                      </a:pathLst>
                    </a:custGeom>
                    <a:solidFill>
                      <a:srgbClr val="FF9101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1" name="Freeform 11">
                      <a:extLst>
                        <a:ext uri="{FF2B5EF4-FFF2-40B4-BE49-F238E27FC236}">
                          <a16:creationId xmlns:a16="http://schemas.microsoft.com/office/drawing/2014/main" id="{BF8C5A57-A50E-40BD-9E37-6DFA2E25BFB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724525" y="1657350"/>
                      <a:ext cx="883623" cy="3201835"/>
                    </a:xfrm>
                    <a:custGeom>
                      <a:avLst/>
                      <a:gdLst>
                        <a:gd name="T0" fmla="*/ 124 w 275"/>
                        <a:gd name="T1" fmla="*/ 58 h 996"/>
                        <a:gd name="T2" fmla="*/ 151 w 275"/>
                        <a:gd name="T3" fmla="*/ 39 h 996"/>
                        <a:gd name="T4" fmla="*/ 255 w 275"/>
                        <a:gd name="T5" fmla="*/ 156 h 996"/>
                        <a:gd name="T6" fmla="*/ 184 w 275"/>
                        <a:gd name="T7" fmla="*/ 263 h 996"/>
                        <a:gd name="T8" fmla="*/ 174 w 275"/>
                        <a:gd name="T9" fmla="*/ 267 h 996"/>
                        <a:gd name="T10" fmla="*/ 173 w 275"/>
                        <a:gd name="T11" fmla="*/ 267 h 996"/>
                        <a:gd name="T12" fmla="*/ 167 w 275"/>
                        <a:gd name="T13" fmla="*/ 279 h 996"/>
                        <a:gd name="T14" fmla="*/ 170 w 275"/>
                        <a:gd name="T15" fmla="*/ 289 h 996"/>
                        <a:gd name="T16" fmla="*/ 197 w 275"/>
                        <a:gd name="T17" fmla="*/ 507 h 996"/>
                        <a:gd name="T18" fmla="*/ 197 w 275"/>
                        <a:gd name="T19" fmla="*/ 517 h 996"/>
                        <a:gd name="T20" fmla="*/ 197 w 275"/>
                        <a:gd name="T21" fmla="*/ 527 h 996"/>
                        <a:gd name="T22" fmla="*/ 170 w 275"/>
                        <a:gd name="T23" fmla="*/ 745 h 996"/>
                        <a:gd name="T24" fmla="*/ 137 w 275"/>
                        <a:gd name="T25" fmla="*/ 741 h 996"/>
                        <a:gd name="T26" fmla="*/ 0 w 275"/>
                        <a:gd name="T27" fmla="*/ 878 h 996"/>
                        <a:gd name="T28" fmla="*/ 22 w 275"/>
                        <a:gd name="T29" fmla="*/ 952 h 996"/>
                        <a:gd name="T30" fmla="*/ 17 w 275"/>
                        <a:gd name="T31" fmla="*/ 967 h 996"/>
                        <a:gd name="T32" fmla="*/ 46 w 275"/>
                        <a:gd name="T33" fmla="*/ 996 h 996"/>
                        <a:gd name="T34" fmla="*/ 60 w 275"/>
                        <a:gd name="T35" fmla="*/ 992 h 996"/>
                        <a:gd name="T36" fmla="*/ 73 w 275"/>
                        <a:gd name="T37" fmla="*/ 977 h 996"/>
                        <a:gd name="T38" fmla="*/ 75 w 275"/>
                        <a:gd name="T39" fmla="*/ 967 h 996"/>
                        <a:gd name="T40" fmla="*/ 46 w 275"/>
                        <a:gd name="T41" fmla="*/ 939 h 996"/>
                        <a:gd name="T42" fmla="*/ 37 w 275"/>
                        <a:gd name="T43" fmla="*/ 940 h 996"/>
                        <a:gd name="T44" fmla="*/ 20 w 275"/>
                        <a:gd name="T45" fmla="*/ 878 h 996"/>
                        <a:gd name="T46" fmla="*/ 137 w 275"/>
                        <a:gd name="T47" fmla="*/ 761 h 996"/>
                        <a:gd name="T48" fmla="*/ 165 w 275"/>
                        <a:gd name="T49" fmla="*/ 764 h 996"/>
                        <a:gd name="T50" fmla="*/ 174 w 275"/>
                        <a:gd name="T51" fmla="*/ 767 h 996"/>
                        <a:gd name="T52" fmla="*/ 174 w 275"/>
                        <a:gd name="T53" fmla="*/ 767 h 996"/>
                        <a:gd name="T54" fmla="*/ 187 w 275"/>
                        <a:gd name="T55" fmla="*/ 760 h 996"/>
                        <a:gd name="T56" fmla="*/ 189 w 275"/>
                        <a:gd name="T57" fmla="*/ 751 h 996"/>
                        <a:gd name="T58" fmla="*/ 217 w 275"/>
                        <a:gd name="T59" fmla="*/ 527 h 996"/>
                        <a:gd name="T60" fmla="*/ 217 w 275"/>
                        <a:gd name="T61" fmla="*/ 517 h 996"/>
                        <a:gd name="T62" fmla="*/ 217 w 275"/>
                        <a:gd name="T63" fmla="*/ 507 h 996"/>
                        <a:gd name="T64" fmla="*/ 189 w 275"/>
                        <a:gd name="T65" fmla="*/ 283 h 996"/>
                        <a:gd name="T66" fmla="*/ 275 w 275"/>
                        <a:gd name="T67" fmla="*/ 156 h 996"/>
                        <a:gd name="T68" fmla="*/ 151 w 275"/>
                        <a:gd name="T69" fmla="*/ 19 h 996"/>
                        <a:gd name="T70" fmla="*/ 124 w 275"/>
                        <a:gd name="T71" fmla="*/ 0 h 996"/>
                        <a:gd name="T72" fmla="*/ 96 w 275"/>
                        <a:gd name="T73" fmla="*/ 25 h 996"/>
                        <a:gd name="T74" fmla="*/ 95 w 275"/>
                        <a:gd name="T75" fmla="*/ 29 h 996"/>
                        <a:gd name="T76" fmla="*/ 100 w 275"/>
                        <a:gd name="T77" fmla="*/ 44 h 996"/>
                        <a:gd name="T78" fmla="*/ 124 w 275"/>
                        <a:gd name="T79" fmla="*/ 58 h 996"/>
                        <a:gd name="T80" fmla="*/ 46 w 275"/>
                        <a:gd name="T81" fmla="*/ 959 h 996"/>
                        <a:gd name="T82" fmla="*/ 55 w 275"/>
                        <a:gd name="T83" fmla="*/ 967 h 996"/>
                        <a:gd name="T84" fmla="*/ 46 w 275"/>
                        <a:gd name="T85" fmla="*/ 976 h 996"/>
                        <a:gd name="T86" fmla="*/ 37 w 275"/>
                        <a:gd name="T87" fmla="*/ 967 h 996"/>
                        <a:gd name="T88" fmla="*/ 46 w 275"/>
                        <a:gd name="T89" fmla="*/ 959 h 996"/>
                        <a:gd name="T90" fmla="*/ 115 w 275"/>
                        <a:gd name="T91" fmla="*/ 29 h 996"/>
                        <a:gd name="T92" fmla="*/ 124 w 275"/>
                        <a:gd name="T93" fmla="*/ 20 h 996"/>
                        <a:gd name="T94" fmla="*/ 133 w 275"/>
                        <a:gd name="T95" fmla="*/ 29 h 996"/>
                        <a:gd name="T96" fmla="*/ 124 w 275"/>
                        <a:gd name="T97" fmla="*/ 38 h 996"/>
                        <a:gd name="T98" fmla="*/ 115 w 275"/>
                        <a:gd name="T99" fmla="*/ 29 h 9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275" h="996">
                          <a:moveTo>
                            <a:pt x="124" y="58"/>
                          </a:moveTo>
                          <a:cubicBezTo>
                            <a:pt x="136" y="58"/>
                            <a:pt x="147" y="50"/>
                            <a:pt x="151" y="39"/>
                          </a:cubicBezTo>
                          <a:cubicBezTo>
                            <a:pt x="209" y="46"/>
                            <a:pt x="255" y="96"/>
                            <a:pt x="255" y="156"/>
                          </a:cubicBezTo>
                          <a:cubicBezTo>
                            <a:pt x="255" y="203"/>
                            <a:pt x="227" y="245"/>
                            <a:pt x="184" y="263"/>
                          </a:cubicBezTo>
                          <a:cubicBezTo>
                            <a:pt x="181" y="265"/>
                            <a:pt x="177" y="266"/>
                            <a:pt x="174" y="267"/>
                          </a:cubicBezTo>
                          <a:cubicBezTo>
                            <a:pt x="174" y="267"/>
                            <a:pt x="174" y="267"/>
                            <a:pt x="173" y="267"/>
                          </a:cubicBezTo>
                          <a:cubicBezTo>
                            <a:pt x="169" y="269"/>
                            <a:pt x="166" y="274"/>
                            <a:pt x="167" y="279"/>
                          </a:cubicBezTo>
                          <a:cubicBezTo>
                            <a:pt x="168" y="282"/>
                            <a:pt x="169" y="286"/>
                            <a:pt x="170" y="289"/>
                          </a:cubicBezTo>
                          <a:cubicBezTo>
                            <a:pt x="187" y="359"/>
                            <a:pt x="197" y="432"/>
                            <a:pt x="197" y="507"/>
                          </a:cubicBezTo>
                          <a:cubicBezTo>
                            <a:pt x="197" y="510"/>
                            <a:pt x="197" y="514"/>
                            <a:pt x="197" y="517"/>
                          </a:cubicBezTo>
                          <a:cubicBezTo>
                            <a:pt x="197" y="520"/>
                            <a:pt x="197" y="524"/>
                            <a:pt x="197" y="527"/>
                          </a:cubicBezTo>
                          <a:cubicBezTo>
                            <a:pt x="197" y="602"/>
                            <a:pt x="187" y="675"/>
                            <a:pt x="170" y="745"/>
                          </a:cubicBezTo>
                          <a:cubicBezTo>
                            <a:pt x="159" y="742"/>
                            <a:pt x="148" y="741"/>
                            <a:pt x="137" y="741"/>
                          </a:cubicBezTo>
                          <a:cubicBezTo>
                            <a:pt x="61" y="741"/>
                            <a:pt x="0" y="803"/>
                            <a:pt x="0" y="878"/>
                          </a:cubicBezTo>
                          <a:cubicBezTo>
                            <a:pt x="0" y="905"/>
                            <a:pt x="8" y="931"/>
                            <a:pt x="22" y="952"/>
                          </a:cubicBezTo>
                          <a:cubicBezTo>
                            <a:pt x="19" y="957"/>
                            <a:pt x="17" y="962"/>
                            <a:pt x="17" y="967"/>
                          </a:cubicBezTo>
                          <a:cubicBezTo>
                            <a:pt x="17" y="983"/>
                            <a:pt x="30" y="996"/>
                            <a:pt x="46" y="996"/>
                          </a:cubicBezTo>
                          <a:cubicBezTo>
                            <a:pt x="51" y="996"/>
                            <a:pt x="56" y="995"/>
                            <a:pt x="60" y="992"/>
                          </a:cubicBezTo>
                          <a:cubicBezTo>
                            <a:pt x="66" y="989"/>
                            <a:pt x="71" y="983"/>
                            <a:pt x="73" y="977"/>
                          </a:cubicBezTo>
                          <a:cubicBezTo>
                            <a:pt x="74" y="974"/>
                            <a:pt x="75" y="971"/>
                            <a:pt x="75" y="967"/>
                          </a:cubicBezTo>
                          <a:cubicBezTo>
                            <a:pt x="75" y="952"/>
                            <a:pt x="62" y="939"/>
                            <a:pt x="46" y="939"/>
                          </a:cubicBezTo>
                          <a:cubicBezTo>
                            <a:pt x="43" y="939"/>
                            <a:pt x="40" y="939"/>
                            <a:pt x="37" y="940"/>
                          </a:cubicBezTo>
                          <a:cubicBezTo>
                            <a:pt x="26" y="922"/>
                            <a:pt x="20" y="900"/>
                            <a:pt x="20" y="878"/>
                          </a:cubicBezTo>
                          <a:cubicBezTo>
                            <a:pt x="20" y="814"/>
                            <a:pt x="72" y="761"/>
                            <a:pt x="137" y="761"/>
                          </a:cubicBezTo>
                          <a:cubicBezTo>
                            <a:pt x="147" y="761"/>
                            <a:pt x="156" y="762"/>
                            <a:pt x="165" y="764"/>
                          </a:cubicBezTo>
                          <a:cubicBezTo>
                            <a:pt x="168" y="765"/>
                            <a:pt x="171" y="766"/>
                            <a:pt x="174" y="767"/>
                          </a:cubicBezTo>
                          <a:cubicBezTo>
                            <a:pt x="174" y="767"/>
                            <a:pt x="174" y="767"/>
                            <a:pt x="174" y="767"/>
                          </a:cubicBezTo>
                          <a:cubicBezTo>
                            <a:pt x="180" y="769"/>
                            <a:pt x="185" y="766"/>
                            <a:pt x="187" y="760"/>
                          </a:cubicBezTo>
                          <a:cubicBezTo>
                            <a:pt x="187" y="757"/>
                            <a:pt x="188" y="754"/>
                            <a:pt x="189" y="751"/>
                          </a:cubicBezTo>
                          <a:cubicBezTo>
                            <a:pt x="207" y="679"/>
                            <a:pt x="216" y="604"/>
                            <a:pt x="217" y="527"/>
                          </a:cubicBezTo>
                          <a:cubicBezTo>
                            <a:pt x="217" y="524"/>
                            <a:pt x="217" y="520"/>
                            <a:pt x="217" y="517"/>
                          </a:cubicBezTo>
                          <a:cubicBezTo>
                            <a:pt x="217" y="514"/>
                            <a:pt x="217" y="510"/>
                            <a:pt x="217" y="507"/>
                          </a:cubicBezTo>
                          <a:cubicBezTo>
                            <a:pt x="216" y="430"/>
                            <a:pt x="207" y="355"/>
                            <a:pt x="189" y="283"/>
                          </a:cubicBezTo>
                          <a:cubicBezTo>
                            <a:pt x="240" y="262"/>
                            <a:pt x="275" y="212"/>
                            <a:pt x="275" y="156"/>
                          </a:cubicBezTo>
                          <a:cubicBezTo>
                            <a:pt x="275" y="85"/>
                            <a:pt x="220" y="26"/>
                            <a:pt x="151" y="19"/>
                          </a:cubicBezTo>
                          <a:cubicBezTo>
                            <a:pt x="147" y="8"/>
                            <a:pt x="136" y="0"/>
                            <a:pt x="124" y="0"/>
                          </a:cubicBezTo>
                          <a:cubicBezTo>
                            <a:pt x="110" y="0"/>
                            <a:pt x="98" y="11"/>
                            <a:pt x="96" y="25"/>
                          </a:cubicBezTo>
                          <a:cubicBezTo>
                            <a:pt x="96" y="26"/>
                            <a:pt x="95" y="27"/>
                            <a:pt x="95" y="29"/>
                          </a:cubicBezTo>
                          <a:cubicBezTo>
                            <a:pt x="95" y="35"/>
                            <a:pt x="97" y="40"/>
                            <a:pt x="100" y="44"/>
                          </a:cubicBezTo>
                          <a:cubicBezTo>
                            <a:pt x="105" y="52"/>
                            <a:pt x="114" y="58"/>
                            <a:pt x="124" y="58"/>
                          </a:cubicBezTo>
                          <a:close/>
                          <a:moveTo>
                            <a:pt x="46" y="959"/>
                          </a:moveTo>
                          <a:cubicBezTo>
                            <a:pt x="51" y="959"/>
                            <a:pt x="55" y="963"/>
                            <a:pt x="55" y="967"/>
                          </a:cubicBezTo>
                          <a:cubicBezTo>
                            <a:pt x="55" y="972"/>
                            <a:pt x="51" y="976"/>
                            <a:pt x="46" y="976"/>
                          </a:cubicBezTo>
                          <a:cubicBezTo>
                            <a:pt x="41" y="976"/>
                            <a:pt x="37" y="972"/>
                            <a:pt x="37" y="967"/>
                          </a:cubicBezTo>
                          <a:cubicBezTo>
                            <a:pt x="37" y="963"/>
                            <a:pt x="41" y="959"/>
                            <a:pt x="46" y="959"/>
                          </a:cubicBezTo>
                          <a:close/>
                          <a:moveTo>
                            <a:pt x="115" y="29"/>
                          </a:moveTo>
                          <a:cubicBezTo>
                            <a:pt x="115" y="24"/>
                            <a:pt x="119" y="20"/>
                            <a:pt x="124" y="20"/>
                          </a:cubicBezTo>
                          <a:cubicBezTo>
                            <a:pt x="129" y="20"/>
                            <a:pt x="133" y="24"/>
                            <a:pt x="133" y="29"/>
                          </a:cubicBezTo>
                          <a:cubicBezTo>
                            <a:pt x="133" y="34"/>
                            <a:pt x="129" y="38"/>
                            <a:pt x="124" y="38"/>
                          </a:cubicBezTo>
                          <a:cubicBezTo>
                            <a:pt x="119" y="38"/>
                            <a:pt x="115" y="34"/>
                            <a:pt x="115" y="29"/>
                          </a:cubicBezTo>
                          <a:close/>
                        </a:path>
                      </a:pathLst>
                    </a:custGeom>
                    <a:solidFill>
                      <a:srgbClr val="007899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2" name="Freeform 17">
                      <a:extLst>
                        <a:ext uri="{FF2B5EF4-FFF2-40B4-BE49-F238E27FC236}">
                          <a16:creationId xmlns:a16="http://schemas.microsoft.com/office/drawing/2014/main" id="{AB8E8CD8-6D2F-4B50-A5FC-8396F87B43D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209925" y="295275"/>
                      <a:ext cx="899716" cy="2191846"/>
                    </a:xfrm>
                    <a:custGeom>
                      <a:avLst/>
                      <a:gdLst>
                        <a:gd name="T0" fmla="*/ 57 w 280"/>
                        <a:gd name="T1" fmla="*/ 28 h 682"/>
                        <a:gd name="T2" fmla="*/ 38 w 280"/>
                        <a:gd name="T3" fmla="*/ 2 h 682"/>
                        <a:gd name="T4" fmla="*/ 29 w 280"/>
                        <a:gd name="T5" fmla="*/ 0 h 682"/>
                        <a:gd name="T6" fmla="*/ 19 w 280"/>
                        <a:gd name="T7" fmla="*/ 2 h 682"/>
                        <a:gd name="T8" fmla="*/ 0 w 280"/>
                        <a:gd name="T9" fmla="*/ 28 h 682"/>
                        <a:gd name="T10" fmla="*/ 19 w 280"/>
                        <a:gd name="T11" fmla="*/ 55 h 682"/>
                        <a:gd name="T12" fmla="*/ 19 w 280"/>
                        <a:gd name="T13" fmla="*/ 567 h 682"/>
                        <a:gd name="T14" fmla="*/ 19 w 280"/>
                        <a:gd name="T15" fmla="*/ 577 h 682"/>
                        <a:gd name="T16" fmla="*/ 29 w 280"/>
                        <a:gd name="T17" fmla="*/ 587 h 682"/>
                        <a:gd name="T18" fmla="*/ 224 w 280"/>
                        <a:gd name="T19" fmla="*/ 646 h 682"/>
                        <a:gd name="T20" fmla="*/ 222 w 280"/>
                        <a:gd name="T21" fmla="*/ 653 h 682"/>
                        <a:gd name="T22" fmla="*/ 251 w 280"/>
                        <a:gd name="T23" fmla="*/ 682 h 682"/>
                        <a:gd name="T24" fmla="*/ 265 w 280"/>
                        <a:gd name="T25" fmla="*/ 678 h 682"/>
                        <a:gd name="T26" fmla="*/ 278 w 280"/>
                        <a:gd name="T27" fmla="*/ 663 h 682"/>
                        <a:gd name="T28" fmla="*/ 280 w 280"/>
                        <a:gd name="T29" fmla="*/ 653 h 682"/>
                        <a:gd name="T30" fmla="*/ 251 w 280"/>
                        <a:gd name="T31" fmla="*/ 625 h 682"/>
                        <a:gd name="T32" fmla="*/ 235 w 280"/>
                        <a:gd name="T33" fmla="*/ 629 h 682"/>
                        <a:gd name="T34" fmla="*/ 38 w 280"/>
                        <a:gd name="T35" fmla="*/ 567 h 682"/>
                        <a:gd name="T36" fmla="*/ 38 w 280"/>
                        <a:gd name="T37" fmla="*/ 55 h 682"/>
                        <a:gd name="T38" fmla="*/ 57 w 280"/>
                        <a:gd name="T39" fmla="*/ 28 h 682"/>
                        <a:gd name="T40" fmla="*/ 242 w 280"/>
                        <a:gd name="T41" fmla="*/ 653 h 682"/>
                        <a:gd name="T42" fmla="*/ 251 w 280"/>
                        <a:gd name="T43" fmla="*/ 645 h 682"/>
                        <a:gd name="T44" fmla="*/ 260 w 280"/>
                        <a:gd name="T45" fmla="*/ 653 h 682"/>
                        <a:gd name="T46" fmla="*/ 251 w 280"/>
                        <a:gd name="T47" fmla="*/ 662 h 682"/>
                        <a:gd name="T48" fmla="*/ 242 w 280"/>
                        <a:gd name="T49" fmla="*/ 653 h 682"/>
                        <a:gd name="T50" fmla="*/ 29 w 280"/>
                        <a:gd name="T51" fmla="*/ 20 h 682"/>
                        <a:gd name="T52" fmla="*/ 37 w 280"/>
                        <a:gd name="T53" fmla="*/ 28 h 682"/>
                        <a:gd name="T54" fmla="*/ 29 w 280"/>
                        <a:gd name="T55" fmla="*/ 37 h 682"/>
                        <a:gd name="T56" fmla="*/ 20 w 280"/>
                        <a:gd name="T57" fmla="*/ 28 h 682"/>
                        <a:gd name="T58" fmla="*/ 29 w 280"/>
                        <a:gd name="T59" fmla="*/ 20 h 6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280" h="682">
                          <a:moveTo>
                            <a:pt x="57" y="28"/>
                          </a:moveTo>
                          <a:cubicBezTo>
                            <a:pt x="57" y="16"/>
                            <a:pt x="49" y="6"/>
                            <a:pt x="38" y="2"/>
                          </a:cubicBezTo>
                          <a:cubicBezTo>
                            <a:pt x="35" y="1"/>
                            <a:pt x="32" y="0"/>
                            <a:pt x="29" y="0"/>
                          </a:cubicBezTo>
                          <a:cubicBezTo>
                            <a:pt x="25" y="0"/>
                            <a:pt x="22" y="1"/>
                            <a:pt x="19" y="2"/>
                          </a:cubicBezTo>
                          <a:cubicBezTo>
                            <a:pt x="8" y="6"/>
                            <a:pt x="0" y="16"/>
                            <a:pt x="0" y="28"/>
                          </a:cubicBezTo>
                          <a:cubicBezTo>
                            <a:pt x="0" y="41"/>
                            <a:pt x="8" y="51"/>
                            <a:pt x="19" y="55"/>
                          </a:cubicBezTo>
                          <a:cubicBezTo>
                            <a:pt x="19" y="567"/>
                            <a:pt x="19" y="567"/>
                            <a:pt x="19" y="567"/>
                          </a:cubicBezTo>
                          <a:cubicBezTo>
                            <a:pt x="19" y="577"/>
                            <a:pt x="19" y="577"/>
                            <a:pt x="19" y="577"/>
                          </a:cubicBezTo>
                          <a:cubicBezTo>
                            <a:pt x="19" y="582"/>
                            <a:pt x="23" y="587"/>
                            <a:pt x="29" y="587"/>
                          </a:cubicBezTo>
                          <a:cubicBezTo>
                            <a:pt x="99" y="587"/>
                            <a:pt x="166" y="607"/>
                            <a:pt x="224" y="646"/>
                          </a:cubicBezTo>
                          <a:cubicBezTo>
                            <a:pt x="223" y="648"/>
                            <a:pt x="222" y="651"/>
                            <a:pt x="222" y="653"/>
                          </a:cubicBezTo>
                          <a:cubicBezTo>
                            <a:pt x="222" y="669"/>
                            <a:pt x="235" y="682"/>
                            <a:pt x="251" y="682"/>
                          </a:cubicBezTo>
                          <a:cubicBezTo>
                            <a:pt x="256" y="682"/>
                            <a:pt x="261" y="681"/>
                            <a:pt x="265" y="678"/>
                          </a:cubicBezTo>
                          <a:cubicBezTo>
                            <a:pt x="271" y="675"/>
                            <a:pt x="276" y="670"/>
                            <a:pt x="278" y="663"/>
                          </a:cubicBezTo>
                          <a:cubicBezTo>
                            <a:pt x="279" y="660"/>
                            <a:pt x="280" y="657"/>
                            <a:pt x="280" y="653"/>
                          </a:cubicBezTo>
                          <a:cubicBezTo>
                            <a:pt x="280" y="638"/>
                            <a:pt x="267" y="625"/>
                            <a:pt x="251" y="625"/>
                          </a:cubicBezTo>
                          <a:cubicBezTo>
                            <a:pt x="245" y="625"/>
                            <a:pt x="240" y="626"/>
                            <a:pt x="235" y="629"/>
                          </a:cubicBezTo>
                          <a:cubicBezTo>
                            <a:pt x="177" y="591"/>
                            <a:pt x="110" y="569"/>
                            <a:pt x="38" y="567"/>
                          </a:cubicBezTo>
                          <a:cubicBezTo>
                            <a:pt x="38" y="55"/>
                            <a:pt x="38" y="55"/>
                            <a:pt x="38" y="55"/>
                          </a:cubicBezTo>
                          <a:cubicBezTo>
                            <a:pt x="49" y="51"/>
                            <a:pt x="57" y="41"/>
                            <a:pt x="57" y="28"/>
                          </a:cubicBezTo>
                          <a:close/>
                          <a:moveTo>
                            <a:pt x="242" y="653"/>
                          </a:moveTo>
                          <a:cubicBezTo>
                            <a:pt x="242" y="649"/>
                            <a:pt x="246" y="645"/>
                            <a:pt x="251" y="645"/>
                          </a:cubicBezTo>
                          <a:cubicBezTo>
                            <a:pt x="256" y="645"/>
                            <a:pt x="260" y="649"/>
                            <a:pt x="260" y="653"/>
                          </a:cubicBezTo>
                          <a:cubicBezTo>
                            <a:pt x="260" y="658"/>
                            <a:pt x="256" y="662"/>
                            <a:pt x="251" y="662"/>
                          </a:cubicBezTo>
                          <a:cubicBezTo>
                            <a:pt x="246" y="662"/>
                            <a:pt x="242" y="658"/>
                            <a:pt x="242" y="653"/>
                          </a:cubicBezTo>
                          <a:close/>
                          <a:moveTo>
                            <a:pt x="29" y="20"/>
                          </a:moveTo>
                          <a:cubicBezTo>
                            <a:pt x="33" y="20"/>
                            <a:pt x="37" y="24"/>
                            <a:pt x="37" y="28"/>
                          </a:cubicBezTo>
                          <a:cubicBezTo>
                            <a:pt x="37" y="33"/>
                            <a:pt x="33" y="37"/>
                            <a:pt x="29" y="37"/>
                          </a:cubicBezTo>
                          <a:cubicBezTo>
                            <a:pt x="24" y="37"/>
                            <a:pt x="20" y="33"/>
                            <a:pt x="20" y="28"/>
                          </a:cubicBezTo>
                          <a:cubicBezTo>
                            <a:pt x="20" y="24"/>
                            <a:pt x="24" y="20"/>
                            <a:pt x="29" y="20"/>
                          </a:cubicBezTo>
                          <a:close/>
                        </a:path>
                      </a:pathLst>
                    </a:custGeom>
                    <a:solidFill>
                      <a:srgbClr val="59C7FA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3" name="Freeform 12">
                      <a:extLst>
                        <a:ext uri="{FF2B5EF4-FFF2-40B4-BE49-F238E27FC236}">
                          <a16:creationId xmlns:a16="http://schemas.microsoft.com/office/drawing/2014/main" id="{6C269AA1-C7FF-4A82-B89E-9B6DAFD26B9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10025" y="4057650"/>
                      <a:ext cx="2605518" cy="2194771"/>
                    </a:xfrm>
                    <a:custGeom>
                      <a:avLst/>
                      <a:gdLst>
                        <a:gd name="T0" fmla="*/ 781 w 811"/>
                        <a:gd name="T1" fmla="*/ 28 h 683"/>
                        <a:gd name="T2" fmla="*/ 752 w 811"/>
                        <a:gd name="T3" fmla="*/ 0 h 683"/>
                        <a:gd name="T4" fmla="*/ 735 w 811"/>
                        <a:gd name="T5" fmla="*/ 5 h 683"/>
                        <a:gd name="T6" fmla="*/ 724 w 811"/>
                        <a:gd name="T7" fmla="*/ 22 h 683"/>
                        <a:gd name="T8" fmla="*/ 723 w 811"/>
                        <a:gd name="T9" fmla="*/ 28 h 683"/>
                        <a:gd name="T10" fmla="*/ 752 w 811"/>
                        <a:gd name="T11" fmla="*/ 57 h 683"/>
                        <a:gd name="T12" fmla="*/ 764 w 811"/>
                        <a:gd name="T13" fmla="*/ 54 h 683"/>
                        <a:gd name="T14" fmla="*/ 791 w 811"/>
                        <a:gd name="T15" fmla="*/ 128 h 683"/>
                        <a:gd name="T16" fmla="*/ 673 w 811"/>
                        <a:gd name="T17" fmla="*/ 246 h 683"/>
                        <a:gd name="T18" fmla="*/ 632 w 811"/>
                        <a:gd name="T19" fmla="*/ 238 h 683"/>
                        <a:gd name="T20" fmla="*/ 622 w 811"/>
                        <a:gd name="T21" fmla="*/ 234 h 683"/>
                        <a:gd name="T22" fmla="*/ 621 w 811"/>
                        <a:gd name="T23" fmla="*/ 234 h 683"/>
                        <a:gd name="T24" fmla="*/ 609 w 811"/>
                        <a:gd name="T25" fmla="*/ 238 h 683"/>
                        <a:gd name="T26" fmla="*/ 604 w 811"/>
                        <a:gd name="T27" fmla="*/ 247 h 683"/>
                        <a:gd name="T28" fmla="*/ 461 w 811"/>
                        <a:gd name="T29" fmla="*/ 434 h 683"/>
                        <a:gd name="T30" fmla="*/ 447 w 811"/>
                        <a:gd name="T31" fmla="*/ 448 h 683"/>
                        <a:gd name="T32" fmla="*/ 273 w 811"/>
                        <a:gd name="T33" fmla="*/ 583 h 683"/>
                        <a:gd name="T34" fmla="*/ 156 w 811"/>
                        <a:gd name="T35" fmla="*/ 517 h 683"/>
                        <a:gd name="T36" fmla="*/ 21 w 811"/>
                        <a:gd name="T37" fmla="*/ 627 h 683"/>
                        <a:gd name="T38" fmla="*/ 0 w 811"/>
                        <a:gd name="T39" fmla="*/ 654 h 683"/>
                        <a:gd name="T40" fmla="*/ 21 w 811"/>
                        <a:gd name="T41" fmla="*/ 682 h 683"/>
                        <a:gd name="T42" fmla="*/ 28 w 811"/>
                        <a:gd name="T43" fmla="*/ 683 h 683"/>
                        <a:gd name="T44" fmla="*/ 41 w 811"/>
                        <a:gd name="T45" fmla="*/ 680 h 683"/>
                        <a:gd name="T46" fmla="*/ 57 w 811"/>
                        <a:gd name="T47" fmla="*/ 654 h 683"/>
                        <a:gd name="T48" fmla="*/ 41 w 811"/>
                        <a:gd name="T49" fmla="*/ 629 h 683"/>
                        <a:gd name="T50" fmla="*/ 156 w 811"/>
                        <a:gd name="T51" fmla="*/ 537 h 683"/>
                        <a:gd name="T52" fmla="*/ 256 w 811"/>
                        <a:gd name="T53" fmla="*/ 593 h 683"/>
                        <a:gd name="T54" fmla="*/ 261 w 811"/>
                        <a:gd name="T55" fmla="*/ 602 h 683"/>
                        <a:gd name="T56" fmla="*/ 261 w 811"/>
                        <a:gd name="T57" fmla="*/ 602 h 683"/>
                        <a:gd name="T58" fmla="*/ 274 w 811"/>
                        <a:gd name="T59" fmla="*/ 606 h 683"/>
                        <a:gd name="T60" fmla="*/ 282 w 811"/>
                        <a:gd name="T61" fmla="*/ 601 h 683"/>
                        <a:gd name="T62" fmla="*/ 461 w 811"/>
                        <a:gd name="T63" fmla="*/ 462 h 683"/>
                        <a:gd name="T64" fmla="*/ 461 w 811"/>
                        <a:gd name="T65" fmla="*/ 463 h 683"/>
                        <a:gd name="T66" fmla="*/ 475 w 811"/>
                        <a:gd name="T67" fmla="*/ 449 h 683"/>
                        <a:gd name="T68" fmla="*/ 475 w 811"/>
                        <a:gd name="T69" fmla="*/ 448 h 683"/>
                        <a:gd name="T70" fmla="*/ 622 w 811"/>
                        <a:gd name="T71" fmla="*/ 256 h 683"/>
                        <a:gd name="T72" fmla="*/ 673 w 811"/>
                        <a:gd name="T73" fmla="*/ 266 h 683"/>
                        <a:gd name="T74" fmla="*/ 811 w 811"/>
                        <a:gd name="T75" fmla="*/ 128 h 683"/>
                        <a:gd name="T76" fmla="*/ 778 w 811"/>
                        <a:gd name="T77" fmla="*/ 40 h 683"/>
                        <a:gd name="T78" fmla="*/ 781 w 811"/>
                        <a:gd name="T79" fmla="*/ 28 h 683"/>
                        <a:gd name="T80" fmla="*/ 28 w 811"/>
                        <a:gd name="T81" fmla="*/ 663 h 683"/>
                        <a:gd name="T82" fmla="*/ 20 w 811"/>
                        <a:gd name="T83" fmla="*/ 654 h 683"/>
                        <a:gd name="T84" fmla="*/ 28 w 811"/>
                        <a:gd name="T85" fmla="*/ 646 h 683"/>
                        <a:gd name="T86" fmla="*/ 37 w 811"/>
                        <a:gd name="T87" fmla="*/ 654 h 683"/>
                        <a:gd name="T88" fmla="*/ 28 w 811"/>
                        <a:gd name="T89" fmla="*/ 663 h 683"/>
                        <a:gd name="T90" fmla="*/ 761 w 811"/>
                        <a:gd name="T91" fmla="*/ 28 h 683"/>
                        <a:gd name="T92" fmla="*/ 752 w 811"/>
                        <a:gd name="T93" fmla="*/ 37 h 683"/>
                        <a:gd name="T94" fmla="*/ 743 w 811"/>
                        <a:gd name="T95" fmla="*/ 28 h 683"/>
                        <a:gd name="T96" fmla="*/ 752 w 811"/>
                        <a:gd name="T97" fmla="*/ 19 h 683"/>
                        <a:gd name="T98" fmla="*/ 761 w 811"/>
                        <a:gd name="T99" fmla="*/ 28 h 6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811" h="683">
                          <a:moveTo>
                            <a:pt x="781" y="28"/>
                          </a:moveTo>
                          <a:cubicBezTo>
                            <a:pt x="781" y="12"/>
                            <a:pt x="768" y="0"/>
                            <a:pt x="752" y="0"/>
                          </a:cubicBezTo>
                          <a:cubicBezTo>
                            <a:pt x="745" y="0"/>
                            <a:pt x="739" y="2"/>
                            <a:pt x="735" y="5"/>
                          </a:cubicBezTo>
                          <a:cubicBezTo>
                            <a:pt x="729" y="10"/>
                            <a:pt x="725" y="16"/>
                            <a:pt x="724" y="22"/>
                          </a:cubicBezTo>
                          <a:cubicBezTo>
                            <a:pt x="724" y="24"/>
                            <a:pt x="723" y="26"/>
                            <a:pt x="723" y="28"/>
                          </a:cubicBezTo>
                          <a:cubicBezTo>
                            <a:pt x="723" y="44"/>
                            <a:pt x="736" y="57"/>
                            <a:pt x="752" y="57"/>
                          </a:cubicBezTo>
                          <a:cubicBezTo>
                            <a:pt x="756" y="57"/>
                            <a:pt x="760" y="56"/>
                            <a:pt x="764" y="54"/>
                          </a:cubicBezTo>
                          <a:cubicBezTo>
                            <a:pt x="781" y="75"/>
                            <a:pt x="791" y="101"/>
                            <a:pt x="791" y="128"/>
                          </a:cubicBezTo>
                          <a:cubicBezTo>
                            <a:pt x="791" y="193"/>
                            <a:pt x="738" y="246"/>
                            <a:pt x="673" y="246"/>
                          </a:cubicBezTo>
                          <a:cubicBezTo>
                            <a:pt x="659" y="246"/>
                            <a:pt x="645" y="243"/>
                            <a:pt x="632" y="238"/>
                          </a:cubicBezTo>
                          <a:cubicBezTo>
                            <a:pt x="628" y="237"/>
                            <a:pt x="625" y="236"/>
                            <a:pt x="622" y="234"/>
                          </a:cubicBezTo>
                          <a:cubicBezTo>
                            <a:pt x="622" y="234"/>
                            <a:pt x="622" y="234"/>
                            <a:pt x="621" y="234"/>
                          </a:cubicBezTo>
                          <a:cubicBezTo>
                            <a:pt x="617" y="232"/>
                            <a:pt x="612" y="233"/>
                            <a:pt x="609" y="238"/>
                          </a:cubicBezTo>
                          <a:cubicBezTo>
                            <a:pt x="607" y="241"/>
                            <a:pt x="605" y="244"/>
                            <a:pt x="604" y="247"/>
                          </a:cubicBezTo>
                          <a:cubicBezTo>
                            <a:pt x="564" y="315"/>
                            <a:pt x="516" y="378"/>
                            <a:pt x="461" y="434"/>
                          </a:cubicBezTo>
                          <a:cubicBezTo>
                            <a:pt x="456" y="439"/>
                            <a:pt x="451" y="444"/>
                            <a:pt x="447" y="448"/>
                          </a:cubicBezTo>
                          <a:cubicBezTo>
                            <a:pt x="394" y="499"/>
                            <a:pt x="336" y="545"/>
                            <a:pt x="273" y="583"/>
                          </a:cubicBezTo>
                          <a:cubicBezTo>
                            <a:pt x="248" y="542"/>
                            <a:pt x="204" y="517"/>
                            <a:pt x="156" y="517"/>
                          </a:cubicBezTo>
                          <a:cubicBezTo>
                            <a:pt x="90" y="517"/>
                            <a:pt x="34" y="564"/>
                            <a:pt x="21" y="627"/>
                          </a:cubicBezTo>
                          <a:cubicBezTo>
                            <a:pt x="9" y="630"/>
                            <a:pt x="0" y="641"/>
                            <a:pt x="0" y="654"/>
                          </a:cubicBezTo>
                          <a:cubicBezTo>
                            <a:pt x="0" y="668"/>
                            <a:pt x="9" y="679"/>
                            <a:pt x="21" y="682"/>
                          </a:cubicBezTo>
                          <a:cubicBezTo>
                            <a:pt x="24" y="683"/>
                            <a:pt x="26" y="683"/>
                            <a:pt x="28" y="683"/>
                          </a:cubicBezTo>
                          <a:cubicBezTo>
                            <a:pt x="33" y="683"/>
                            <a:pt x="37" y="682"/>
                            <a:pt x="41" y="680"/>
                          </a:cubicBezTo>
                          <a:cubicBezTo>
                            <a:pt x="51" y="675"/>
                            <a:pt x="57" y="666"/>
                            <a:pt x="57" y="654"/>
                          </a:cubicBezTo>
                          <a:cubicBezTo>
                            <a:pt x="57" y="643"/>
                            <a:pt x="51" y="633"/>
                            <a:pt x="41" y="629"/>
                          </a:cubicBezTo>
                          <a:cubicBezTo>
                            <a:pt x="53" y="576"/>
                            <a:pt x="100" y="537"/>
                            <a:pt x="156" y="537"/>
                          </a:cubicBezTo>
                          <a:cubicBezTo>
                            <a:pt x="197" y="537"/>
                            <a:pt x="235" y="558"/>
                            <a:pt x="256" y="593"/>
                          </a:cubicBezTo>
                          <a:cubicBezTo>
                            <a:pt x="258" y="596"/>
                            <a:pt x="259" y="599"/>
                            <a:pt x="261" y="602"/>
                          </a:cubicBezTo>
                          <a:cubicBezTo>
                            <a:pt x="261" y="602"/>
                            <a:pt x="261" y="602"/>
                            <a:pt x="261" y="602"/>
                          </a:cubicBezTo>
                          <a:cubicBezTo>
                            <a:pt x="263" y="607"/>
                            <a:pt x="269" y="608"/>
                            <a:pt x="274" y="606"/>
                          </a:cubicBezTo>
                          <a:cubicBezTo>
                            <a:pt x="277" y="604"/>
                            <a:pt x="280" y="602"/>
                            <a:pt x="282" y="601"/>
                          </a:cubicBezTo>
                          <a:cubicBezTo>
                            <a:pt x="347" y="561"/>
                            <a:pt x="407" y="515"/>
                            <a:pt x="461" y="462"/>
                          </a:cubicBezTo>
                          <a:cubicBezTo>
                            <a:pt x="461" y="463"/>
                            <a:pt x="461" y="463"/>
                            <a:pt x="461" y="463"/>
                          </a:cubicBezTo>
                          <a:cubicBezTo>
                            <a:pt x="475" y="449"/>
                            <a:pt x="475" y="449"/>
                            <a:pt x="475" y="449"/>
                          </a:cubicBezTo>
                          <a:cubicBezTo>
                            <a:pt x="475" y="448"/>
                            <a:pt x="475" y="448"/>
                            <a:pt x="475" y="448"/>
                          </a:cubicBezTo>
                          <a:cubicBezTo>
                            <a:pt x="531" y="391"/>
                            <a:pt x="581" y="326"/>
                            <a:pt x="622" y="256"/>
                          </a:cubicBezTo>
                          <a:cubicBezTo>
                            <a:pt x="638" y="262"/>
                            <a:pt x="655" y="266"/>
                            <a:pt x="673" y="266"/>
                          </a:cubicBezTo>
                          <a:cubicBezTo>
                            <a:pt x="749" y="266"/>
                            <a:pt x="811" y="204"/>
                            <a:pt x="811" y="128"/>
                          </a:cubicBezTo>
                          <a:cubicBezTo>
                            <a:pt x="811" y="95"/>
                            <a:pt x="799" y="64"/>
                            <a:pt x="778" y="40"/>
                          </a:cubicBezTo>
                          <a:cubicBezTo>
                            <a:pt x="780" y="36"/>
                            <a:pt x="781" y="32"/>
                            <a:pt x="781" y="28"/>
                          </a:cubicBezTo>
                          <a:close/>
                          <a:moveTo>
                            <a:pt x="28" y="663"/>
                          </a:moveTo>
                          <a:cubicBezTo>
                            <a:pt x="24" y="663"/>
                            <a:pt x="20" y="659"/>
                            <a:pt x="20" y="654"/>
                          </a:cubicBezTo>
                          <a:cubicBezTo>
                            <a:pt x="20" y="650"/>
                            <a:pt x="24" y="646"/>
                            <a:pt x="28" y="646"/>
                          </a:cubicBezTo>
                          <a:cubicBezTo>
                            <a:pt x="33" y="646"/>
                            <a:pt x="37" y="650"/>
                            <a:pt x="37" y="654"/>
                          </a:cubicBezTo>
                          <a:cubicBezTo>
                            <a:pt x="37" y="659"/>
                            <a:pt x="33" y="663"/>
                            <a:pt x="28" y="663"/>
                          </a:cubicBezTo>
                          <a:close/>
                          <a:moveTo>
                            <a:pt x="761" y="28"/>
                          </a:moveTo>
                          <a:cubicBezTo>
                            <a:pt x="761" y="33"/>
                            <a:pt x="757" y="37"/>
                            <a:pt x="752" y="37"/>
                          </a:cubicBezTo>
                          <a:cubicBezTo>
                            <a:pt x="747" y="37"/>
                            <a:pt x="743" y="33"/>
                            <a:pt x="743" y="28"/>
                          </a:cubicBezTo>
                          <a:cubicBezTo>
                            <a:pt x="743" y="23"/>
                            <a:pt x="747" y="19"/>
                            <a:pt x="752" y="19"/>
                          </a:cubicBezTo>
                          <a:cubicBezTo>
                            <a:pt x="757" y="19"/>
                            <a:pt x="761" y="23"/>
                            <a:pt x="761" y="28"/>
                          </a:cubicBezTo>
                          <a:close/>
                        </a:path>
                      </a:pathLst>
                    </a:custGeom>
                    <a:solidFill>
                      <a:srgbClr val="F4C203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4" name="Freeform 16">
                      <a:extLst>
                        <a:ext uri="{FF2B5EF4-FFF2-40B4-BE49-F238E27FC236}">
                          <a16:creationId xmlns:a16="http://schemas.microsoft.com/office/drawing/2014/main" id="{107F2FCC-CF0A-4B76-B5DF-BF08B054C31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33475" y="1152525"/>
                      <a:ext cx="2107383" cy="1369081"/>
                    </a:xfrm>
                    <a:custGeom>
                      <a:avLst/>
                      <a:gdLst>
                        <a:gd name="T0" fmla="*/ 28 w 656"/>
                        <a:gd name="T1" fmla="*/ 0 h 426"/>
                        <a:gd name="T2" fmla="*/ 17 w 656"/>
                        <a:gd name="T3" fmla="*/ 3 h 426"/>
                        <a:gd name="T4" fmla="*/ 17 w 656"/>
                        <a:gd name="T5" fmla="*/ 3 h 426"/>
                        <a:gd name="T6" fmla="*/ 2 w 656"/>
                        <a:gd name="T7" fmla="*/ 17 h 426"/>
                        <a:gd name="T8" fmla="*/ 0 w 656"/>
                        <a:gd name="T9" fmla="*/ 29 h 426"/>
                        <a:gd name="T10" fmla="*/ 28 w 656"/>
                        <a:gd name="T11" fmla="*/ 57 h 426"/>
                        <a:gd name="T12" fmla="*/ 40 w 656"/>
                        <a:gd name="T13" fmla="*/ 55 h 426"/>
                        <a:gd name="T14" fmla="*/ 40 w 656"/>
                        <a:gd name="T15" fmla="*/ 55 h 426"/>
                        <a:gd name="T16" fmla="*/ 409 w 656"/>
                        <a:gd name="T17" fmla="*/ 424 h 426"/>
                        <a:gd name="T18" fmla="*/ 416 w 656"/>
                        <a:gd name="T19" fmla="*/ 426 h 426"/>
                        <a:gd name="T20" fmla="*/ 423 w 656"/>
                        <a:gd name="T21" fmla="*/ 424 h 426"/>
                        <a:gd name="T22" fmla="*/ 603 w 656"/>
                        <a:gd name="T23" fmla="*/ 327 h 426"/>
                        <a:gd name="T24" fmla="*/ 627 w 656"/>
                        <a:gd name="T25" fmla="*/ 342 h 426"/>
                        <a:gd name="T26" fmla="*/ 655 w 656"/>
                        <a:gd name="T27" fmla="*/ 321 h 426"/>
                        <a:gd name="T28" fmla="*/ 656 w 656"/>
                        <a:gd name="T29" fmla="*/ 313 h 426"/>
                        <a:gd name="T30" fmla="*/ 653 w 656"/>
                        <a:gd name="T31" fmla="*/ 301 h 426"/>
                        <a:gd name="T32" fmla="*/ 627 w 656"/>
                        <a:gd name="T33" fmla="*/ 285 h 426"/>
                        <a:gd name="T34" fmla="*/ 599 w 656"/>
                        <a:gd name="T35" fmla="*/ 308 h 426"/>
                        <a:gd name="T36" fmla="*/ 416 w 656"/>
                        <a:gd name="T37" fmla="*/ 402 h 426"/>
                        <a:gd name="T38" fmla="*/ 54 w 656"/>
                        <a:gd name="T39" fmla="*/ 41 h 426"/>
                        <a:gd name="T40" fmla="*/ 57 w 656"/>
                        <a:gd name="T41" fmla="*/ 29 h 426"/>
                        <a:gd name="T42" fmla="*/ 28 w 656"/>
                        <a:gd name="T43" fmla="*/ 0 h 426"/>
                        <a:gd name="T44" fmla="*/ 37 w 656"/>
                        <a:gd name="T45" fmla="*/ 29 h 426"/>
                        <a:gd name="T46" fmla="*/ 28 w 656"/>
                        <a:gd name="T47" fmla="*/ 37 h 426"/>
                        <a:gd name="T48" fmla="*/ 20 w 656"/>
                        <a:gd name="T49" fmla="*/ 29 h 426"/>
                        <a:gd name="T50" fmla="*/ 28 w 656"/>
                        <a:gd name="T51" fmla="*/ 20 h 426"/>
                        <a:gd name="T52" fmla="*/ 37 w 656"/>
                        <a:gd name="T53" fmla="*/ 29 h 426"/>
                        <a:gd name="T54" fmla="*/ 619 w 656"/>
                        <a:gd name="T55" fmla="*/ 313 h 426"/>
                        <a:gd name="T56" fmla="*/ 627 w 656"/>
                        <a:gd name="T57" fmla="*/ 305 h 426"/>
                        <a:gd name="T58" fmla="*/ 636 w 656"/>
                        <a:gd name="T59" fmla="*/ 313 h 426"/>
                        <a:gd name="T60" fmla="*/ 627 w 656"/>
                        <a:gd name="T61" fmla="*/ 322 h 426"/>
                        <a:gd name="T62" fmla="*/ 619 w 656"/>
                        <a:gd name="T63" fmla="*/ 313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656" h="426">
                          <a:moveTo>
                            <a:pt x="28" y="0"/>
                          </a:moveTo>
                          <a:cubicBezTo>
                            <a:pt x="24" y="0"/>
                            <a:pt x="20" y="1"/>
                            <a:pt x="17" y="3"/>
                          </a:cubicBezTo>
                          <a:cubicBezTo>
                            <a:pt x="17" y="3"/>
                            <a:pt x="17" y="3"/>
                            <a:pt x="17" y="3"/>
                          </a:cubicBezTo>
                          <a:cubicBezTo>
                            <a:pt x="10" y="6"/>
                            <a:pt x="5" y="11"/>
                            <a:pt x="2" y="17"/>
                          </a:cubicBezTo>
                          <a:cubicBezTo>
                            <a:pt x="1" y="21"/>
                            <a:pt x="0" y="25"/>
                            <a:pt x="0" y="29"/>
                          </a:cubicBezTo>
                          <a:cubicBezTo>
                            <a:pt x="0" y="44"/>
                            <a:pt x="13" y="57"/>
                            <a:pt x="28" y="57"/>
                          </a:cubicBezTo>
                          <a:cubicBezTo>
                            <a:pt x="32" y="57"/>
                            <a:pt x="36" y="56"/>
                            <a:pt x="40" y="55"/>
                          </a:cubicBezTo>
                          <a:cubicBezTo>
                            <a:pt x="40" y="55"/>
                            <a:pt x="40" y="55"/>
                            <a:pt x="40" y="55"/>
                          </a:cubicBezTo>
                          <a:cubicBezTo>
                            <a:pt x="409" y="424"/>
                            <a:pt x="409" y="424"/>
                            <a:pt x="409" y="424"/>
                          </a:cubicBezTo>
                          <a:cubicBezTo>
                            <a:pt x="411" y="426"/>
                            <a:pt x="413" y="426"/>
                            <a:pt x="416" y="426"/>
                          </a:cubicBezTo>
                          <a:cubicBezTo>
                            <a:pt x="419" y="426"/>
                            <a:pt x="421" y="426"/>
                            <a:pt x="423" y="424"/>
                          </a:cubicBezTo>
                          <a:cubicBezTo>
                            <a:pt x="473" y="374"/>
                            <a:pt x="535" y="341"/>
                            <a:pt x="603" y="327"/>
                          </a:cubicBezTo>
                          <a:cubicBezTo>
                            <a:pt x="607" y="336"/>
                            <a:pt x="617" y="342"/>
                            <a:pt x="627" y="342"/>
                          </a:cubicBezTo>
                          <a:cubicBezTo>
                            <a:pt x="641" y="342"/>
                            <a:pt x="652" y="333"/>
                            <a:pt x="655" y="321"/>
                          </a:cubicBezTo>
                          <a:cubicBezTo>
                            <a:pt x="656" y="319"/>
                            <a:pt x="656" y="316"/>
                            <a:pt x="656" y="313"/>
                          </a:cubicBezTo>
                          <a:cubicBezTo>
                            <a:pt x="656" y="309"/>
                            <a:pt x="655" y="305"/>
                            <a:pt x="653" y="301"/>
                          </a:cubicBezTo>
                          <a:cubicBezTo>
                            <a:pt x="649" y="291"/>
                            <a:pt x="639" y="285"/>
                            <a:pt x="627" y="285"/>
                          </a:cubicBezTo>
                          <a:cubicBezTo>
                            <a:pt x="614" y="285"/>
                            <a:pt x="602" y="295"/>
                            <a:pt x="599" y="308"/>
                          </a:cubicBezTo>
                          <a:cubicBezTo>
                            <a:pt x="531" y="321"/>
                            <a:pt x="468" y="354"/>
                            <a:pt x="416" y="402"/>
                          </a:cubicBezTo>
                          <a:cubicBezTo>
                            <a:pt x="54" y="41"/>
                            <a:pt x="54" y="41"/>
                            <a:pt x="54" y="41"/>
                          </a:cubicBezTo>
                          <a:cubicBezTo>
                            <a:pt x="56" y="37"/>
                            <a:pt x="57" y="33"/>
                            <a:pt x="57" y="29"/>
                          </a:cubicBezTo>
                          <a:cubicBezTo>
                            <a:pt x="57" y="13"/>
                            <a:pt x="44" y="0"/>
                            <a:pt x="28" y="0"/>
                          </a:cubicBezTo>
                          <a:close/>
                          <a:moveTo>
                            <a:pt x="37" y="29"/>
                          </a:moveTo>
                          <a:cubicBezTo>
                            <a:pt x="37" y="33"/>
                            <a:pt x="33" y="37"/>
                            <a:pt x="28" y="37"/>
                          </a:cubicBezTo>
                          <a:cubicBezTo>
                            <a:pt x="24" y="37"/>
                            <a:pt x="20" y="33"/>
                            <a:pt x="20" y="29"/>
                          </a:cubicBezTo>
                          <a:cubicBezTo>
                            <a:pt x="20" y="24"/>
                            <a:pt x="24" y="20"/>
                            <a:pt x="28" y="20"/>
                          </a:cubicBezTo>
                          <a:cubicBezTo>
                            <a:pt x="33" y="20"/>
                            <a:pt x="37" y="24"/>
                            <a:pt x="37" y="29"/>
                          </a:cubicBezTo>
                          <a:close/>
                          <a:moveTo>
                            <a:pt x="619" y="313"/>
                          </a:moveTo>
                          <a:cubicBezTo>
                            <a:pt x="619" y="309"/>
                            <a:pt x="623" y="305"/>
                            <a:pt x="627" y="305"/>
                          </a:cubicBezTo>
                          <a:cubicBezTo>
                            <a:pt x="632" y="305"/>
                            <a:pt x="636" y="309"/>
                            <a:pt x="636" y="313"/>
                          </a:cubicBezTo>
                          <a:cubicBezTo>
                            <a:pt x="636" y="318"/>
                            <a:pt x="632" y="322"/>
                            <a:pt x="627" y="322"/>
                          </a:cubicBezTo>
                          <a:cubicBezTo>
                            <a:pt x="623" y="322"/>
                            <a:pt x="619" y="318"/>
                            <a:pt x="619" y="313"/>
                          </a:cubicBezTo>
                          <a:close/>
                        </a:path>
                      </a:pathLst>
                    </a:custGeom>
                    <a:solidFill>
                      <a:srgbClr val="D4534B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5" name="Freeform 13">
                      <a:extLst>
                        <a:ext uri="{FF2B5EF4-FFF2-40B4-BE49-F238E27FC236}">
                          <a16:creationId xmlns:a16="http://schemas.microsoft.com/office/drawing/2014/main" id="{4BD4EDF7-8BCD-459C-8D12-D0D826BBDFD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762125" y="5743575"/>
                      <a:ext cx="3248486" cy="864451"/>
                    </a:xfrm>
                    <a:custGeom>
                      <a:avLst/>
                      <a:gdLst>
                        <a:gd name="T0" fmla="*/ 986 w 1011"/>
                        <a:gd name="T1" fmla="*/ 88 h 269"/>
                        <a:gd name="T2" fmla="*/ 982 w 1011"/>
                        <a:gd name="T3" fmla="*/ 88 h 269"/>
                        <a:gd name="T4" fmla="*/ 967 w 1011"/>
                        <a:gd name="T5" fmla="*/ 92 h 269"/>
                        <a:gd name="T6" fmla="*/ 954 w 1011"/>
                        <a:gd name="T7" fmla="*/ 116 h 269"/>
                        <a:gd name="T8" fmla="*/ 973 w 1011"/>
                        <a:gd name="T9" fmla="*/ 143 h 269"/>
                        <a:gd name="T10" fmla="*/ 856 w 1011"/>
                        <a:gd name="T11" fmla="*/ 249 h 269"/>
                        <a:gd name="T12" fmla="*/ 749 w 1011"/>
                        <a:gd name="T13" fmla="*/ 180 h 269"/>
                        <a:gd name="T14" fmla="*/ 745 w 1011"/>
                        <a:gd name="T15" fmla="*/ 170 h 269"/>
                        <a:gd name="T16" fmla="*/ 745 w 1011"/>
                        <a:gd name="T17" fmla="*/ 170 h 269"/>
                        <a:gd name="T18" fmla="*/ 733 w 1011"/>
                        <a:gd name="T19" fmla="*/ 164 h 269"/>
                        <a:gd name="T20" fmla="*/ 723 w 1011"/>
                        <a:gd name="T21" fmla="*/ 166 h 269"/>
                        <a:gd name="T22" fmla="*/ 489 w 1011"/>
                        <a:gd name="T23" fmla="*/ 198 h 269"/>
                        <a:gd name="T24" fmla="*/ 480 w 1011"/>
                        <a:gd name="T25" fmla="*/ 198 h 269"/>
                        <a:gd name="T26" fmla="*/ 470 w 1011"/>
                        <a:gd name="T27" fmla="*/ 198 h 269"/>
                        <a:gd name="T28" fmla="*/ 252 w 1011"/>
                        <a:gd name="T29" fmla="*/ 170 h 269"/>
                        <a:gd name="T30" fmla="*/ 256 w 1011"/>
                        <a:gd name="T31" fmla="*/ 138 h 269"/>
                        <a:gd name="T32" fmla="*/ 118 w 1011"/>
                        <a:gd name="T33" fmla="*/ 0 h 269"/>
                        <a:gd name="T34" fmla="*/ 44 w 1011"/>
                        <a:gd name="T35" fmla="*/ 22 h 269"/>
                        <a:gd name="T36" fmla="*/ 29 w 1011"/>
                        <a:gd name="T37" fmla="*/ 18 h 269"/>
                        <a:gd name="T38" fmla="*/ 0 w 1011"/>
                        <a:gd name="T39" fmla="*/ 46 h 269"/>
                        <a:gd name="T40" fmla="*/ 4 w 1011"/>
                        <a:gd name="T41" fmla="*/ 61 h 269"/>
                        <a:gd name="T42" fmla="*/ 20 w 1011"/>
                        <a:gd name="T43" fmla="*/ 74 h 269"/>
                        <a:gd name="T44" fmla="*/ 29 w 1011"/>
                        <a:gd name="T45" fmla="*/ 75 h 269"/>
                        <a:gd name="T46" fmla="*/ 58 w 1011"/>
                        <a:gd name="T47" fmla="*/ 46 h 269"/>
                        <a:gd name="T48" fmla="*/ 56 w 1011"/>
                        <a:gd name="T49" fmla="*/ 38 h 269"/>
                        <a:gd name="T50" fmla="*/ 118 w 1011"/>
                        <a:gd name="T51" fmla="*/ 20 h 269"/>
                        <a:gd name="T52" fmla="*/ 236 w 1011"/>
                        <a:gd name="T53" fmla="*/ 138 h 269"/>
                        <a:gd name="T54" fmla="*/ 232 w 1011"/>
                        <a:gd name="T55" fmla="*/ 165 h 269"/>
                        <a:gd name="T56" fmla="*/ 230 w 1011"/>
                        <a:gd name="T57" fmla="*/ 175 h 269"/>
                        <a:gd name="T58" fmla="*/ 230 w 1011"/>
                        <a:gd name="T59" fmla="*/ 175 h 269"/>
                        <a:gd name="T60" fmla="*/ 236 w 1011"/>
                        <a:gd name="T61" fmla="*/ 187 h 269"/>
                        <a:gd name="T62" fmla="*/ 245 w 1011"/>
                        <a:gd name="T63" fmla="*/ 189 h 269"/>
                        <a:gd name="T64" fmla="*/ 470 w 1011"/>
                        <a:gd name="T65" fmla="*/ 218 h 269"/>
                        <a:gd name="T66" fmla="*/ 470 w 1011"/>
                        <a:gd name="T67" fmla="*/ 218 h 269"/>
                        <a:gd name="T68" fmla="*/ 480 w 1011"/>
                        <a:gd name="T69" fmla="*/ 218 h 269"/>
                        <a:gd name="T70" fmla="*/ 489 w 1011"/>
                        <a:gd name="T71" fmla="*/ 218 h 269"/>
                        <a:gd name="T72" fmla="*/ 489 w 1011"/>
                        <a:gd name="T73" fmla="*/ 218 h 269"/>
                        <a:gd name="T74" fmla="*/ 730 w 1011"/>
                        <a:gd name="T75" fmla="*/ 185 h 269"/>
                        <a:gd name="T76" fmla="*/ 856 w 1011"/>
                        <a:gd name="T77" fmla="*/ 269 h 269"/>
                        <a:gd name="T78" fmla="*/ 993 w 1011"/>
                        <a:gd name="T79" fmla="*/ 143 h 269"/>
                        <a:gd name="T80" fmla="*/ 1011 w 1011"/>
                        <a:gd name="T81" fmla="*/ 116 h 269"/>
                        <a:gd name="T82" fmla="*/ 986 w 1011"/>
                        <a:gd name="T83" fmla="*/ 88 h 269"/>
                        <a:gd name="T84" fmla="*/ 38 w 1011"/>
                        <a:gd name="T85" fmla="*/ 46 h 269"/>
                        <a:gd name="T86" fmla="*/ 29 w 1011"/>
                        <a:gd name="T87" fmla="*/ 55 h 269"/>
                        <a:gd name="T88" fmla="*/ 20 w 1011"/>
                        <a:gd name="T89" fmla="*/ 46 h 269"/>
                        <a:gd name="T90" fmla="*/ 29 w 1011"/>
                        <a:gd name="T91" fmla="*/ 38 h 269"/>
                        <a:gd name="T92" fmla="*/ 38 w 1011"/>
                        <a:gd name="T93" fmla="*/ 46 h 269"/>
                        <a:gd name="T94" fmla="*/ 982 w 1011"/>
                        <a:gd name="T95" fmla="*/ 107 h 269"/>
                        <a:gd name="T96" fmla="*/ 991 w 1011"/>
                        <a:gd name="T97" fmla="*/ 116 h 269"/>
                        <a:gd name="T98" fmla="*/ 982 w 1011"/>
                        <a:gd name="T99" fmla="*/ 125 h 269"/>
                        <a:gd name="T100" fmla="*/ 974 w 1011"/>
                        <a:gd name="T101" fmla="*/ 116 h 269"/>
                        <a:gd name="T102" fmla="*/ 982 w 1011"/>
                        <a:gd name="T103" fmla="*/ 107 h 2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011" h="269">
                          <a:moveTo>
                            <a:pt x="986" y="88"/>
                          </a:moveTo>
                          <a:cubicBezTo>
                            <a:pt x="985" y="88"/>
                            <a:pt x="984" y="88"/>
                            <a:pt x="982" y="88"/>
                          </a:cubicBezTo>
                          <a:cubicBezTo>
                            <a:pt x="977" y="88"/>
                            <a:pt x="971" y="89"/>
                            <a:pt x="967" y="92"/>
                          </a:cubicBezTo>
                          <a:cubicBezTo>
                            <a:pt x="959" y="97"/>
                            <a:pt x="954" y="106"/>
                            <a:pt x="954" y="116"/>
                          </a:cubicBezTo>
                          <a:cubicBezTo>
                            <a:pt x="954" y="129"/>
                            <a:pt x="962" y="139"/>
                            <a:pt x="973" y="143"/>
                          </a:cubicBezTo>
                          <a:cubicBezTo>
                            <a:pt x="967" y="202"/>
                            <a:pt x="917" y="249"/>
                            <a:pt x="856" y="249"/>
                          </a:cubicBezTo>
                          <a:cubicBezTo>
                            <a:pt x="810" y="249"/>
                            <a:pt x="768" y="222"/>
                            <a:pt x="749" y="180"/>
                          </a:cubicBezTo>
                          <a:cubicBezTo>
                            <a:pt x="747" y="177"/>
                            <a:pt x="746" y="174"/>
                            <a:pt x="745" y="170"/>
                          </a:cubicBezTo>
                          <a:cubicBezTo>
                            <a:pt x="745" y="170"/>
                            <a:pt x="745" y="170"/>
                            <a:pt x="745" y="170"/>
                          </a:cubicBezTo>
                          <a:cubicBezTo>
                            <a:pt x="743" y="165"/>
                            <a:pt x="738" y="162"/>
                            <a:pt x="733" y="164"/>
                          </a:cubicBezTo>
                          <a:cubicBezTo>
                            <a:pt x="730" y="165"/>
                            <a:pt x="726" y="165"/>
                            <a:pt x="723" y="166"/>
                          </a:cubicBezTo>
                          <a:cubicBezTo>
                            <a:pt x="648" y="186"/>
                            <a:pt x="570" y="197"/>
                            <a:pt x="489" y="198"/>
                          </a:cubicBezTo>
                          <a:cubicBezTo>
                            <a:pt x="486" y="198"/>
                            <a:pt x="483" y="198"/>
                            <a:pt x="480" y="198"/>
                          </a:cubicBezTo>
                          <a:cubicBezTo>
                            <a:pt x="476" y="198"/>
                            <a:pt x="473" y="198"/>
                            <a:pt x="470" y="198"/>
                          </a:cubicBezTo>
                          <a:cubicBezTo>
                            <a:pt x="395" y="197"/>
                            <a:pt x="322" y="188"/>
                            <a:pt x="252" y="170"/>
                          </a:cubicBezTo>
                          <a:cubicBezTo>
                            <a:pt x="254" y="160"/>
                            <a:pt x="256" y="149"/>
                            <a:pt x="256" y="138"/>
                          </a:cubicBezTo>
                          <a:cubicBezTo>
                            <a:pt x="256" y="62"/>
                            <a:pt x="194" y="0"/>
                            <a:pt x="118" y="0"/>
                          </a:cubicBezTo>
                          <a:cubicBezTo>
                            <a:pt x="92" y="0"/>
                            <a:pt x="66" y="8"/>
                            <a:pt x="44" y="22"/>
                          </a:cubicBezTo>
                          <a:cubicBezTo>
                            <a:pt x="40" y="19"/>
                            <a:pt x="35" y="18"/>
                            <a:pt x="29" y="18"/>
                          </a:cubicBezTo>
                          <a:cubicBezTo>
                            <a:pt x="13" y="18"/>
                            <a:pt x="0" y="31"/>
                            <a:pt x="0" y="46"/>
                          </a:cubicBezTo>
                          <a:cubicBezTo>
                            <a:pt x="0" y="52"/>
                            <a:pt x="2" y="57"/>
                            <a:pt x="4" y="61"/>
                          </a:cubicBezTo>
                          <a:cubicBezTo>
                            <a:pt x="8" y="67"/>
                            <a:pt x="13" y="71"/>
                            <a:pt x="20" y="74"/>
                          </a:cubicBezTo>
                          <a:cubicBezTo>
                            <a:pt x="23" y="75"/>
                            <a:pt x="26" y="75"/>
                            <a:pt x="29" y="75"/>
                          </a:cubicBezTo>
                          <a:cubicBezTo>
                            <a:pt x="45" y="75"/>
                            <a:pt x="58" y="62"/>
                            <a:pt x="58" y="46"/>
                          </a:cubicBezTo>
                          <a:cubicBezTo>
                            <a:pt x="58" y="43"/>
                            <a:pt x="57" y="41"/>
                            <a:pt x="56" y="38"/>
                          </a:cubicBezTo>
                          <a:cubicBezTo>
                            <a:pt x="75" y="26"/>
                            <a:pt x="96" y="20"/>
                            <a:pt x="118" y="20"/>
                          </a:cubicBezTo>
                          <a:cubicBezTo>
                            <a:pt x="183" y="20"/>
                            <a:pt x="236" y="73"/>
                            <a:pt x="236" y="138"/>
                          </a:cubicBezTo>
                          <a:cubicBezTo>
                            <a:pt x="236" y="147"/>
                            <a:pt x="235" y="156"/>
                            <a:pt x="232" y="165"/>
                          </a:cubicBezTo>
                          <a:cubicBezTo>
                            <a:pt x="232" y="168"/>
                            <a:pt x="231" y="172"/>
                            <a:pt x="230" y="175"/>
                          </a:cubicBezTo>
                          <a:cubicBezTo>
                            <a:pt x="230" y="175"/>
                            <a:pt x="230" y="175"/>
                            <a:pt x="230" y="175"/>
                          </a:cubicBezTo>
                          <a:cubicBezTo>
                            <a:pt x="228" y="180"/>
                            <a:pt x="231" y="186"/>
                            <a:pt x="236" y="187"/>
                          </a:cubicBezTo>
                          <a:cubicBezTo>
                            <a:pt x="239" y="188"/>
                            <a:pt x="242" y="189"/>
                            <a:pt x="245" y="189"/>
                          </a:cubicBezTo>
                          <a:cubicBezTo>
                            <a:pt x="317" y="207"/>
                            <a:pt x="392" y="217"/>
                            <a:pt x="470" y="218"/>
                          </a:cubicBezTo>
                          <a:cubicBezTo>
                            <a:pt x="470" y="218"/>
                            <a:pt x="470" y="218"/>
                            <a:pt x="470" y="218"/>
                          </a:cubicBezTo>
                          <a:cubicBezTo>
                            <a:pt x="480" y="218"/>
                            <a:pt x="480" y="218"/>
                            <a:pt x="480" y="218"/>
                          </a:cubicBezTo>
                          <a:cubicBezTo>
                            <a:pt x="489" y="218"/>
                            <a:pt x="489" y="218"/>
                            <a:pt x="489" y="218"/>
                          </a:cubicBezTo>
                          <a:cubicBezTo>
                            <a:pt x="489" y="218"/>
                            <a:pt x="489" y="218"/>
                            <a:pt x="489" y="218"/>
                          </a:cubicBezTo>
                          <a:cubicBezTo>
                            <a:pt x="572" y="217"/>
                            <a:pt x="653" y="206"/>
                            <a:pt x="730" y="185"/>
                          </a:cubicBezTo>
                          <a:cubicBezTo>
                            <a:pt x="751" y="236"/>
                            <a:pt x="801" y="269"/>
                            <a:pt x="856" y="269"/>
                          </a:cubicBezTo>
                          <a:cubicBezTo>
                            <a:pt x="928" y="269"/>
                            <a:pt x="987" y="213"/>
                            <a:pt x="993" y="143"/>
                          </a:cubicBezTo>
                          <a:cubicBezTo>
                            <a:pt x="1004" y="139"/>
                            <a:pt x="1011" y="128"/>
                            <a:pt x="1011" y="116"/>
                          </a:cubicBezTo>
                          <a:cubicBezTo>
                            <a:pt x="1011" y="102"/>
                            <a:pt x="1000" y="90"/>
                            <a:pt x="986" y="88"/>
                          </a:cubicBezTo>
                          <a:close/>
                          <a:moveTo>
                            <a:pt x="38" y="46"/>
                          </a:moveTo>
                          <a:cubicBezTo>
                            <a:pt x="38" y="51"/>
                            <a:pt x="34" y="55"/>
                            <a:pt x="29" y="55"/>
                          </a:cubicBezTo>
                          <a:cubicBezTo>
                            <a:pt x="24" y="55"/>
                            <a:pt x="20" y="51"/>
                            <a:pt x="20" y="46"/>
                          </a:cubicBezTo>
                          <a:cubicBezTo>
                            <a:pt x="20" y="42"/>
                            <a:pt x="24" y="38"/>
                            <a:pt x="29" y="38"/>
                          </a:cubicBezTo>
                          <a:cubicBezTo>
                            <a:pt x="34" y="38"/>
                            <a:pt x="38" y="42"/>
                            <a:pt x="38" y="46"/>
                          </a:cubicBezTo>
                          <a:close/>
                          <a:moveTo>
                            <a:pt x="982" y="107"/>
                          </a:moveTo>
                          <a:cubicBezTo>
                            <a:pt x="987" y="107"/>
                            <a:pt x="991" y="111"/>
                            <a:pt x="991" y="116"/>
                          </a:cubicBezTo>
                          <a:cubicBezTo>
                            <a:pt x="991" y="121"/>
                            <a:pt x="987" y="125"/>
                            <a:pt x="982" y="125"/>
                          </a:cubicBezTo>
                          <a:cubicBezTo>
                            <a:pt x="978" y="125"/>
                            <a:pt x="974" y="121"/>
                            <a:pt x="974" y="116"/>
                          </a:cubicBezTo>
                          <a:cubicBezTo>
                            <a:pt x="974" y="111"/>
                            <a:pt x="978" y="107"/>
                            <a:pt x="982" y="107"/>
                          </a:cubicBezTo>
                          <a:close/>
                        </a:path>
                      </a:pathLst>
                    </a:custGeom>
                    <a:solidFill>
                      <a:srgbClr val="5E59E7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6" name="Freeform 14">
                      <a:extLst>
                        <a:ext uri="{FF2B5EF4-FFF2-40B4-BE49-F238E27FC236}">
                          <a16:creationId xmlns:a16="http://schemas.microsoft.com/office/drawing/2014/main" id="{12CFA7F8-85F7-4BC2-B8DE-4021930131E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90525" y="4010025"/>
                      <a:ext cx="2162244" cy="2613102"/>
                    </a:xfrm>
                    <a:custGeom>
                      <a:avLst/>
                      <a:gdLst>
                        <a:gd name="T0" fmla="*/ 650 w 673"/>
                        <a:gd name="T1" fmla="*/ 726 h 813"/>
                        <a:gd name="T2" fmla="*/ 644 w 673"/>
                        <a:gd name="T3" fmla="*/ 726 h 813"/>
                        <a:gd name="T4" fmla="*/ 616 w 673"/>
                        <a:gd name="T5" fmla="*/ 754 h 813"/>
                        <a:gd name="T6" fmla="*/ 618 w 673"/>
                        <a:gd name="T7" fmla="*/ 767 h 813"/>
                        <a:gd name="T8" fmla="*/ 544 w 673"/>
                        <a:gd name="T9" fmla="*/ 793 h 813"/>
                        <a:gd name="T10" fmla="*/ 427 w 673"/>
                        <a:gd name="T11" fmla="*/ 676 h 813"/>
                        <a:gd name="T12" fmla="*/ 434 w 673"/>
                        <a:gd name="T13" fmla="*/ 634 h 813"/>
                        <a:gd name="T14" fmla="*/ 438 w 673"/>
                        <a:gd name="T15" fmla="*/ 625 h 813"/>
                        <a:gd name="T16" fmla="*/ 439 w 673"/>
                        <a:gd name="T17" fmla="*/ 624 h 813"/>
                        <a:gd name="T18" fmla="*/ 435 w 673"/>
                        <a:gd name="T19" fmla="*/ 612 h 813"/>
                        <a:gd name="T20" fmla="*/ 426 w 673"/>
                        <a:gd name="T21" fmla="*/ 606 h 813"/>
                        <a:gd name="T22" fmla="*/ 238 w 673"/>
                        <a:gd name="T23" fmla="*/ 463 h 813"/>
                        <a:gd name="T24" fmla="*/ 224 w 673"/>
                        <a:gd name="T25" fmla="*/ 449 h 813"/>
                        <a:gd name="T26" fmla="*/ 90 w 673"/>
                        <a:gd name="T27" fmla="*/ 276 h 813"/>
                        <a:gd name="T28" fmla="*/ 156 w 673"/>
                        <a:gd name="T29" fmla="*/ 158 h 813"/>
                        <a:gd name="T30" fmla="*/ 56 w 673"/>
                        <a:gd name="T31" fmla="*/ 26 h 813"/>
                        <a:gd name="T32" fmla="*/ 28 w 673"/>
                        <a:gd name="T33" fmla="*/ 0 h 813"/>
                        <a:gd name="T34" fmla="*/ 0 w 673"/>
                        <a:gd name="T35" fmla="*/ 22 h 813"/>
                        <a:gd name="T36" fmla="*/ 0 w 673"/>
                        <a:gd name="T37" fmla="*/ 28 h 813"/>
                        <a:gd name="T38" fmla="*/ 3 w 673"/>
                        <a:gd name="T39" fmla="*/ 42 h 813"/>
                        <a:gd name="T40" fmla="*/ 28 w 673"/>
                        <a:gd name="T41" fmla="*/ 57 h 813"/>
                        <a:gd name="T42" fmla="*/ 51 w 673"/>
                        <a:gd name="T43" fmla="*/ 45 h 813"/>
                        <a:gd name="T44" fmla="*/ 136 w 673"/>
                        <a:gd name="T45" fmla="*/ 158 h 813"/>
                        <a:gd name="T46" fmla="*/ 79 w 673"/>
                        <a:gd name="T47" fmla="*/ 259 h 813"/>
                        <a:gd name="T48" fmla="*/ 71 w 673"/>
                        <a:gd name="T49" fmla="*/ 263 h 813"/>
                        <a:gd name="T50" fmla="*/ 71 w 673"/>
                        <a:gd name="T51" fmla="*/ 263 h 813"/>
                        <a:gd name="T52" fmla="*/ 67 w 673"/>
                        <a:gd name="T53" fmla="*/ 277 h 813"/>
                        <a:gd name="T54" fmla="*/ 72 w 673"/>
                        <a:gd name="T55" fmla="*/ 285 h 813"/>
                        <a:gd name="T56" fmla="*/ 210 w 673"/>
                        <a:gd name="T57" fmla="*/ 463 h 813"/>
                        <a:gd name="T58" fmla="*/ 224 w 673"/>
                        <a:gd name="T59" fmla="*/ 477 h 813"/>
                        <a:gd name="T60" fmla="*/ 417 w 673"/>
                        <a:gd name="T61" fmla="*/ 624 h 813"/>
                        <a:gd name="T62" fmla="*/ 407 w 673"/>
                        <a:gd name="T63" fmla="*/ 676 h 813"/>
                        <a:gd name="T64" fmla="*/ 544 w 673"/>
                        <a:gd name="T65" fmla="*/ 813 h 813"/>
                        <a:gd name="T66" fmla="*/ 633 w 673"/>
                        <a:gd name="T67" fmla="*/ 781 h 813"/>
                        <a:gd name="T68" fmla="*/ 644 w 673"/>
                        <a:gd name="T69" fmla="*/ 783 h 813"/>
                        <a:gd name="T70" fmla="*/ 673 w 673"/>
                        <a:gd name="T71" fmla="*/ 754 h 813"/>
                        <a:gd name="T72" fmla="*/ 667 w 673"/>
                        <a:gd name="T73" fmla="*/ 737 h 813"/>
                        <a:gd name="T74" fmla="*/ 650 w 673"/>
                        <a:gd name="T75" fmla="*/ 726 h 813"/>
                        <a:gd name="T76" fmla="*/ 28 w 673"/>
                        <a:gd name="T77" fmla="*/ 20 h 813"/>
                        <a:gd name="T78" fmla="*/ 34 w 673"/>
                        <a:gd name="T79" fmla="*/ 22 h 813"/>
                        <a:gd name="T80" fmla="*/ 36 w 673"/>
                        <a:gd name="T81" fmla="*/ 28 h 813"/>
                        <a:gd name="T82" fmla="*/ 28 w 673"/>
                        <a:gd name="T83" fmla="*/ 37 h 813"/>
                        <a:gd name="T84" fmla="*/ 19 w 673"/>
                        <a:gd name="T85" fmla="*/ 28 h 813"/>
                        <a:gd name="T86" fmla="*/ 23 w 673"/>
                        <a:gd name="T87" fmla="*/ 21 h 813"/>
                        <a:gd name="T88" fmla="*/ 28 w 673"/>
                        <a:gd name="T89" fmla="*/ 20 h 813"/>
                        <a:gd name="T90" fmla="*/ 653 w 673"/>
                        <a:gd name="T91" fmla="*/ 754 h 813"/>
                        <a:gd name="T92" fmla="*/ 644 w 673"/>
                        <a:gd name="T93" fmla="*/ 763 h 813"/>
                        <a:gd name="T94" fmla="*/ 636 w 673"/>
                        <a:gd name="T95" fmla="*/ 754 h 813"/>
                        <a:gd name="T96" fmla="*/ 644 w 673"/>
                        <a:gd name="T97" fmla="*/ 746 h 813"/>
                        <a:gd name="T98" fmla="*/ 653 w 673"/>
                        <a:gd name="T99" fmla="*/ 754 h 8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673" h="813">
                          <a:moveTo>
                            <a:pt x="650" y="726"/>
                          </a:moveTo>
                          <a:cubicBezTo>
                            <a:pt x="648" y="726"/>
                            <a:pt x="646" y="726"/>
                            <a:pt x="644" y="726"/>
                          </a:cubicBezTo>
                          <a:cubicBezTo>
                            <a:pt x="629" y="726"/>
                            <a:pt x="616" y="739"/>
                            <a:pt x="616" y="754"/>
                          </a:cubicBezTo>
                          <a:cubicBezTo>
                            <a:pt x="616" y="759"/>
                            <a:pt x="617" y="763"/>
                            <a:pt x="618" y="767"/>
                          </a:cubicBezTo>
                          <a:cubicBezTo>
                            <a:pt x="598" y="783"/>
                            <a:pt x="572" y="793"/>
                            <a:pt x="544" y="793"/>
                          </a:cubicBezTo>
                          <a:cubicBezTo>
                            <a:pt x="479" y="793"/>
                            <a:pt x="427" y="740"/>
                            <a:pt x="427" y="676"/>
                          </a:cubicBezTo>
                          <a:cubicBezTo>
                            <a:pt x="427" y="661"/>
                            <a:pt x="429" y="647"/>
                            <a:pt x="434" y="634"/>
                          </a:cubicBezTo>
                          <a:cubicBezTo>
                            <a:pt x="436" y="631"/>
                            <a:pt x="437" y="628"/>
                            <a:pt x="438" y="625"/>
                          </a:cubicBezTo>
                          <a:cubicBezTo>
                            <a:pt x="438" y="624"/>
                            <a:pt x="439" y="624"/>
                            <a:pt x="439" y="624"/>
                          </a:cubicBezTo>
                          <a:cubicBezTo>
                            <a:pt x="441" y="619"/>
                            <a:pt x="439" y="614"/>
                            <a:pt x="435" y="612"/>
                          </a:cubicBezTo>
                          <a:cubicBezTo>
                            <a:pt x="432" y="610"/>
                            <a:pt x="429" y="608"/>
                            <a:pt x="426" y="606"/>
                          </a:cubicBezTo>
                          <a:cubicBezTo>
                            <a:pt x="357" y="566"/>
                            <a:pt x="295" y="518"/>
                            <a:pt x="238" y="463"/>
                          </a:cubicBezTo>
                          <a:cubicBezTo>
                            <a:pt x="234" y="459"/>
                            <a:pt x="229" y="454"/>
                            <a:pt x="224" y="449"/>
                          </a:cubicBezTo>
                          <a:cubicBezTo>
                            <a:pt x="173" y="397"/>
                            <a:pt x="128" y="339"/>
                            <a:pt x="90" y="276"/>
                          </a:cubicBezTo>
                          <a:cubicBezTo>
                            <a:pt x="131" y="251"/>
                            <a:pt x="156" y="207"/>
                            <a:pt x="156" y="158"/>
                          </a:cubicBezTo>
                          <a:cubicBezTo>
                            <a:pt x="156" y="96"/>
                            <a:pt x="114" y="43"/>
                            <a:pt x="56" y="26"/>
                          </a:cubicBezTo>
                          <a:cubicBezTo>
                            <a:pt x="55" y="12"/>
                            <a:pt x="43" y="0"/>
                            <a:pt x="28" y="0"/>
                          </a:cubicBezTo>
                          <a:cubicBezTo>
                            <a:pt x="14" y="0"/>
                            <a:pt x="3" y="9"/>
                            <a:pt x="0" y="22"/>
                          </a:cubicBezTo>
                          <a:cubicBezTo>
                            <a:pt x="0" y="24"/>
                            <a:pt x="0" y="26"/>
                            <a:pt x="0" y="28"/>
                          </a:cubicBezTo>
                          <a:cubicBezTo>
                            <a:pt x="0" y="33"/>
                            <a:pt x="1" y="38"/>
                            <a:pt x="3" y="42"/>
                          </a:cubicBezTo>
                          <a:cubicBezTo>
                            <a:pt x="8" y="51"/>
                            <a:pt x="17" y="57"/>
                            <a:pt x="28" y="57"/>
                          </a:cubicBezTo>
                          <a:cubicBezTo>
                            <a:pt x="37" y="57"/>
                            <a:pt x="45" y="52"/>
                            <a:pt x="51" y="45"/>
                          </a:cubicBezTo>
                          <a:cubicBezTo>
                            <a:pt x="100" y="60"/>
                            <a:pt x="136" y="105"/>
                            <a:pt x="136" y="158"/>
                          </a:cubicBezTo>
                          <a:cubicBezTo>
                            <a:pt x="136" y="200"/>
                            <a:pt x="114" y="237"/>
                            <a:pt x="79" y="259"/>
                          </a:cubicBezTo>
                          <a:cubicBezTo>
                            <a:pt x="77" y="260"/>
                            <a:pt x="74" y="262"/>
                            <a:pt x="71" y="263"/>
                          </a:cubicBezTo>
                          <a:cubicBezTo>
                            <a:pt x="71" y="263"/>
                            <a:pt x="71" y="263"/>
                            <a:pt x="71" y="263"/>
                          </a:cubicBezTo>
                          <a:cubicBezTo>
                            <a:pt x="66" y="266"/>
                            <a:pt x="64" y="272"/>
                            <a:pt x="67" y="277"/>
                          </a:cubicBezTo>
                          <a:cubicBezTo>
                            <a:pt x="69" y="279"/>
                            <a:pt x="70" y="282"/>
                            <a:pt x="72" y="285"/>
                          </a:cubicBezTo>
                          <a:cubicBezTo>
                            <a:pt x="111" y="350"/>
                            <a:pt x="158" y="409"/>
                            <a:pt x="210" y="463"/>
                          </a:cubicBezTo>
                          <a:cubicBezTo>
                            <a:pt x="215" y="468"/>
                            <a:pt x="220" y="473"/>
                            <a:pt x="224" y="477"/>
                          </a:cubicBezTo>
                          <a:cubicBezTo>
                            <a:pt x="282" y="534"/>
                            <a:pt x="347" y="583"/>
                            <a:pt x="417" y="624"/>
                          </a:cubicBezTo>
                          <a:cubicBezTo>
                            <a:pt x="410" y="640"/>
                            <a:pt x="407" y="658"/>
                            <a:pt x="407" y="676"/>
                          </a:cubicBezTo>
                          <a:cubicBezTo>
                            <a:pt x="407" y="751"/>
                            <a:pt x="468" y="813"/>
                            <a:pt x="544" y="813"/>
                          </a:cubicBezTo>
                          <a:cubicBezTo>
                            <a:pt x="578" y="813"/>
                            <a:pt x="609" y="801"/>
                            <a:pt x="633" y="781"/>
                          </a:cubicBezTo>
                          <a:cubicBezTo>
                            <a:pt x="636" y="782"/>
                            <a:pt x="640" y="783"/>
                            <a:pt x="644" y="783"/>
                          </a:cubicBezTo>
                          <a:cubicBezTo>
                            <a:pt x="660" y="783"/>
                            <a:pt x="673" y="770"/>
                            <a:pt x="673" y="754"/>
                          </a:cubicBezTo>
                          <a:cubicBezTo>
                            <a:pt x="673" y="748"/>
                            <a:pt x="671" y="742"/>
                            <a:pt x="667" y="737"/>
                          </a:cubicBezTo>
                          <a:cubicBezTo>
                            <a:pt x="663" y="732"/>
                            <a:pt x="657" y="728"/>
                            <a:pt x="650" y="726"/>
                          </a:cubicBezTo>
                          <a:close/>
                          <a:moveTo>
                            <a:pt x="28" y="20"/>
                          </a:moveTo>
                          <a:cubicBezTo>
                            <a:pt x="30" y="20"/>
                            <a:pt x="32" y="20"/>
                            <a:pt x="34" y="22"/>
                          </a:cubicBezTo>
                          <a:cubicBezTo>
                            <a:pt x="35" y="23"/>
                            <a:pt x="36" y="26"/>
                            <a:pt x="36" y="28"/>
                          </a:cubicBezTo>
                          <a:cubicBezTo>
                            <a:pt x="36" y="33"/>
                            <a:pt x="33" y="37"/>
                            <a:pt x="28" y="37"/>
                          </a:cubicBezTo>
                          <a:cubicBezTo>
                            <a:pt x="23" y="37"/>
                            <a:pt x="19" y="33"/>
                            <a:pt x="19" y="28"/>
                          </a:cubicBezTo>
                          <a:cubicBezTo>
                            <a:pt x="19" y="25"/>
                            <a:pt x="21" y="23"/>
                            <a:pt x="23" y="21"/>
                          </a:cubicBezTo>
                          <a:cubicBezTo>
                            <a:pt x="25" y="20"/>
                            <a:pt x="26" y="20"/>
                            <a:pt x="28" y="20"/>
                          </a:cubicBezTo>
                          <a:close/>
                          <a:moveTo>
                            <a:pt x="653" y="754"/>
                          </a:moveTo>
                          <a:cubicBezTo>
                            <a:pt x="653" y="759"/>
                            <a:pt x="649" y="763"/>
                            <a:pt x="644" y="763"/>
                          </a:cubicBezTo>
                          <a:cubicBezTo>
                            <a:pt x="640" y="763"/>
                            <a:pt x="636" y="759"/>
                            <a:pt x="636" y="754"/>
                          </a:cubicBezTo>
                          <a:cubicBezTo>
                            <a:pt x="636" y="750"/>
                            <a:pt x="640" y="746"/>
                            <a:pt x="644" y="746"/>
                          </a:cubicBezTo>
                          <a:cubicBezTo>
                            <a:pt x="649" y="746"/>
                            <a:pt x="653" y="750"/>
                            <a:pt x="653" y="754"/>
                          </a:cubicBezTo>
                          <a:close/>
                        </a:path>
                      </a:pathLst>
                    </a:custGeom>
                    <a:solidFill>
                      <a:srgbClr val="FF9101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7" name="Freeform 15">
                      <a:extLst>
                        <a:ext uri="{FF2B5EF4-FFF2-40B4-BE49-F238E27FC236}">
                          <a16:creationId xmlns:a16="http://schemas.microsoft.com/office/drawing/2014/main" id="{CBF1E222-A0CE-4F42-ADAA-59781E885D7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0" y="1733550"/>
                      <a:ext cx="882892" cy="3294716"/>
                    </a:xfrm>
                    <a:custGeom>
                      <a:avLst/>
                      <a:gdLst>
                        <a:gd name="T0" fmla="*/ 152 w 275"/>
                        <a:gd name="T1" fmla="*/ 967 h 1025"/>
                        <a:gd name="T2" fmla="*/ 125 w 275"/>
                        <a:gd name="T3" fmla="*/ 986 h 1025"/>
                        <a:gd name="T4" fmla="*/ 20 w 275"/>
                        <a:gd name="T5" fmla="*/ 869 h 1025"/>
                        <a:gd name="T6" fmla="*/ 89 w 275"/>
                        <a:gd name="T7" fmla="*/ 762 h 1025"/>
                        <a:gd name="T8" fmla="*/ 98 w 275"/>
                        <a:gd name="T9" fmla="*/ 758 h 1025"/>
                        <a:gd name="T10" fmla="*/ 99 w 275"/>
                        <a:gd name="T11" fmla="*/ 758 h 1025"/>
                        <a:gd name="T12" fmla="*/ 105 w 275"/>
                        <a:gd name="T13" fmla="*/ 747 h 1025"/>
                        <a:gd name="T14" fmla="*/ 102 w 275"/>
                        <a:gd name="T15" fmla="*/ 736 h 1025"/>
                        <a:gd name="T16" fmla="*/ 71 w 275"/>
                        <a:gd name="T17" fmla="*/ 503 h 1025"/>
                        <a:gd name="T18" fmla="*/ 71 w 275"/>
                        <a:gd name="T19" fmla="*/ 493 h 1025"/>
                        <a:gd name="T20" fmla="*/ 71 w 275"/>
                        <a:gd name="T21" fmla="*/ 483 h 1025"/>
                        <a:gd name="T22" fmla="*/ 102 w 275"/>
                        <a:gd name="T23" fmla="*/ 250 h 1025"/>
                        <a:gd name="T24" fmla="*/ 137 w 275"/>
                        <a:gd name="T25" fmla="*/ 254 h 1025"/>
                        <a:gd name="T26" fmla="*/ 275 w 275"/>
                        <a:gd name="T27" fmla="*/ 117 h 1025"/>
                        <a:gd name="T28" fmla="*/ 254 w 275"/>
                        <a:gd name="T29" fmla="*/ 44 h 1025"/>
                        <a:gd name="T30" fmla="*/ 258 w 275"/>
                        <a:gd name="T31" fmla="*/ 29 h 1025"/>
                        <a:gd name="T32" fmla="*/ 230 w 275"/>
                        <a:gd name="T33" fmla="*/ 0 h 1025"/>
                        <a:gd name="T34" fmla="*/ 216 w 275"/>
                        <a:gd name="T35" fmla="*/ 4 h 1025"/>
                        <a:gd name="T36" fmla="*/ 203 w 275"/>
                        <a:gd name="T37" fmla="*/ 19 h 1025"/>
                        <a:gd name="T38" fmla="*/ 201 w 275"/>
                        <a:gd name="T39" fmla="*/ 29 h 1025"/>
                        <a:gd name="T40" fmla="*/ 230 w 275"/>
                        <a:gd name="T41" fmla="*/ 58 h 1025"/>
                        <a:gd name="T42" fmla="*/ 238 w 275"/>
                        <a:gd name="T43" fmla="*/ 56 h 1025"/>
                        <a:gd name="T44" fmla="*/ 255 w 275"/>
                        <a:gd name="T45" fmla="*/ 117 h 1025"/>
                        <a:gd name="T46" fmla="*/ 137 w 275"/>
                        <a:gd name="T47" fmla="*/ 234 h 1025"/>
                        <a:gd name="T48" fmla="*/ 107 w 275"/>
                        <a:gd name="T49" fmla="*/ 230 h 1025"/>
                        <a:gd name="T50" fmla="*/ 98 w 275"/>
                        <a:gd name="T51" fmla="*/ 228 h 1025"/>
                        <a:gd name="T52" fmla="*/ 98 w 275"/>
                        <a:gd name="T53" fmla="*/ 227 h 1025"/>
                        <a:gd name="T54" fmla="*/ 86 w 275"/>
                        <a:gd name="T55" fmla="*/ 234 h 1025"/>
                        <a:gd name="T56" fmla="*/ 83 w 275"/>
                        <a:gd name="T57" fmla="*/ 243 h 1025"/>
                        <a:gd name="T58" fmla="*/ 51 w 275"/>
                        <a:gd name="T59" fmla="*/ 483 h 1025"/>
                        <a:gd name="T60" fmla="*/ 51 w 275"/>
                        <a:gd name="T61" fmla="*/ 483 h 1025"/>
                        <a:gd name="T62" fmla="*/ 51 w 275"/>
                        <a:gd name="T63" fmla="*/ 493 h 1025"/>
                        <a:gd name="T64" fmla="*/ 51 w 275"/>
                        <a:gd name="T65" fmla="*/ 503 h 1025"/>
                        <a:gd name="T66" fmla="*/ 51 w 275"/>
                        <a:gd name="T67" fmla="*/ 503 h 1025"/>
                        <a:gd name="T68" fmla="*/ 83 w 275"/>
                        <a:gd name="T69" fmla="*/ 743 h 1025"/>
                        <a:gd name="T70" fmla="*/ 0 w 275"/>
                        <a:gd name="T71" fmla="*/ 869 h 1025"/>
                        <a:gd name="T72" fmla="*/ 126 w 275"/>
                        <a:gd name="T73" fmla="*/ 1006 h 1025"/>
                        <a:gd name="T74" fmla="*/ 152 w 275"/>
                        <a:gd name="T75" fmla="*/ 1025 h 1025"/>
                        <a:gd name="T76" fmla="*/ 181 w 275"/>
                        <a:gd name="T77" fmla="*/ 1000 h 1025"/>
                        <a:gd name="T78" fmla="*/ 181 w 275"/>
                        <a:gd name="T79" fmla="*/ 996 h 1025"/>
                        <a:gd name="T80" fmla="*/ 176 w 275"/>
                        <a:gd name="T81" fmla="*/ 980 h 1025"/>
                        <a:gd name="T82" fmla="*/ 152 w 275"/>
                        <a:gd name="T83" fmla="*/ 967 h 1025"/>
                        <a:gd name="T84" fmla="*/ 230 w 275"/>
                        <a:gd name="T85" fmla="*/ 38 h 1025"/>
                        <a:gd name="T86" fmla="*/ 221 w 275"/>
                        <a:gd name="T87" fmla="*/ 29 h 1025"/>
                        <a:gd name="T88" fmla="*/ 230 w 275"/>
                        <a:gd name="T89" fmla="*/ 20 h 1025"/>
                        <a:gd name="T90" fmla="*/ 239 w 275"/>
                        <a:gd name="T91" fmla="*/ 29 h 1025"/>
                        <a:gd name="T92" fmla="*/ 230 w 275"/>
                        <a:gd name="T93" fmla="*/ 38 h 1025"/>
                        <a:gd name="T94" fmla="*/ 161 w 275"/>
                        <a:gd name="T95" fmla="*/ 996 h 1025"/>
                        <a:gd name="T96" fmla="*/ 152 w 275"/>
                        <a:gd name="T97" fmla="*/ 1005 h 1025"/>
                        <a:gd name="T98" fmla="*/ 144 w 275"/>
                        <a:gd name="T99" fmla="*/ 996 h 1025"/>
                        <a:gd name="T100" fmla="*/ 152 w 275"/>
                        <a:gd name="T101" fmla="*/ 987 h 1025"/>
                        <a:gd name="T102" fmla="*/ 161 w 275"/>
                        <a:gd name="T103" fmla="*/ 996 h 10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275" h="1025">
                          <a:moveTo>
                            <a:pt x="152" y="967"/>
                          </a:moveTo>
                          <a:cubicBezTo>
                            <a:pt x="140" y="967"/>
                            <a:pt x="129" y="975"/>
                            <a:pt x="125" y="986"/>
                          </a:cubicBezTo>
                          <a:cubicBezTo>
                            <a:pt x="66" y="980"/>
                            <a:pt x="20" y="930"/>
                            <a:pt x="20" y="869"/>
                          </a:cubicBezTo>
                          <a:cubicBezTo>
                            <a:pt x="20" y="823"/>
                            <a:pt x="47" y="781"/>
                            <a:pt x="89" y="762"/>
                          </a:cubicBezTo>
                          <a:cubicBezTo>
                            <a:pt x="92" y="761"/>
                            <a:pt x="95" y="760"/>
                            <a:pt x="98" y="758"/>
                          </a:cubicBezTo>
                          <a:cubicBezTo>
                            <a:pt x="99" y="758"/>
                            <a:pt x="99" y="758"/>
                            <a:pt x="99" y="758"/>
                          </a:cubicBezTo>
                          <a:cubicBezTo>
                            <a:pt x="104" y="757"/>
                            <a:pt x="106" y="752"/>
                            <a:pt x="105" y="747"/>
                          </a:cubicBezTo>
                          <a:cubicBezTo>
                            <a:pt x="104" y="743"/>
                            <a:pt x="103" y="740"/>
                            <a:pt x="102" y="736"/>
                          </a:cubicBezTo>
                          <a:cubicBezTo>
                            <a:pt x="82" y="662"/>
                            <a:pt x="72" y="584"/>
                            <a:pt x="71" y="503"/>
                          </a:cubicBezTo>
                          <a:cubicBezTo>
                            <a:pt x="71" y="500"/>
                            <a:pt x="71" y="496"/>
                            <a:pt x="71" y="493"/>
                          </a:cubicBezTo>
                          <a:cubicBezTo>
                            <a:pt x="71" y="490"/>
                            <a:pt x="71" y="486"/>
                            <a:pt x="71" y="483"/>
                          </a:cubicBezTo>
                          <a:cubicBezTo>
                            <a:pt x="72" y="402"/>
                            <a:pt x="82" y="324"/>
                            <a:pt x="102" y="250"/>
                          </a:cubicBezTo>
                          <a:cubicBezTo>
                            <a:pt x="114" y="253"/>
                            <a:pt x="125" y="254"/>
                            <a:pt x="137" y="254"/>
                          </a:cubicBezTo>
                          <a:cubicBezTo>
                            <a:pt x="213" y="254"/>
                            <a:pt x="275" y="192"/>
                            <a:pt x="275" y="117"/>
                          </a:cubicBezTo>
                          <a:cubicBezTo>
                            <a:pt x="275" y="90"/>
                            <a:pt x="267" y="66"/>
                            <a:pt x="254" y="44"/>
                          </a:cubicBezTo>
                          <a:cubicBezTo>
                            <a:pt x="257" y="40"/>
                            <a:pt x="258" y="35"/>
                            <a:pt x="258" y="29"/>
                          </a:cubicBezTo>
                          <a:cubicBezTo>
                            <a:pt x="258" y="13"/>
                            <a:pt x="246" y="0"/>
                            <a:pt x="230" y="0"/>
                          </a:cubicBezTo>
                          <a:cubicBezTo>
                            <a:pt x="225" y="0"/>
                            <a:pt x="220" y="2"/>
                            <a:pt x="216" y="4"/>
                          </a:cubicBezTo>
                          <a:cubicBezTo>
                            <a:pt x="210" y="7"/>
                            <a:pt x="205" y="13"/>
                            <a:pt x="203" y="19"/>
                          </a:cubicBezTo>
                          <a:cubicBezTo>
                            <a:pt x="202" y="22"/>
                            <a:pt x="201" y="26"/>
                            <a:pt x="201" y="29"/>
                          </a:cubicBezTo>
                          <a:cubicBezTo>
                            <a:pt x="201" y="45"/>
                            <a:pt x="214" y="58"/>
                            <a:pt x="230" y="58"/>
                          </a:cubicBezTo>
                          <a:cubicBezTo>
                            <a:pt x="233" y="58"/>
                            <a:pt x="236" y="57"/>
                            <a:pt x="238" y="56"/>
                          </a:cubicBezTo>
                          <a:cubicBezTo>
                            <a:pt x="249" y="74"/>
                            <a:pt x="255" y="95"/>
                            <a:pt x="255" y="117"/>
                          </a:cubicBezTo>
                          <a:cubicBezTo>
                            <a:pt x="255" y="181"/>
                            <a:pt x="202" y="234"/>
                            <a:pt x="137" y="234"/>
                          </a:cubicBezTo>
                          <a:cubicBezTo>
                            <a:pt x="127" y="234"/>
                            <a:pt x="117" y="233"/>
                            <a:pt x="107" y="230"/>
                          </a:cubicBezTo>
                          <a:cubicBezTo>
                            <a:pt x="104" y="229"/>
                            <a:pt x="101" y="229"/>
                            <a:pt x="98" y="228"/>
                          </a:cubicBezTo>
                          <a:cubicBezTo>
                            <a:pt x="98" y="228"/>
                            <a:pt x="98" y="227"/>
                            <a:pt x="98" y="227"/>
                          </a:cubicBezTo>
                          <a:cubicBezTo>
                            <a:pt x="93" y="226"/>
                            <a:pt x="87" y="228"/>
                            <a:pt x="86" y="234"/>
                          </a:cubicBezTo>
                          <a:cubicBezTo>
                            <a:pt x="85" y="237"/>
                            <a:pt x="84" y="240"/>
                            <a:pt x="83" y="243"/>
                          </a:cubicBezTo>
                          <a:cubicBezTo>
                            <a:pt x="63" y="320"/>
                            <a:pt x="52" y="400"/>
                            <a:pt x="51" y="483"/>
                          </a:cubicBezTo>
                          <a:cubicBezTo>
                            <a:pt x="51" y="483"/>
                            <a:pt x="51" y="483"/>
                            <a:pt x="51" y="483"/>
                          </a:cubicBezTo>
                          <a:cubicBezTo>
                            <a:pt x="51" y="493"/>
                            <a:pt x="51" y="493"/>
                            <a:pt x="51" y="493"/>
                          </a:cubicBezTo>
                          <a:cubicBezTo>
                            <a:pt x="51" y="503"/>
                            <a:pt x="51" y="503"/>
                            <a:pt x="51" y="503"/>
                          </a:cubicBezTo>
                          <a:cubicBezTo>
                            <a:pt x="51" y="503"/>
                            <a:pt x="51" y="503"/>
                            <a:pt x="51" y="503"/>
                          </a:cubicBezTo>
                          <a:cubicBezTo>
                            <a:pt x="52" y="586"/>
                            <a:pt x="63" y="666"/>
                            <a:pt x="83" y="743"/>
                          </a:cubicBezTo>
                          <a:cubicBezTo>
                            <a:pt x="33" y="764"/>
                            <a:pt x="0" y="814"/>
                            <a:pt x="0" y="869"/>
                          </a:cubicBezTo>
                          <a:cubicBezTo>
                            <a:pt x="0" y="941"/>
                            <a:pt x="55" y="1000"/>
                            <a:pt x="126" y="1006"/>
                          </a:cubicBezTo>
                          <a:cubicBezTo>
                            <a:pt x="130" y="1017"/>
                            <a:pt x="140" y="1025"/>
                            <a:pt x="152" y="1025"/>
                          </a:cubicBezTo>
                          <a:cubicBezTo>
                            <a:pt x="167" y="1025"/>
                            <a:pt x="179" y="1014"/>
                            <a:pt x="181" y="1000"/>
                          </a:cubicBezTo>
                          <a:cubicBezTo>
                            <a:pt x="181" y="998"/>
                            <a:pt x="181" y="997"/>
                            <a:pt x="181" y="996"/>
                          </a:cubicBezTo>
                          <a:cubicBezTo>
                            <a:pt x="181" y="990"/>
                            <a:pt x="179" y="985"/>
                            <a:pt x="176" y="980"/>
                          </a:cubicBezTo>
                          <a:cubicBezTo>
                            <a:pt x="171" y="972"/>
                            <a:pt x="162" y="967"/>
                            <a:pt x="152" y="967"/>
                          </a:cubicBezTo>
                          <a:close/>
                          <a:moveTo>
                            <a:pt x="230" y="38"/>
                          </a:moveTo>
                          <a:cubicBezTo>
                            <a:pt x="225" y="38"/>
                            <a:pt x="221" y="34"/>
                            <a:pt x="221" y="29"/>
                          </a:cubicBezTo>
                          <a:cubicBezTo>
                            <a:pt x="221" y="24"/>
                            <a:pt x="225" y="20"/>
                            <a:pt x="230" y="20"/>
                          </a:cubicBezTo>
                          <a:cubicBezTo>
                            <a:pt x="235" y="20"/>
                            <a:pt x="239" y="24"/>
                            <a:pt x="239" y="29"/>
                          </a:cubicBezTo>
                          <a:cubicBezTo>
                            <a:pt x="239" y="34"/>
                            <a:pt x="235" y="38"/>
                            <a:pt x="230" y="38"/>
                          </a:cubicBezTo>
                          <a:close/>
                          <a:moveTo>
                            <a:pt x="161" y="996"/>
                          </a:moveTo>
                          <a:cubicBezTo>
                            <a:pt x="161" y="1001"/>
                            <a:pt x="157" y="1005"/>
                            <a:pt x="152" y="1005"/>
                          </a:cubicBezTo>
                          <a:cubicBezTo>
                            <a:pt x="148" y="1005"/>
                            <a:pt x="144" y="1001"/>
                            <a:pt x="144" y="996"/>
                          </a:cubicBezTo>
                          <a:cubicBezTo>
                            <a:pt x="144" y="991"/>
                            <a:pt x="148" y="987"/>
                            <a:pt x="152" y="987"/>
                          </a:cubicBezTo>
                          <a:cubicBezTo>
                            <a:pt x="157" y="987"/>
                            <a:pt x="161" y="991"/>
                            <a:pt x="161" y="996"/>
                          </a:cubicBezTo>
                          <a:close/>
                        </a:path>
                      </a:pathLst>
                    </a:custGeom>
                    <a:solidFill>
                      <a:srgbClr val="FF315E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8" name="Freeform 19">
                      <a:extLst>
                        <a:ext uri="{FF2B5EF4-FFF2-40B4-BE49-F238E27FC236}">
                          <a16:creationId xmlns:a16="http://schemas.microsoft.com/office/drawing/2014/main" id="{8BA27E11-8186-4D63-8250-1D0201D88F3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352800" y="4095750"/>
                      <a:ext cx="2107383" cy="1372737"/>
                    </a:xfrm>
                    <a:custGeom>
                      <a:avLst/>
                      <a:gdLst>
                        <a:gd name="T0" fmla="*/ 628 w 656"/>
                        <a:gd name="T1" fmla="*/ 427 h 427"/>
                        <a:gd name="T2" fmla="*/ 640 w 656"/>
                        <a:gd name="T3" fmla="*/ 424 h 427"/>
                        <a:gd name="T4" fmla="*/ 654 w 656"/>
                        <a:gd name="T5" fmla="*/ 410 h 427"/>
                        <a:gd name="T6" fmla="*/ 656 w 656"/>
                        <a:gd name="T7" fmla="*/ 398 h 427"/>
                        <a:gd name="T8" fmla="*/ 628 w 656"/>
                        <a:gd name="T9" fmla="*/ 370 h 427"/>
                        <a:gd name="T10" fmla="*/ 616 w 656"/>
                        <a:gd name="T11" fmla="*/ 372 h 427"/>
                        <a:gd name="T12" fmla="*/ 247 w 656"/>
                        <a:gd name="T13" fmla="*/ 3 h 427"/>
                        <a:gd name="T14" fmla="*/ 233 w 656"/>
                        <a:gd name="T15" fmla="*/ 3 h 427"/>
                        <a:gd name="T16" fmla="*/ 54 w 656"/>
                        <a:gd name="T17" fmla="*/ 100 h 427"/>
                        <a:gd name="T18" fmla="*/ 29 w 656"/>
                        <a:gd name="T19" fmla="*/ 85 h 427"/>
                        <a:gd name="T20" fmla="*/ 1 w 656"/>
                        <a:gd name="T21" fmla="*/ 106 h 427"/>
                        <a:gd name="T22" fmla="*/ 0 w 656"/>
                        <a:gd name="T23" fmla="*/ 114 h 427"/>
                        <a:gd name="T24" fmla="*/ 3 w 656"/>
                        <a:gd name="T25" fmla="*/ 126 h 427"/>
                        <a:gd name="T26" fmla="*/ 29 w 656"/>
                        <a:gd name="T27" fmla="*/ 142 h 427"/>
                        <a:gd name="T28" fmla="*/ 57 w 656"/>
                        <a:gd name="T29" fmla="*/ 119 h 427"/>
                        <a:gd name="T30" fmla="*/ 240 w 656"/>
                        <a:gd name="T31" fmla="*/ 25 h 427"/>
                        <a:gd name="T32" fmla="*/ 602 w 656"/>
                        <a:gd name="T33" fmla="*/ 386 h 427"/>
                        <a:gd name="T34" fmla="*/ 599 w 656"/>
                        <a:gd name="T35" fmla="*/ 398 h 427"/>
                        <a:gd name="T36" fmla="*/ 628 w 656"/>
                        <a:gd name="T37" fmla="*/ 427 h 427"/>
                        <a:gd name="T38" fmla="*/ 37 w 656"/>
                        <a:gd name="T39" fmla="*/ 114 h 427"/>
                        <a:gd name="T40" fmla="*/ 29 w 656"/>
                        <a:gd name="T41" fmla="*/ 122 h 427"/>
                        <a:gd name="T42" fmla="*/ 20 w 656"/>
                        <a:gd name="T43" fmla="*/ 114 h 427"/>
                        <a:gd name="T44" fmla="*/ 29 w 656"/>
                        <a:gd name="T45" fmla="*/ 105 h 427"/>
                        <a:gd name="T46" fmla="*/ 37 w 656"/>
                        <a:gd name="T47" fmla="*/ 114 h 427"/>
                        <a:gd name="T48" fmla="*/ 619 w 656"/>
                        <a:gd name="T49" fmla="*/ 398 h 427"/>
                        <a:gd name="T50" fmla="*/ 628 w 656"/>
                        <a:gd name="T51" fmla="*/ 390 h 427"/>
                        <a:gd name="T52" fmla="*/ 636 w 656"/>
                        <a:gd name="T53" fmla="*/ 398 h 427"/>
                        <a:gd name="T54" fmla="*/ 628 w 656"/>
                        <a:gd name="T55" fmla="*/ 407 h 427"/>
                        <a:gd name="T56" fmla="*/ 619 w 656"/>
                        <a:gd name="T57" fmla="*/ 398 h 4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656" h="427">
                          <a:moveTo>
                            <a:pt x="628" y="427"/>
                          </a:moveTo>
                          <a:cubicBezTo>
                            <a:pt x="632" y="427"/>
                            <a:pt x="636" y="426"/>
                            <a:pt x="640" y="424"/>
                          </a:cubicBezTo>
                          <a:cubicBezTo>
                            <a:pt x="646" y="421"/>
                            <a:pt x="651" y="416"/>
                            <a:pt x="654" y="410"/>
                          </a:cubicBezTo>
                          <a:cubicBezTo>
                            <a:pt x="655" y="406"/>
                            <a:pt x="656" y="402"/>
                            <a:pt x="656" y="398"/>
                          </a:cubicBezTo>
                          <a:cubicBezTo>
                            <a:pt x="656" y="383"/>
                            <a:pt x="643" y="370"/>
                            <a:pt x="628" y="370"/>
                          </a:cubicBezTo>
                          <a:cubicBezTo>
                            <a:pt x="624" y="370"/>
                            <a:pt x="620" y="371"/>
                            <a:pt x="616" y="372"/>
                          </a:cubicBezTo>
                          <a:cubicBezTo>
                            <a:pt x="247" y="3"/>
                            <a:pt x="247" y="3"/>
                            <a:pt x="247" y="3"/>
                          </a:cubicBezTo>
                          <a:cubicBezTo>
                            <a:pt x="243" y="0"/>
                            <a:pt x="237" y="0"/>
                            <a:pt x="233" y="3"/>
                          </a:cubicBezTo>
                          <a:cubicBezTo>
                            <a:pt x="183" y="53"/>
                            <a:pt x="121" y="86"/>
                            <a:pt x="54" y="100"/>
                          </a:cubicBezTo>
                          <a:cubicBezTo>
                            <a:pt x="49" y="91"/>
                            <a:pt x="39" y="85"/>
                            <a:pt x="29" y="85"/>
                          </a:cubicBezTo>
                          <a:cubicBezTo>
                            <a:pt x="15" y="85"/>
                            <a:pt x="4" y="94"/>
                            <a:pt x="1" y="106"/>
                          </a:cubicBezTo>
                          <a:cubicBezTo>
                            <a:pt x="0" y="108"/>
                            <a:pt x="0" y="111"/>
                            <a:pt x="0" y="114"/>
                          </a:cubicBezTo>
                          <a:cubicBezTo>
                            <a:pt x="0" y="118"/>
                            <a:pt x="1" y="122"/>
                            <a:pt x="3" y="126"/>
                          </a:cubicBezTo>
                          <a:cubicBezTo>
                            <a:pt x="7" y="136"/>
                            <a:pt x="17" y="142"/>
                            <a:pt x="29" y="142"/>
                          </a:cubicBezTo>
                          <a:cubicBezTo>
                            <a:pt x="42" y="142"/>
                            <a:pt x="54" y="132"/>
                            <a:pt x="57" y="119"/>
                          </a:cubicBezTo>
                          <a:cubicBezTo>
                            <a:pt x="125" y="106"/>
                            <a:pt x="188" y="73"/>
                            <a:pt x="240" y="25"/>
                          </a:cubicBezTo>
                          <a:cubicBezTo>
                            <a:pt x="602" y="386"/>
                            <a:pt x="602" y="386"/>
                            <a:pt x="602" y="386"/>
                          </a:cubicBezTo>
                          <a:cubicBezTo>
                            <a:pt x="600" y="390"/>
                            <a:pt x="599" y="394"/>
                            <a:pt x="599" y="398"/>
                          </a:cubicBezTo>
                          <a:cubicBezTo>
                            <a:pt x="599" y="414"/>
                            <a:pt x="612" y="427"/>
                            <a:pt x="628" y="427"/>
                          </a:cubicBezTo>
                          <a:close/>
                          <a:moveTo>
                            <a:pt x="37" y="114"/>
                          </a:moveTo>
                          <a:cubicBezTo>
                            <a:pt x="37" y="118"/>
                            <a:pt x="33" y="122"/>
                            <a:pt x="29" y="122"/>
                          </a:cubicBezTo>
                          <a:cubicBezTo>
                            <a:pt x="24" y="122"/>
                            <a:pt x="20" y="118"/>
                            <a:pt x="20" y="114"/>
                          </a:cubicBezTo>
                          <a:cubicBezTo>
                            <a:pt x="20" y="109"/>
                            <a:pt x="24" y="105"/>
                            <a:pt x="29" y="105"/>
                          </a:cubicBezTo>
                          <a:cubicBezTo>
                            <a:pt x="33" y="105"/>
                            <a:pt x="37" y="109"/>
                            <a:pt x="37" y="114"/>
                          </a:cubicBezTo>
                          <a:close/>
                          <a:moveTo>
                            <a:pt x="619" y="398"/>
                          </a:moveTo>
                          <a:cubicBezTo>
                            <a:pt x="619" y="394"/>
                            <a:pt x="623" y="390"/>
                            <a:pt x="628" y="390"/>
                          </a:cubicBezTo>
                          <a:cubicBezTo>
                            <a:pt x="632" y="390"/>
                            <a:pt x="636" y="394"/>
                            <a:pt x="636" y="398"/>
                          </a:cubicBezTo>
                          <a:cubicBezTo>
                            <a:pt x="636" y="403"/>
                            <a:pt x="632" y="407"/>
                            <a:pt x="628" y="407"/>
                          </a:cubicBezTo>
                          <a:cubicBezTo>
                            <a:pt x="623" y="407"/>
                            <a:pt x="619" y="403"/>
                            <a:pt x="619" y="398"/>
                          </a:cubicBezTo>
                          <a:close/>
                        </a:path>
                      </a:pathLst>
                    </a:custGeom>
                    <a:solidFill>
                      <a:srgbClr val="F4C203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99" name="Freeform 18">
                      <a:extLst>
                        <a:ext uri="{FF2B5EF4-FFF2-40B4-BE49-F238E27FC236}">
                          <a16:creationId xmlns:a16="http://schemas.microsoft.com/office/drawing/2014/main" id="{B7FEC10E-D850-4DEE-AFA0-0282F001FF1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114800" y="3219450"/>
                      <a:ext cx="2191503" cy="897362"/>
                    </a:xfrm>
                    <a:custGeom>
                      <a:avLst/>
                      <a:gdLst>
                        <a:gd name="T0" fmla="*/ 653 w 682"/>
                        <a:gd name="T1" fmla="*/ 56 h 279"/>
                        <a:gd name="T2" fmla="*/ 680 w 682"/>
                        <a:gd name="T3" fmla="*/ 38 h 279"/>
                        <a:gd name="T4" fmla="*/ 682 w 682"/>
                        <a:gd name="T5" fmla="*/ 28 h 279"/>
                        <a:gd name="T6" fmla="*/ 680 w 682"/>
                        <a:gd name="T7" fmla="*/ 18 h 279"/>
                        <a:gd name="T8" fmla="*/ 653 w 682"/>
                        <a:gd name="T9" fmla="*/ 0 h 279"/>
                        <a:gd name="T10" fmla="*/ 627 w 682"/>
                        <a:gd name="T11" fmla="*/ 18 h 279"/>
                        <a:gd name="T12" fmla="*/ 115 w 682"/>
                        <a:gd name="T13" fmla="*/ 18 h 279"/>
                        <a:gd name="T14" fmla="*/ 105 w 682"/>
                        <a:gd name="T15" fmla="*/ 18 h 279"/>
                        <a:gd name="T16" fmla="*/ 95 w 682"/>
                        <a:gd name="T17" fmla="*/ 28 h 279"/>
                        <a:gd name="T18" fmla="*/ 36 w 682"/>
                        <a:gd name="T19" fmla="*/ 223 h 279"/>
                        <a:gd name="T20" fmla="*/ 28 w 682"/>
                        <a:gd name="T21" fmla="*/ 222 h 279"/>
                        <a:gd name="T22" fmla="*/ 0 w 682"/>
                        <a:gd name="T23" fmla="*/ 251 h 279"/>
                        <a:gd name="T24" fmla="*/ 3 w 682"/>
                        <a:gd name="T25" fmla="*/ 265 h 279"/>
                        <a:gd name="T26" fmla="*/ 18 w 682"/>
                        <a:gd name="T27" fmla="*/ 277 h 279"/>
                        <a:gd name="T28" fmla="*/ 28 w 682"/>
                        <a:gd name="T29" fmla="*/ 279 h 279"/>
                        <a:gd name="T30" fmla="*/ 57 w 682"/>
                        <a:gd name="T31" fmla="*/ 251 h 279"/>
                        <a:gd name="T32" fmla="*/ 52 w 682"/>
                        <a:gd name="T33" fmla="*/ 235 h 279"/>
                        <a:gd name="T34" fmla="*/ 115 w 682"/>
                        <a:gd name="T35" fmla="*/ 38 h 279"/>
                        <a:gd name="T36" fmla="*/ 627 w 682"/>
                        <a:gd name="T37" fmla="*/ 38 h 279"/>
                        <a:gd name="T38" fmla="*/ 653 w 682"/>
                        <a:gd name="T39" fmla="*/ 56 h 279"/>
                        <a:gd name="T40" fmla="*/ 37 w 682"/>
                        <a:gd name="T41" fmla="*/ 251 h 279"/>
                        <a:gd name="T42" fmla="*/ 28 w 682"/>
                        <a:gd name="T43" fmla="*/ 259 h 279"/>
                        <a:gd name="T44" fmla="*/ 19 w 682"/>
                        <a:gd name="T45" fmla="*/ 251 h 279"/>
                        <a:gd name="T46" fmla="*/ 28 w 682"/>
                        <a:gd name="T47" fmla="*/ 242 h 279"/>
                        <a:gd name="T48" fmla="*/ 37 w 682"/>
                        <a:gd name="T49" fmla="*/ 251 h 279"/>
                        <a:gd name="T50" fmla="*/ 645 w 682"/>
                        <a:gd name="T51" fmla="*/ 28 h 279"/>
                        <a:gd name="T52" fmla="*/ 653 w 682"/>
                        <a:gd name="T53" fmla="*/ 19 h 279"/>
                        <a:gd name="T54" fmla="*/ 662 w 682"/>
                        <a:gd name="T55" fmla="*/ 28 h 279"/>
                        <a:gd name="T56" fmla="*/ 653 w 682"/>
                        <a:gd name="T57" fmla="*/ 37 h 279"/>
                        <a:gd name="T58" fmla="*/ 645 w 682"/>
                        <a:gd name="T59" fmla="*/ 28 h 2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682" h="279">
                          <a:moveTo>
                            <a:pt x="653" y="56"/>
                          </a:moveTo>
                          <a:cubicBezTo>
                            <a:pt x="665" y="56"/>
                            <a:pt x="676" y="49"/>
                            <a:pt x="680" y="38"/>
                          </a:cubicBezTo>
                          <a:cubicBezTo>
                            <a:pt x="681" y="35"/>
                            <a:pt x="682" y="32"/>
                            <a:pt x="682" y="28"/>
                          </a:cubicBezTo>
                          <a:cubicBezTo>
                            <a:pt x="682" y="24"/>
                            <a:pt x="681" y="21"/>
                            <a:pt x="680" y="18"/>
                          </a:cubicBezTo>
                          <a:cubicBezTo>
                            <a:pt x="676" y="7"/>
                            <a:pt x="665" y="0"/>
                            <a:pt x="653" y="0"/>
                          </a:cubicBezTo>
                          <a:cubicBezTo>
                            <a:pt x="641" y="0"/>
                            <a:pt x="631" y="7"/>
                            <a:pt x="627" y="18"/>
                          </a:cubicBezTo>
                          <a:cubicBezTo>
                            <a:pt x="115" y="18"/>
                            <a:pt x="115" y="18"/>
                            <a:pt x="115" y="18"/>
                          </a:cubicBezTo>
                          <a:cubicBezTo>
                            <a:pt x="105" y="18"/>
                            <a:pt x="105" y="18"/>
                            <a:pt x="105" y="18"/>
                          </a:cubicBezTo>
                          <a:cubicBezTo>
                            <a:pt x="99" y="18"/>
                            <a:pt x="95" y="22"/>
                            <a:pt x="95" y="28"/>
                          </a:cubicBezTo>
                          <a:cubicBezTo>
                            <a:pt x="95" y="98"/>
                            <a:pt x="74" y="166"/>
                            <a:pt x="36" y="223"/>
                          </a:cubicBezTo>
                          <a:cubicBezTo>
                            <a:pt x="33" y="222"/>
                            <a:pt x="31" y="222"/>
                            <a:pt x="28" y="222"/>
                          </a:cubicBezTo>
                          <a:cubicBezTo>
                            <a:pt x="12" y="222"/>
                            <a:pt x="0" y="235"/>
                            <a:pt x="0" y="251"/>
                          </a:cubicBezTo>
                          <a:cubicBezTo>
                            <a:pt x="0" y="256"/>
                            <a:pt x="1" y="260"/>
                            <a:pt x="3" y="265"/>
                          </a:cubicBezTo>
                          <a:cubicBezTo>
                            <a:pt x="7" y="271"/>
                            <a:pt x="12" y="275"/>
                            <a:pt x="18" y="277"/>
                          </a:cubicBezTo>
                          <a:cubicBezTo>
                            <a:pt x="21" y="279"/>
                            <a:pt x="25" y="279"/>
                            <a:pt x="28" y="279"/>
                          </a:cubicBezTo>
                          <a:cubicBezTo>
                            <a:pt x="44" y="279"/>
                            <a:pt x="57" y="266"/>
                            <a:pt x="57" y="251"/>
                          </a:cubicBezTo>
                          <a:cubicBezTo>
                            <a:pt x="57" y="245"/>
                            <a:pt x="55" y="239"/>
                            <a:pt x="52" y="235"/>
                          </a:cubicBezTo>
                          <a:cubicBezTo>
                            <a:pt x="91" y="177"/>
                            <a:pt x="113" y="109"/>
                            <a:pt x="115" y="38"/>
                          </a:cubicBezTo>
                          <a:cubicBezTo>
                            <a:pt x="627" y="38"/>
                            <a:pt x="627" y="38"/>
                            <a:pt x="627" y="38"/>
                          </a:cubicBezTo>
                          <a:cubicBezTo>
                            <a:pt x="631" y="49"/>
                            <a:pt x="641" y="56"/>
                            <a:pt x="653" y="56"/>
                          </a:cubicBezTo>
                          <a:close/>
                          <a:moveTo>
                            <a:pt x="37" y="251"/>
                          </a:moveTo>
                          <a:cubicBezTo>
                            <a:pt x="37" y="255"/>
                            <a:pt x="33" y="259"/>
                            <a:pt x="28" y="259"/>
                          </a:cubicBezTo>
                          <a:cubicBezTo>
                            <a:pt x="23" y="259"/>
                            <a:pt x="19" y="255"/>
                            <a:pt x="19" y="251"/>
                          </a:cubicBezTo>
                          <a:cubicBezTo>
                            <a:pt x="19" y="246"/>
                            <a:pt x="23" y="242"/>
                            <a:pt x="28" y="242"/>
                          </a:cubicBezTo>
                          <a:cubicBezTo>
                            <a:pt x="33" y="242"/>
                            <a:pt x="37" y="246"/>
                            <a:pt x="37" y="251"/>
                          </a:cubicBezTo>
                          <a:close/>
                          <a:moveTo>
                            <a:pt x="645" y="28"/>
                          </a:moveTo>
                          <a:cubicBezTo>
                            <a:pt x="645" y="23"/>
                            <a:pt x="648" y="19"/>
                            <a:pt x="653" y="19"/>
                          </a:cubicBezTo>
                          <a:cubicBezTo>
                            <a:pt x="658" y="19"/>
                            <a:pt x="662" y="23"/>
                            <a:pt x="662" y="28"/>
                          </a:cubicBezTo>
                          <a:cubicBezTo>
                            <a:pt x="662" y="33"/>
                            <a:pt x="658" y="37"/>
                            <a:pt x="653" y="37"/>
                          </a:cubicBezTo>
                          <a:cubicBezTo>
                            <a:pt x="648" y="37"/>
                            <a:pt x="645" y="33"/>
                            <a:pt x="645" y="28"/>
                          </a:cubicBezTo>
                          <a:close/>
                        </a:path>
                      </a:pathLst>
                    </a:custGeom>
                    <a:solidFill>
                      <a:srgbClr val="007899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00" name="Freeform 21">
                      <a:extLst>
                        <a:ext uri="{FF2B5EF4-FFF2-40B4-BE49-F238E27FC236}">
                          <a16:creationId xmlns:a16="http://schemas.microsoft.com/office/drawing/2014/main" id="{21715FFD-9C39-4BBD-B0B1-93873EB4145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76225" y="2495550"/>
                      <a:ext cx="2194428" cy="897362"/>
                    </a:xfrm>
                    <a:custGeom>
                      <a:avLst/>
                      <a:gdLst>
                        <a:gd name="T0" fmla="*/ 29 w 683"/>
                        <a:gd name="T1" fmla="*/ 223 h 279"/>
                        <a:gd name="T2" fmla="*/ 2 w 683"/>
                        <a:gd name="T3" fmla="*/ 241 h 279"/>
                        <a:gd name="T4" fmla="*/ 0 w 683"/>
                        <a:gd name="T5" fmla="*/ 251 h 279"/>
                        <a:gd name="T6" fmla="*/ 2 w 683"/>
                        <a:gd name="T7" fmla="*/ 261 h 279"/>
                        <a:gd name="T8" fmla="*/ 29 w 683"/>
                        <a:gd name="T9" fmla="*/ 279 h 279"/>
                        <a:gd name="T10" fmla="*/ 55 w 683"/>
                        <a:gd name="T11" fmla="*/ 261 h 279"/>
                        <a:gd name="T12" fmla="*/ 567 w 683"/>
                        <a:gd name="T13" fmla="*/ 261 h 279"/>
                        <a:gd name="T14" fmla="*/ 577 w 683"/>
                        <a:gd name="T15" fmla="*/ 261 h 279"/>
                        <a:gd name="T16" fmla="*/ 587 w 683"/>
                        <a:gd name="T17" fmla="*/ 251 h 279"/>
                        <a:gd name="T18" fmla="*/ 646 w 683"/>
                        <a:gd name="T19" fmla="*/ 56 h 279"/>
                        <a:gd name="T20" fmla="*/ 654 w 683"/>
                        <a:gd name="T21" fmla="*/ 57 h 279"/>
                        <a:gd name="T22" fmla="*/ 683 w 683"/>
                        <a:gd name="T23" fmla="*/ 28 h 279"/>
                        <a:gd name="T24" fmla="*/ 679 w 683"/>
                        <a:gd name="T25" fmla="*/ 14 h 279"/>
                        <a:gd name="T26" fmla="*/ 664 w 683"/>
                        <a:gd name="T27" fmla="*/ 2 h 279"/>
                        <a:gd name="T28" fmla="*/ 654 w 683"/>
                        <a:gd name="T29" fmla="*/ 0 h 279"/>
                        <a:gd name="T30" fmla="*/ 625 w 683"/>
                        <a:gd name="T31" fmla="*/ 28 h 279"/>
                        <a:gd name="T32" fmla="*/ 630 w 683"/>
                        <a:gd name="T33" fmla="*/ 44 h 279"/>
                        <a:gd name="T34" fmla="*/ 567 w 683"/>
                        <a:gd name="T35" fmla="*/ 241 h 279"/>
                        <a:gd name="T36" fmla="*/ 55 w 683"/>
                        <a:gd name="T37" fmla="*/ 241 h 279"/>
                        <a:gd name="T38" fmla="*/ 29 w 683"/>
                        <a:gd name="T39" fmla="*/ 223 h 279"/>
                        <a:gd name="T40" fmla="*/ 645 w 683"/>
                        <a:gd name="T41" fmla="*/ 28 h 279"/>
                        <a:gd name="T42" fmla="*/ 654 w 683"/>
                        <a:gd name="T43" fmla="*/ 20 h 279"/>
                        <a:gd name="T44" fmla="*/ 663 w 683"/>
                        <a:gd name="T45" fmla="*/ 28 h 279"/>
                        <a:gd name="T46" fmla="*/ 654 w 683"/>
                        <a:gd name="T47" fmla="*/ 37 h 279"/>
                        <a:gd name="T48" fmla="*/ 645 w 683"/>
                        <a:gd name="T49" fmla="*/ 28 h 279"/>
                        <a:gd name="T50" fmla="*/ 37 w 683"/>
                        <a:gd name="T51" fmla="*/ 251 h 279"/>
                        <a:gd name="T52" fmla="*/ 29 w 683"/>
                        <a:gd name="T53" fmla="*/ 260 h 279"/>
                        <a:gd name="T54" fmla="*/ 20 w 683"/>
                        <a:gd name="T55" fmla="*/ 251 h 279"/>
                        <a:gd name="T56" fmla="*/ 29 w 683"/>
                        <a:gd name="T57" fmla="*/ 242 h 279"/>
                        <a:gd name="T58" fmla="*/ 37 w 683"/>
                        <a:gd name="T59" fmla="*/ 251 h 2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683" h="279">
                          <a:moveTo>
                            <a:pt x="29" y="223"/>
                          </a:moveTo>
                          <a:cubicBezTo>
                            <a:pt x="17" y="223"/>
                            <a:pt x="6" y="230"/>
                            <a:pt x="2" y="241"/>
                          </a:cubicBezTo>
                          <a:cubicBezTo>
                            <a:pt x="1" y="244"/>
                            <a:pt x="0" y="247"/>
                            <a:pt x="0" y="251"/>
                          </a:cubicBezTo>
                          <a:cubicBezTo>
                            <a:pt x="0" y="255"/>
                            <a:pt x="1" y="258"/>
                            <a:pt x="2" y="261"/>
                          </a:cubicBezTo>
                          <a:cubicBezTo>
                            <a:pt x="6" y="272"/>
                            <a:pt x="17" y="279"/>
                            <a:pt x="29" y="279"/>
                          </a:cubicBezTo>
                          <a:cubicBezTo>
                            <a:pt x="41" y="279"/>
                            <a:pt x="51" y="272"/>
                            <a:pt x="55" y="261"/>
                          </a:cubicBezTo>
                          <a:cubicBezTo>
                            <a:pt x="567" y="261"/>
                            <a:pt x="567" y="261"/>
                            <a:pt x="567" y="261"/>
                          </a:cubicBezTo>
                          <a:cubicBezTo>
                            <a:pt x="577" y="261"/>
                            <a:pt x="577" y="261"/>
                            <a:pt x="577" y="261"/>
                          </a:cubicBezTo>
                          <a:cubicBezTo>
                            <a:pt x="583" y="261"/>
                            <a:pt x="587" y="257"/>
                            <a:pt x="587" y="251"/>
                          </a:cubicBezTo>
                          <a:cubicBezTo>
                            <a:pt x="587" y="181"/>
                            <a:pt x="608" y="113"/>
                            <a:pt x="646" y="56"/>
                          </a:cubicBezTo>
                          <a:cubicBezTo>
                            <a:pt x="649" y="57"/>
                            <a:pt x="651" y="57"/>
                            <a:pt x="654" y="57"/>
                          </a:cubicBezTo>
                          <a:cubicBezTo>
                            <a:pt x="670" y="57"/>
                            <a:pt x="683" y="44"/>
                            <a:pt x="683" y="28"/>
                          </a:cubicBezTo>
                          <a:cubicBezTo>
                            <a:pt x="683" y="23"/>
                            <a:pt x="681" y="19"/>
                            <a:pt x="679" y="14"/>
                          </a:cubicBezTo>
                          <a:cubicBezTo>
                            <a:pt x="675" y="8"/>
                            <a:pt x="670" y="4"/>
                            <a:pt x="664" y="2"/>
                          </a:cubicBezTo>
                          <a:cubicBezTo>
                            <a:pt x="661" y="0"/>
                            <a:pt x="657" y="0"/>
                            <a:pt x="654" y="0"/>
                          </a:cubicBezTo>
                          <a:cubicBezTo>
                            <a:pt x="638" y="0"/>
                            <a:pt x="625" y="13"/>
                            <a:pt x="625" y="28"/>
                          </a:cubicBezTo>
                          <a:cubicBezTo>
                            <a:pt x="625" y="34"/>
                            <a:pt x="627" y="40"/>
                            <a:pt x="630" y="44"/>
                          </a:cubicBezTo>
                          <a:cubicBezTo>
                            <a:pt x="591" y="102"/>
                            <a:pt x="569" y="170"/>
                            <a:pt x="567" y="241"/>
                          </a:cubicBezTo>
                          <a:cubicBezTo>
                            <a:pt x="55" y="241"/>
                            <a:pt x="55" y="241"/>
                            <a:pt x="55" y="241"/>
                          </a:cubicBezTo>
                          <a:cubicBezTo>
                            <a:pt x="51" y="230"/>
                            <a:pt x="41" y="223"/>
                            <a:pt x="29" y="223"/>
                          </a:cubicBezTo>
                          <a:close/>
                          <a:moveTo>
                            <a:pt x="645" y="28"/>
                          </a:moveTo>
                          <a:cubicBezTo>
                            <a:pt x="645" y="24"/>
                            <a:pt x="649" y="20"/>
                            <a:pt x="654" y="20"/>
                          </a:cubicBezTo>
                          <a:cubicBezTo>
                            <a:pt x="659" y="20"/>
                            <a:pt x="663" y="24"/>
                            <a:pt x="663" y="28"/>
                          </a:cubicBezTo>
                          <a:cubicBezTo>
                            <a:pt x="663" y="33"/>
                            <a:pt x="659" y="37"/>
                            <a:pt x="654" y="37"/>
                          </a:cubicBezTo>
                          <a:cubicBezTo>
                            <a:pt x="649" y="37"/>
                            <a:pt x="645" y="33"/>
                            <a:pt x="645" y="28"/>
                          </a:cubicBezTo>
                          <a:close/>
                          <a:moveTo>
                            <a:pt x="37" y="251"/>
                          </a:moveTo>
                          <a:cubicBezTo>
                            <a:pt x="37" y="256"/>
                            <a:pt x="34" y="260"/>
                            <a:pt x="29" y="260"/>
                          </a:cubicBezTo>
                          <a:cubicBezTo>
                            <a:pt x="24" y="260"/>
                            <a:pt x="20" y="256"/>
                            <a:pt x="20" y="251"/>
                          </a:cubicBezTo>
                          <a:cubicBezTo>
                            <a:pt x="20" y="246"/>
                            <a:pt x="24" y="242"/>
                            <a:pt x="29" y="242"/>
                          </a:cubicBezTo>
                          <a:cubicBezTo>
                            <a:pt x="34" y="242"/>
                            <a:pt x="37" y="246"/>
                            <a:pt x="37" y="251"/>
                          </a:cubicBezTo>
                          <a:close/>
                        </a:path>
                      </a:pathLst>
                    </a:custGeom>
                    <a:solidFill>
                      <a:srgbClr val="FF315E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01" name="Freeform 20">
                      <a:extLst>
                        <a:ext uri="{FF2B5EF4-FFF2-40B4-BE49-F238E27FC236}">
                          <a16:creationId xmlns:a16="http://schemas.microsoft.com/office/drawing/2014/main" id="{AB6CA584-FCF3-4B8C-9B98-119721F8B42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486025" y="4133850"/>
                      <a:ext cx="899716" cy="2191846"/>
                    </a:xfrm>
                    <a:custGeom>
                      <a:avLst/>
                      <a:gdLst>
                        <a:gd name="T0" fmla="*/ 223 w 280"/>
                        <a:gd name="T1" fmla="*/ 654 h 682"/>
                        <a:gd name="T2" fmla="*/ 242 w 280"/>
                        <a:gd name="T3" fmla="*/ 680 h 682"/>
                        <a:gd name="T4" fmla="*/ 252 w 280"/>
                        <a:gd name="T5" fmla="*/ 682 h 682"/>
                        <a:gd name="T6" fmla="*/ 261 w 280"/>
                        <a:gd name="T7" fmla="*/ 680 h 682"/>
                        <a:gd name="T8" fmla="*/ 280 w 280"/>
                        <a:gd name="T9" fmla="*/ 654 h 682"/>
                        <a:gd name="T10" fmla="*/ 261 w 280"/>
                        <a:gd name="T11" fmla="*/ 627 h 682"/>
                        <a:gd name="T12" fmla="*/ 261 w 280"/>
                        <a:gd name="T13" fmla="*/ 115 h 682"/>
                        <a:gd name="T14" fmla="*/ 261 w 280"/>
                        <a:gd name="T15" fmla="*/ 105 h 682"/>
                        <a:gd name="T16" fmla="*/ 252 w 280"/>
                        <a:gd name="T17" fmla="*/ 95 h 682"/>
                        <a:gd name="T18" fmla="*/ 57 w 280"/>
                        <a:gd name="T19" fmla="*/ 36 h 682"/>
                        <a:gd name="T20" fmla="*/ 58 w 280"/>
                        <a:gd name="T21" fmla="*/ 29 h 682"/>
                        <a:gd name="T22" fmla="*/ 29 w 280"/>
                        <a:gd name="T23" fmla="*/ 0 h 682"/>
                        <a:gd name="T24" fmla="*/ 15 w 280"/>
                        <a:gd name="T25" fmla="*/ 4 h 682"/>
                        <a:gd name="T26" fmla="*/ 2 w 280"/>
                        <a:gd name="T27" fmla="*/ 19 h 682"/>
                        <a:gd name="T28" fmla="*/ 0 w 280"/>
                        <a:gd name="T29" fmla="*/ 29 h 682"/>
                        <a:gd name="T30" fmla="*/ 29 w 280"/>
                        <a:gd name="T31" fmla="*/ 57 h 682"/>
                        <a:gd name="T32" fmla="*/ 45 w 280"/>
                        <a:gd name="T33" fmla="*/ 53 h 682"/>
                        <a:gd name="T34" fmla="*/ 242 w 280"/>
                        <a:gd name="T35" fmla="*/ 115 h 682"/>
                        <a:gd name="T36" fmla="*/ 242 w 280"/>
                        <a:gd name="T37" fmla="*/ 627 h 682"/>
                        <a:gd name="T38" fmla="*/ 223 w 280"/>
                        <a:gd name="T39" fmla="*/ 654 h 682"/>
                        <a:gd name="T40" fmla="*/ 38 w 280"/>
                        <a:gd name="T41" fmla="*/ 29 h 682"/>
                        <a:gd name="T42" fmla="*/ 29 w 280"/>
                        <a:gd name="T43" fmla="*/ 37 h 682"/>
                        <a:gd name="T44" fmla="*/ 20 w 280"/>
                        <a:gd name="T45" fmla="*/ 29 h 682"/>
                        <a:gd name="T46" fmla="*/ 29 w 280"/>
                        <a:gd name="T47" fmla="*/ 20 h 682"/>
                        <a:gd name="T48" fmla="*/ 38 w 280"/>
                        <a:gd name="T49" fmla="*/ 29 h 682"/>
                        <a:gd name="T50" fmla="*/ 252 w 280"/>
                        <a:gd name="T51" fmla="*/ 662 h 682"/>
                        <a:gd name="T52" fmla="*/ 243 w 280"/>
                        <a:gd name="T53" fmla="*/ 654 h 682"/>
                        <a:gd name="T54" fmla="*/ 252 w 280"/>
                        <a:gd name="T55" fmla="*/ 645 h 682"/>
                        <a:gd name="T56" fmla="*/ 260 w 280"/>
                        <a:gd name="T57" fmla="*/ 654 h 682"/>
                        <a:gd name="T58" fmla="*/ 252 w 280"/>
                        <a:gd name="T59" fmla="*/ 662 h 6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</a:cxnLst>
                      <a:rect l="0" t="0" r="r" b="b"/>
                      <a:pathLst>
                        <a:path w="280" h="682">
                          <a:moveTo>
                            <a:pt x="223" y="654"/>
                          </a:moveTo>
                          <a:cubicBezTo>
                            <a:pt x="223" y="666"/>
                            <a:pt x="231" y="676"/>
                            <a:pt x="242" y="680"/>
                          </a:cubicBezTo>
                          <a:cubicBezTo>
                            <a:pt x="245" y="681"/>
                            <a:pt x="248" y="682"/>
                            <a:pt x="252" y="682"/>
                          </a:cubicBezTo>
                          <a:cubicBezTo>
                            <a:pt x="255" y="682"/>
                            <a:pt x="258" y="681"/>
                            <a:pt x="261" y="680"/>
                          </a:cubicBezTo>
                          <a:cubicBezTo>
                            <a:pt x="272" y="676"/>
                            <a:pt x="280" y="666"/>
                            <a:pt x="280" y="654"/>
                          </a:cubicBezTo>
                          <a:cubicBezTo>
                            <a:pt x="280" y="641"/>
                            <a:pt x="272" y="631"/>
                            <a:pt x="261" y="627"/>
                          </a:cubicBezTo>
                          <a:cubicBezTo>
                            <a:pt x="261" y="115"/>
                            <a:pt x="261" y="115"/>
                            <a:pt x="261" y="115"/>
                          </a:cubicBezTo>
                          <a:cubicBezTo>
                            <a:pt x="261" y="105"/>
                            <a:pt x="261" y="105"/>
                            <a:pt x="261" y="105"/>
                          </a:cubicBezTo>
                          <a:cubicBezTo>
                            <a:pt x="261" y="100"/>
                            <a:pt x="257" y="95"/>
                            <a:pt x="252" y="95"/>
                          </a:cubicBezTo>
                          <a:cubicBezTo>
                            <a:pt x="181" y="95"/>
                            <a:pt x="114" y="75"/>
                            <a:pt x="57" y="36"/>
                          </a:cubicBezTo>
                          <a:cubicBezTo>
                            <a:pt x="57" y="34"/>
                            <a:pt x="58" y="31"/>
                            <a:pt x="58" y="29"/>
                          </a:cubicBezTo>
                          <a:cubicBezTo>
                            <a:pt x="58" y="13"/>
                            <a:pt x="45" y="0"/>
                            <a:pt x="29" y="0"/>
                          </a:cubicBezTo>
                          <a:cubicBezTo>
                            <a:pt x="24" y="0"/>
                            <a:pt x="19" y="1"/>
                            <a:pt x="15" y="4"/>
                          </a:cubicBezTo>
                          <a:cubicBezTo>
                            <a:pt x="9" y="7"/>
                            <a:pt x="4" y="12"/>
                            <a:pt x="2" y="19"/>
                          </a:cubicBezTo>
                          <a:cubicBezTo>
                            <a:pt x="1" y="22"/>
                            <a:pt x="0" y="25"/>
                            <a:pt x="0" y="29"/>
                          </a:cubicBezTo>
                          <a:cubicBezTo>
                            <a:pt x="0" y="44"/>
                            <a:pt x="13" y="57"/>
                            <a:pt x="29" y="57"/>
                          </a:cubicBezTo>
                          <a:cubicBezTo>
                            <a:pt x="35" y="57"/>
                            <a:pt x="40" y="56"/>
                            <a:pt x="45" y="53"/>
                          </a:cubicBezTo>
                          <a:cubicBezTo>
                            <a:pt x="103" y="91"/>
                            <a:pt x="170" y="113"/>
                            <a:pt x="242" y="115"/>
                          </a:cubicBezTo>
                          <a:cubicBezTo>
                            <a:pt x="242" y="627"/>
                            <a:pt x="242" y="627"/>
                            <a:pt x="242" y="627"/>
                          </a:cubicBezTo>
                          <a:cubicBezTo>
                            <a:pt x="231" y="631"/>
                            <a:pt x="223" y="641"/>
                            <a:pt x="223" y="654"/>
                          </a:cubicBezTo>
                          <a:close/>
                          <a:moveTo>
                            <a:pt x="38" y="29"/>
                          </a:moveTo>
                          <a:cubicBezTo>
                            <a:pt x="38" y="33"/>
                            <a:pt x="34" y="37"/>
                            <a:pt x="29" y="37"/>
                          </a:cubicBezTo>
                          <a:cubicBezTo>
                            <a:pt x="24" y="37"/>
                            <a:pt x="20" y="33"/>
                            <a:pt x="20" y="29"/>
                          </a:cubicBezTo>
                          <a:cubicBezTo>
                            <a:pt x="20" y="24"/>
                            <a:pt x="24" y="20"/>
                            <a:pt x="29" y="20"/>
                          </a:cubicBezTo>
                          <a:cubicBezTo>
                            <a:pt x="34" y="20"/>
                            <a:pt x="38" y="24"/>
                            <a:pt x="38" y="29"/>
                          </a:cubicBezTo>
                          <a:close/>
                          <a:moveTo>
                            <a:pt x="252" y="662"/>
                          </a:moveTo>
                          <a:cubicBezTo>
                            <a:pt x="247" y="662"/>
                            <a:pt x="243" y="658"/>
                            <a:pt x="243" y="654"/>
                          </a:cubicBezTo>
                          <a:cubicBezTo>
                            <a:pt x="243" y="649"/>
                            <a:pt x="247" y="645"/>
                            <a:pt x="252" y="645"/>
                          </a:cubicBezTo>
                          <a:cubicBezTo>
                            <a:pt x="256" y="645"/>
                            <a:pt x="260" y="649"/>
                            <a:pt x="260" y="654"/>
                          </a:cubicBezTo>
                          <a:cubicBezTo>
                            <a:pt x="260" y="658"/>
                            <a:pt x="256" y="662"/>
                            <a:pt x="252" y="662"/>
                          </a:cubicBezTo>
                          <a:close/>
                        </a:path>
                      </a:pathLst>
                    </a:custGeom>
                    <a:solidFill>
                      <a:srgbClr val="5E59E7"/>
                    </a:solidFill>
                    <a:ln>
                      <a:noFill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es-MX"/>
                    </a:p>
                  </p:txBody>
                </p:sp>
                <p:sp>
                  <p:nvSpPr>
                    <p:cNvPr id="102" name="Text Box 22">
                      <a:extLst>
                        <a:ext uri="{FF2B5EF4-FFF2-40B4-BE49-F238E27FC236}">
                          <a16:creationId xmlns:a16="http://schemas.microsoft.com/office/drawing/2014/main" id="{70C74F68-AEF0-402A-A159-394433EE31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03062" y="972793"/>
                      <a:ext cx="1533124" cy="105088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Más NNA estén informados sobre la CDN y la LGDNNA</a:t>
                      </a:r>
                      <a:endParaRPr lang="es-MX" sz="2000" b="1" dirty="0">
                        <a:effectLst/>
                      </a:endParaRPr>
                    </a:p>
                  </p:txBody>
                </p:sp>
                <p:sp>
                  <p:nvSpPr>
                    <p:cNvPr id="103" name="Text Box 23">
                      <a:extLst>
                        <a:ext uri="{FF2B5EF4-FFF2-40B4-BE49-F238E27FC236}">
                          <a16:creationId xmlns:a16="http://schemas.microsoft.com/office/drawing/2014/main" id="{DBF7B98E-E996-495A-830D-C2CA667C5D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65285" y="840924"/>
                      <a:ext cx="1533124" cy="15129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300" b="1" dirty="0">
                          <a:latin typeface="Montserrat" panose="00000500000000000000" pitchFamily="2" charset="0"/>
                          <a:cs typeface="Open Sans"/>
                        </a:rPr>
                        <a:t>Fomentar e</a:t>
                      </a:r>
                      <a:r>
                        <a:rPr lang="es-MX" sz="13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spacios de participación para expresar su opinión y propuestas en temas que les interesan </a:t>
                      </a:r>
                      <a:endParaRPr lang="es-MX" sz="1300" b="1" dirty="0">
                        <a:effectLst/>
                      </a:endParaRPr>
                    </a:p>
                  </p:txBody>
                </p:sp>
                <p:sp>
                  <p:nvSpPr>
                    <p:cNvPr id="104" name="Text Box 24">
                      <a:extLst>
                        <a:ext uri="{FF2B5EF4-FFF2-40B4-BE49-F238E27FC236}">
                          <a16:creationId xmlns:a16="http://schemas.microsoft.com/office/drawing/2014/main" id="{31BBD39C-35F9-4417-80B4-AEB8F21C8F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31080" y="2324074"/>
                      <a:ext cx="1472978" cy="936014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Incrementar la Red llegando a todos los </a:t>
                      </a:r>
                      <a:endParaRPr lang="es-MX" sz="1400" dirty="0">
                        <a:effectLst/>
                      </a:endParaRPr>
                    </a:p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NNA del país </a:t>
                      </a:r>
                      <a:endParaRPr lang="es-MX" sz="1400" dirty="0">
                        <a:effectLst/>
                      </a:endParaRPr>
                    </a:p>
                  </p:txBody>
                </p:sp>
                <p:sp>
                  <p:nvSpPr>
                    <p:cNvPr id="105" name="Text Box 25">
                      <a:extLst>
                        <a:ext uri="{FF2B5EF4-FFF2-40B4-BE49-F238E27FC236}">
                          <a16:creationId xmlns:a16="http://schemas.microsoft.com/office/drawing/2014/main" id="{8D2FC74E-2F33-419B-AC99-7865A6C344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9395" y="3358389"/>
                      <a:ext cx="1529712" cy="142081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NNA puedan participar en el desarrollo e implementación de leyes y políticas públicas</a:t>
                      </a:r>
                      <a:endParaRPr lang="es-MX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6" name="Text Box 26">
                      <a:extLst>
                        <a:ext uri="{FF2B5EF4-FFF2-40B4-BE49-F238E27FC236}">
                          <a16:creationId xmlns:a16="http://schemas.microsoft.com/office/drawing/2014/main" id="{31207EEA-1686-4C7B-B584-34D0118108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799" y="4577069"/>
                      <a:ext cx="1481215" cy="143466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ES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Conocer a NNA de otros estados o países con los mismos intereses</a:t>
                      </a:r>
                      <a:endParaRPr lang="es-MX" sz="2000" dirty="0">
                        <a:effectLst/>
                      </a:endParaRPr>
                    </a:p>
                  </p:txBody>
                </p:sp>
                <p:sp>
                  <p:nvSpPr>
                    <p:cNvPr id="107" name="Text Box 27">
                      <a:extLst>
                        <a:ext uri="{FF2B5EF4-FFF2-40B4-BE49-F238E27FC236}">
                          <a16:creationId xmlns:a16="http://schemas.microsoft.com/office/drawing/2014/main" id="{193DA6D0-C815-4978-A4D4-8AE89B62AC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51802" y="4578253"/>
                      <a:ext cx="1465252" cy="121544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ES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Representar a NNA de México en los organismos internacionales</a:t>
                      </a:r>
                      <a:endParaRPr lang="es-MX" sz="2000" dirty="0">
                        <a:effectLst/>
                      </a:endParaRPr>
                    </a:p>
                  </p:txBody>
                </p:sp>
                <p:sp>
                  <p:nvSpPr>
                    <p:cNvPr id="108" name="Text Box 28">
                      <a:extLst>
                        <a:ext uri="{FF2B5EF4-FFF2-40B4-BE49-F238E27FC236}">
                          <a16:creationId xmlns:a16="http://schemas.microsoft.com/office/drawing/2014/main" id="{5EDA7BAA-B1CD-468A-AABA-3D269035E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9186" y="3441686"/>
                      <a:ext cx="1464512" cy="121737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Fomentar </a:t>
                      </a:r>
                      <a:r>
                        <a:rPr lang="es-ES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alternativas para la prevención y atención de la </a:t>
                      </a:r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violencia en NNA</a:t>
                      </a:r>
                      <a:endParaRPr lang="es-MX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9" name="Text Box 29">
                      <a:extLst>
                        <a:ext uri="{FF2B5EF4-FFF2-40B4-BE49-F238E27FC236}">
                          <a16:creationId xmlns:a16="http://schemas.microsoft.com/office/drawing/2014/main" id="{4F30ABF3-E7F4-4ADB-B5AB-4D368EEC21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8177" y="1831732"/>
                      <a:ext cx="1319900" cy="143887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s-MX" sz="1400" b="1" dirty="0">
                          <a:effectLst/>
                          <a:latin typeface="Montserrat" panose="00000500000000000000" pitchFamily="2" charset="0"/>
                          <a:cs typeface="Open Sans"/>
                        </a:rPr>
                        <a:t>Difundir sus Derechos en su familia, localidad, municipio, estado y país</a:t>
                      </a:r>
                      <a:endParaRPr lang="es-MX" sz="2000" dirty="0">
                        <a:effectLst/>
                      </a:endParaRPr>
                    </a:p>
                  </p:txBody>
                </p:sp>
              </p:grpSp>
            </p:grpSp>
            <p:pic>
              <p:nvPicPr>
                <p:cNvPr id="81" name="Imagen 80">
                  <a:extLst>
                    <a:ext uri="{FF2B5EF4-FFF2-40B4-BE49-F238E27FC236}">
                      <a16:creationId xmlns:a16="http://schemas.microsoft.com/office/drawing/2014/main" id="{813CB711-3915-4684-972E-97632430B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Photocopy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9554" y="1462266"/>
                  <a:ext cx="1074018" cy="650134"/>
                </a:xfrm>
                <a:prstGeom prst="ellipse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82" name="Imagen 81">
                  <a:extLst>
                    <a:ext uri="{FF2B5EF4-FFF2-40B4-BE49-F238E27FC236}">
                      <a16:creationId xmlns:a16="http://schemas.microsoft.com/office/drawing/2014/main" id="{EA8B8EC0-73AE-4A2D-9628-A2917D66D6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4347" y="4868130"/>
                  <a:ext cx="768463" cy="530907"/>
                </a:xfrm>
                <a:prstGeom prst="rect">
                  <a:avLst/>
                </a:prstGeom>
              </p:spPr>
            </p:pic>
          </p:grpSp>
          <p:pic>
            <p:nvPicPr>
              <p:cNvPr id="75" name="Imagen 74" descr="Icono&#10;&#10;Descripción generada automáticamente">
                <a:extLst>
                  <a:ext uri="{FF2B5EF4-FFF2-40B4-BE49-F238E27FC236}">
                    <a16:creationId xmlns:a16="http://schemas.microsoft.com/office/drawing/2014/main" id="{C8AF01E5-FBEA-4FDB-AC03-B88C083B7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000000">
                      <a:alpha val="5098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53776" y="2881400"/>
                <a:ext cx="648614" cy="648614"/>
              </a:xfrm>
              <a:prstGeom prst="rect">
                <a:avLst/>
              </a:prstGeom>
            </p:spPr>
          </p:pic>
        </p:grpSp>
        <p:pic>
          <p:nvPicPr>
            <p:cNvPr id="110" name="Imagen 109" descr="Imagen que contiene firmar, computer, parada, computadora&#10;&#10;Descripción generada automáticamente">
              <a:extLst>
                <a:ext uri="{FF2B5EF4-FFF2-40B4-BE49-F238E27FC236}">
                  <a16:creationId xmlns:a16="http://schemas.microsoft.com/office/drawing/2014/main" id="{A626C79C-9589-4B4C-9C41-0141D2AA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98515" y="1400214"/>
              <a:ext cx="1181376" cy="664015"/>
            </a:xfrm>
            <a:prstGeom prst="rect">
              <a:avLst/>
            </a:prstGeom>
          </p:spPr>
        </p:pic>
        <p:pic>
          <p:nvPicPr>
            <p:cNvPr id="113" name="Imagen 112">
              <a:extLst>
                <a:ext uri="{FF2B5EF4-FFF2-40B4-BE49-F238E27FC236}">
                  <a16:creationId xmlns:a16="http://schemas.microsoft.com/office/drawing/2014/main" id="{583162BA-6B24-47C1-B1EF-69E656EE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328" y="2770817"/>
              <a:ext cx="1227569" cy="774325"/>
            </a:xfrm>
            <a:prstGeom prst="ellipse">
              <a:avLst/>
            </a:prstGeom>
            <a:ln>
              <a:noFill/>
            </a:ln>
            <a:effectLst/>
          </p:spPr>
        </p:pic>
      </p:grp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93411AC5-B97C-4792-9A78-0D65286B837D}"/>
              </a:ext>
            </a:extLst>
          </p:cNvPr>
          <p:cNvSpPr txBox="1"/>
          <p:nvPr/>
        </p:nvSpPr>
        <p:spPr>
          <a:xfrm>
            <a:off x="-411396" y="148687"/>
            <a:ext cx="537212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ctr" defTabSz="457200">
              <a:lnSpc>
                <a:spcPct val="150000"/>
              </a:lnSpc>
              <a:defRPr sz="2800" b="1">
                <a:solidFill>
                  <a:srgbClr val="245C4F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s-MX" sz="2400" dirty="0">
                <a:solidFill>
                  <a:schemeClr val="accent2">
                    <a:lumMod val="75000"/>
                  </a:schemeClr>
                </a:solidFill>
              </a:rPr>
              <a:t>Convocatoria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3411AC5-B97C-4792-9A78-0D65286B837D}"/>
              </a:ext>
            </a:extLst>
          </p:cNvPr>
          <p:cNvSpPr txBox="1"/>
          <p:nvPr/>
        </p:nvSpPr>
        <p:spPr>
          <a:xfrm>
            <a:off x="975768" y="763522"/>
            <a:ext cx="3194933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ctr" defTabSz="457200">
              <a:lnSpc>
                <a:spcPct val="150000"/>
              </a:lnSpc>
              <a:defRPr sz="2800" b="1">
                <a:solidFill>
                  <a:srgbClr val="245C4F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l"/>
            <a:r>
              <a:rPr lang="es-MX" sz="2400" dirty="0">
                <a:solidFill>
                  <a:schemeClr val="accent2">
                    <a:lumMod val="75000"/>
                  </a:schemeClr>
                </a:solidFill>
              </a:rPr>
              <a:t>¿Qué buscamos con la Red de Impulsores?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4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izquierda y derecha 3"/>
          <p:cNvSpPr/>
          <p:nvPr/>
        </p:nvSpPr>
        <p:spPr>
          <a:xfrm rot="2500165">
            <a:off x="6520299" y="3101990"/>
            <a:ext cx="4852802" cy="629421"/>
          </a:xfrm>
          <a:prstGeom prst="leftRightArrow">
            <a:avLst/>
          </a:prstGeom>
          <a:solidFill>
            <a:srgbClr val="DFC9A4"/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Flecha izquierda y derecha 36"/>
          <p:cNvSpPr/>
          <p:nvPr/>
        </p:nvSpPr>
        <p:spPr>
          <a:xfrm rot="8333314">
            <a:off x="1876450" y="3116451"/>
            <a:ext cx="4698113" cy="629421"/>
          </a:xfrm>
          <a:prstGeom prst="leftRightArrow">
            <a:avLst/>
          </a:prstGeom>
          <a:solidFill>
            <a:srgbClr val="DFC9A4"/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Flecha izquierda y derecha 38"/>
          <p:cNvSpPr/>
          <p:nvPr/>
        </p:nvSpPr>
        <p:spPr>
          <a:xfrm>
            <a:off x="3402948" y="5664062"/>
            <a:ext cx="6857858" cy="629421"/>
          </a:xfrm>
          <a:prstGeom prst="leftRightArrow">
            <a:avLst/>
          </a:prstGeom>
          <a:solidFill>
            <a:srgbClr val="DFC9A4"/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8" name="Rectángulo: esquinas redondeadas 33">
            <a:extLst>
              <a:ext uri="{FF2B5EF4-FFF2-40B4-BE49-F238E27FC236}">
                <a16:creationId xmlns:a16="http://schemas.microsoft.com/office/drawing/2014/main" id="{A9B6C6A2-9317-4C67-906D-2F1393F5BF4F}"/>
              </a:ext>
            </a:extLst>
          </p:cNvPr>
          <p:cNvSpPr/>
          <p:nvPr/>
        </p:nvSpPr>
        <p:spPr>
          <a:xfrm>
            <a:off x="10691737" y="5749626"/>
            <a:ext cx="1334634" cy="509843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0"/>
                <a:solidFill>
                  <a:schemeClr val="tx1"/>
                </a:solidFill>
                <a:latin typeface="Montserrat" panose="00000500000000000000" pitchFamily="2" charset="0"/>
              </a:rPr>
              <a:t>SEDIF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60730" y="279401"/>
            <a:ext cx="8225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1200" cap="none" spc="0" normalizeH="0" baseline="0" noProof="0" dirty="0">
              <a:ln>
                <a:noFill/>
              </a:ln>
              <a:solidFill>
                <a:srgbClr val="956251">
                  <a:lumMod val="50000"/>
                </a:srgb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64735" y="35224"/>
            <a:ext cx="824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Estrategia</a:t>
            </a: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 SemiBold" panose="00000700000000000000" pitchFamily="2" charset="0"/>
              </a:rPr>
              <a:t> Única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 SemiBold" panose="00000700000000000000" pitchFamily="2" charset="0"/>
              </a:rPr>
              <a:t>Difusión de 32 Derechos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Montserrat SemiBold" panose="00000700000000000000" pitchFamily="2" charset="0"/>
            </a:endParaRPr>
          </a:p>
        </p:txBody>
      </p:sp>
      <p:grpSp>
        <p:nvGrpSpPr>
          <p:cNvPr id="8" name="Google Shape;391;p20">
            <a:extLst>
              <a:ext uri="{FF2B5EF4-FFF2-40B4-BE49-F238E27FC236}">
                <a16:creationId xmlns:a16="http://schemas.microsoft.com/office/drawing/2014/main" id="{73ABBDBE-4A81-4B2F-98C9-1897BC5DB71B}"/>
              </a:ext>
            </a:extLst>
          </p:cNvPr>
          <p:cNvGrpSpPr/>
          <p:nvPr/>
        </p:nvGrpSpPr>
        <p:grpSpPr>
          <a:xfrm>
            <a:off x="1358492" y="1247771"/>
            <a:ext cx="2759487" cy="1027725"/>
            <a:chOff x="3099472" y="4057154"/>
            <a:chExt cx="1175055" cy="610106"/>
          </a:xfrm>
          <a:solidFill>
            <a:srgbClr val="245C4F"/>
          </a:solidFill>
        </p:grpSpPr>
        <p:sp>
          <p:nvSpPr>
            <p:cNvPr id="34" name="Google Shape;392;p20">
              <a:extLst>
                <a:ext uri="{FF2B5EF4-FFF2-40B4-BE49-F238E27FC236}">
                  <a16:creationId xmlns:a16="http://schemas.microsoft.com/office/drawing/2014/main" id="{ADD39F68-E6D9-4500-AAA5-D6444A21E9F0}"/>
                </a:ext>
              </a:extLst>
            </p:cNvPr>
            <p:cNvSpPr/>
            <p:nvPr/>
          </p:nvSpPr>
          <p:spPr>
            <a:xfrm>
              <a:off x="3214038" y="4109809"/>
              <a:ext cx="1020769" cy="453847"/>
            </a:xfrm>
            <a:custGeom>
              <a:avLst/>
              <a:gdLst/>
              <a:ahLst/>
              <a:cxnLst/>
              <a:rect l="l" t="t" r="r" b="b"/>
              <a:pathLst>
                <a:path w="33636" h="14955" extrusionOk="0">
                  <a:moveTo>
                    <a:pt x="33635" y="0"/>
                  </a:moveTo>
                  <a:lnTo>
                    <a:pt x="0" y="107"/>
                  </a:lnTo>
                  <a:cubicBezTo>
                    <a:pt x="0" y="107"/>
                    <a:pt x="619" y="5096"/>
                    <a:pt x="822" y="9240"/>
                  </a:cubicBezTo>
                  <a:cubicBezTo>
                    <a:pt x="1036" y="13395"/>
                    <a:pt x="1036" y="14955"/>
                    <a:pt x="1036" y="14955"/>
                  </a:cubicBezTo>
                  <a:lnTo>
                    <a:pt x="32695" y="14228"/>
                  </a:lnTo>
                  <a:lnTo>
                    <a:pt x="3363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Erradicar la violencia en contra de NNA</a:t>
              </a:r>
            </a:p>
          </p:txBody>
        </p:sp>
        <p:sp>
          <p:nvSpPr>
            <p:cNvPr id="35" name="Google Shape;393;p20">
              <a:extLst>
                <a:ext uri="{FF2B5EF4-FFF2-40B4-BE49-F238E27FC236}">
                  <a16:creationId xmlns:a16="http://schemas.microsoft.com/office/drawing/2014/main" id="{137D6739-65E2-4FE5-A6F0-2AA04F1C8E78}"/>
                </a:ext>
              </a:extLst>
            </p:cNvPr>
            <p:cNvSpPr/>
            <p:nvPr/>
          </p:nvSpPr>
          <p:spPr>
            <a:xfrm>
              <a:off x="3099472" y="4057154"/>
              <a:ext cx="1175055" cy="610106"/>
            </a:xfrm>
            <a:custGeom>
              <a:avLst/>
              <a:gdLst/>
              <a:ahLst/>
              <a:cxnLst/>
              <a:rect l="l" t="t" r="r" b="b"/>
              <a:pathLst>
                <a:path w="38720" h="20104" extrusionOk="0">
                  <a:moveTo>
                    <a:pt x="2799" y="1581"/>
                  </a:moveTo>
                  <a:cubicBezTo>
                    <a:pt x="2811" y="1723"/>
                    <a:pt x="2823" y="1878"/>
                    <a:pt x="2823" y="2021"/>
                  </a:cubicBezTo>
                  <a:cubicBezTo>
                    <a:pt x="1965" y="2533"/>
                    <a:pt x="1203" y="3236"/>
                    <a:pt x="382" y="3831"/>
                  </a:cubicBezTo>
                  <a:cubicBezTo>
                    <a:pt x="370" y="3664"/>
                    <a:pt x="346" y="3509"/>
                    <a:pt x="322" y="3343"/>
                  </a:cubicBezTo>
                  <a:lnTo>
                    <a:pt x="322" y="3343"/>
                  </a:lnTo>
                  <a:cubicBezTo>
                    <a:pt x="348" y="3351"/>
                    <a:pt x="374" y="3355"/>
                    <a:pt x="401" y="3355"/>
                  </a:cubicBezTo>
                  <a:cubicBezTo>
                    <a:pt x="448" y="3355"/>
                    <a:pt x="494" y="3342"/>
                    <a:pt x="525" y="3319"/>
                  </a:cubicBezTo>
                  <a:cubicBezTo>
                    <a:pt x="989" y="2985"/>
                    <a:pt x="1430" y="2616"/>
                    <a:pt x="1870" y="2271"/>
                  </a:cubicBezTo>
                  <a:cubicBezTo>
                    <a:pt x="2156" y="2057"/>
                    <a:pt x="2513" y="1842"/>
                    <a:pt x="2799" y="1581"/>
                  </a:cubicBezTo>
                  <a:close/>
                  <a:moveTo>
                    <a:pt x="2834" y="2188"/>
                  </a:moveTo>
                  <a:cubicBezTo>
                    <a:pt x="2846" y="2438"/>
                    <a:pt x="2858" y="2688"/>
                    <a:pt x="2870" y="2938"/>
                  </a:cubicBezTo>
                  <a:cubicBezTo>
                    <a:pt x="2430" y="3152"/>
                    <a:pt x="2049" y="3521"/>
                    <a:pt x="1691" y="3831"/>
                  </a:cubicBezTo>
                  <a:cubicBezTo>
                    <a:pt x="1287" y="4176"/>
                    <a:pt x="906" y="4533"/>
                    <a:pt x="525" y="4902"/>
                  </a:cubicBezTo>
                  <a:cubicBezTo>
                    <a:pt x="489" y="4593"/>
                    <a:pt x="453" y="4283"/>
                    <a:pt x="406" y="3974"/>
                  </a:cubicBezTo>
                  <a:cubicBezTo>
                    <a:pt x="1227" y="3450"/>
                    <a:pt x="2156" y="2890"/>
                    <a:pt x="2834" y="2188"/>
                  </a:cubicBezTo>
                  <a:close/>
                  <a:moveTo>
                    <a:pt x="2882" y="3164"/>
                  </a:moveTo>
                  <a:cubicBezTo>
                    <a:pt x="2894" y="3486"/>
                    <a:pt x="2906" y="3807"/>
                    <a:pt x="2930" y="4128"/>
                  </a:cubicBezTo>
                  <a:cubicBezTo>
                    <a:pt x="2584" y="4379"/>
                    <a:pt x="2275" y="4700"/>
                    <a:pt x="1965" y="4974"/>
                  </a:cubicBezTo>
                  <a:cubicBezTo>
                    <a:pt x="1537" y="5355"/>
                    <a:pt x="1108" y="5748"/>
                    <a:pt x="679" y="6141"/>
                  </a:cubicBezTo>
                  <a:cubicBezTo>
                    <a:pt x="632" y="5795"/>
                    <a:pt x="596" y="5438"/>
                    <a:pt x="548" y="5081"/>
                  </a:cubicBezTo>
                  <a:cubicBezTo>
                    <a:pt x="929" y="4759"/>
                    <a:pt x="1310" y="4438"/>
                    <a:pt x="1703" y="4117"/>
                  </a:cubicBezTo>
                  <a:cubicBezTo>
                    <a:pt x="2084" y="3807"/>
                    <a:pt x="2525" y="3521"/>
                    <a:pt x="2882" y="3164"/>
                  </a:cubicBezTo>
                  <a:close/>
                  <a:moveTo>
                    <a:pt x="2942" y="4414"/>
                  </a:moveTo>
                  <a:cubicBezTo>
                    <a:pt x="2954" y="4688"/>
                    <a:pt x="2977" y="4950"/>
                    <a:pt x="2989" y="5224"/>
                  </a:cubicBezTo>
                  <a:cubicBezTo>
                    <a:pt x="2620" y="5450"/>
                    <a:pt x="2287" y="5736"/>
                    <a:pt x="1953" y="5986"/>
                  </a:cubicBezTo>
                  <a:cubicBezTo>
                    <a:pt x="1561" y="6295"/>
                    <a:pt x="1156" y="6593"/>
                    <a:pt x="763" y="6903"/>
                  </a:cubicBezTo>
                  <a:cubicBezTo>
                    <a:pt x="739" y="6688"/>
                    <a:pt x="715" y="6486"/>
                    <a:pt x="691" y="6283"/>
                  </a:cubicBezTo>
                  <a:cubicBezTo>
                    <a:pt x="1168" y="5891"/>
                    <a:pt x="1632" y="5510"/>
                    <a:pt x="2108" y="5117"/>
                  </a:cubicBezTo>
                  <a:cubicBezTo>
                    <a:pt x="2382" y="4879"/>
                    <a:pt x="2680" y="4664"/>
                    <a:pt x="2942" y="4414"/>
                  </a:cubicBezTo>
                  <a:close/>
                  <a:moveTo>
                    <a:pt x="3001" y="5510"/>
                  </a:moveTo>
                  <a:cubicBezTo>
                    <a:pt x="3025" y="5772"/>
                    <a:pt x="3037" y="6022"/>
                    <a:pt x="3049" y="6283"/>
                  </a:cubicBezTo>
                  <a:cubicBezTo>
                    <a:pt x="2715" y="6486"/>
                    <a:pt x="2394" y="6748"/>
                    <a:pt x="2096" y="6986"/>
                  </a:cubicBezTo>
                  <a:cubicBezTo>
                    <a:pt x="1680" y="7307"/>
                    <a:pt x="1263" y="7653"/>
                    <a:pt x="858" y="7998"/>
                  </a:cubicBezTo>
                  <a:cubicBezTo>
                    <a:pt x="834" y="7677"/>
                    <a:pt x="810" y="7367"/>
                    <a:pt x="775" y="7045"/>
                  </a:cubicBezTo>
                  <a:cubicBezTo>
                    <a:pt x="1203" y="6760"/>
                    <a:pt x="1632" y="6462"/>
                    <a:pt x="2061" y="6164"/>
                  </a:cubicBezTo>
                  <a:cubicBezTo>
                    <a:pt x="2370" y="5950"/>
                    <a:pt x="2704" y="5748"/>
                    <a:pt x="3001" y="5510"/>
                  </a:cubicBezTo>
                  <a:close/>
                  <a:moveTo>
                    <a:pt x="3061" y="6617"/>
                  </a:moveTo>
                  <a:cubicBezTo>
                    <a:pt x="3073" y="6819"/>
                    <a:pt x="3085" y="7034"/>
                    <a:pt x="3096" y="7236"/>
                  </a:cubicBezTo>
                  <a:cubicBezTo>
                    <a:pt x="2334" y="7593"/>
                    <a:pt x="1596" y="8165"/>
                    <a:pt x="929" y="8736"/>
                  </a:cubicBezTo>
                  <a:cubicBezTo>
                    <a:pt x="918" y="8546"/>
                    <a:pt x="894" y="8367"/>
                    <a:pt x="882" y="8188"/>
                  </a:cubicBezTo>
                  <a:cubicBezTo>
                    <a:pt x="1322" y="7843"/>
                    <a:pt x="1775" y="7510"/>
                    <a:pt x="2239" y="7188"/>
                  </a:cubicBezTo>
                  <a:cubicBezTo>
                    <a:pt x="2501" y="6998"/>
                    <a:pt x="2799" y="6819"/>
                    <a:pt x="3061" y="6617"/>
                  </a:cubicBezTo>
                  <a:close/>
                  <a:moveTo>
                    <a:pt x="3108" y="7522"/>
                  </a:moveTo>
                  <a:cubicBezTo>
                    <a:pt x="3132" y="7772"/>
                    <a:pt x="3132" y="8034"/>
                    <a:pt x="3144" y="8296"/>
                  </a:cubicBezTo>
                  <a:cubicBezTo>
                    <a:pt x="2751" y="8439"/>
                    <a:pt x="2430" y="8831"/>
                    <a:pt x="2108" y="9093"/>
                  </a:cubicBezTo>
                  <a:cubicBezTo>
                    <a:pt x="1751" y="9391"/>
                    <a:pt x="1382" y="9665"/>
                    <a:pt x="1025" y="9951"/>
                  </a:cubicBezTo>
                  <a:cubicBezTo>
                    <a:pt x="1001" y="9617"/>
                    <a:pt x="977" y="9284"/>
                    <a:pt x="953" y="8950"/>
                  </a:cubicBezTo>
                  <a:cubicBezTo>
                    <a:pt x="1322" y="8700"/>
                    <a:pt x="1691" y="8450"/>
                    <a:pt x="2061" y="8200"/>
                  </a:cubicBezTo>
                  <a:cubicBezTo>
                    <a:pt x="2406" y="7974"/>
                    <a:pt x="2775" y="7760"/>
                    <a:pt x="3108" y="7522"/>
                  </a:cubicBezTo>
                  <a:close/>
                  <a:moveTo>
                    <a:pt x="3156" y="8462"/>
                  </a:moveTo>
                  <a:cubicBezTo>
                    <a:pt x="3168" y="8772"/>
                    <a:pt x="3180" y="9081"/>
                    <a:pt x="3192" y="9391"/>
                  </a:cubicBezTo>
                  <a:cubicBezTo>
                    <a:pt x="2799" y="9582"/>
                    <a:pt x="2465" y="9903"/>
                    <a:pt x="2120" y="10165"/>
                  </a:cubicBezTo>
                  <a:cubicBezTo>
                    <a:pt x="1775" y="10403"/>
                    <a:pt x="1430" y="10641"/>
                    <a:pt x="1084" y="10867"/>
                  </a:cubicBezTo>
                  <a:cubicBezTo>
                    <a:pt x="1072" y="10617"/>
                    <a:pt x="1049" y="10379"/>
                    <a:pt x="1037" y="10129"/>
                  </a:cubicBezTo>
                  <a:cubicBezTo>
                    <a:pt x="1430" y="9903"/>
                    <a:pt x="1799" y="9641"/>
                    <a:pt x="2144" y="9355"/>
                  </a:cubicBezTo>
                  <a:cubicBezTo>
                    <a:pt x="2477" y="9105"/>
                    <a:pt x="2930" y="8831"/>
                    <a:pt x="3156" y="8462"/>
                  </a:cubicBezTo>
                  <a:close/>
                  <a:moveTo>
                    <a:pt x="3204" y="9605"/>
                  </a:moveTo>
                  <a:cubicBezTo>
                    <a:pt x="3227" y="10153"/>
                    <a:pt x="3215" y="10713"/>
                    <a:pt x="3204" y="11284"/>
                  </a:cubicBezTo>
                  <a:cubicBezTo>
                    <a:pt x="2811" y="11534"/>
                    <a:pt x="2453" y="11868"/>
                    <a:pt x="2108" y="12177"/>
                  </a:cubicBezTo>
                  <a:cubicBezTo>
                    <a:pt x="1811" y="12427"/>
                    <a:pt x="1525" y="12677"/>
                    <a:pt x="1239" y="12939"/>
                  </a:cubicBezTo>
                  <a:cubicBezTo>
                    <a:pt x="1215" y="12665"/>
                    <a:pt x="1191" y="12391"/>
                    <a:pt x="1168" y="12118"/>
                  </a:cubicBezTo>
                  <a:cubicBezTo>
                    <a:pt x="1489" y="11856"/>
                    <a:pt x="1811" y="11594"/>
                    <a:pt x="2132" y="11320"/>
                  </a:cubicBezTo>
                  <a:cubicBezTo>
                    <a:pt x="2477" y="11034"/>
                    <a:pt x="2882" y="10760"/>
                    <a:pt x="3132" y="10391"/>
                  </a:cubicBezTo>
                  <a:cubicBezTo>
                    <a:pt x="3161" y="10342"/>
                    <a:pt x="3119" y="10302"/>
                    <a:pt x="3076" y="10302"/>
                  </a:cubicBezTo>
                  <a:cubicBezTo>
                    <a:pt x="3067" y="10302"/>
                    <a:pt x="3057" y="10304"/>
                    <a:pt x="3049" y="10308"/>
                  </a:cubicBezTo>
                  <a:cubicBezTo>
                    <a:pt x="2644" y="10498"/>
                    <a:pt x="2311" y="10867"/>
                    <a:pt x="1977" y="11165"/>
                  </a:cubicBezTo>
                  <a:cubicBezTo>
                    <a:pt x="1703" y="11403"/>
                    <a:pt x="1430" y="11653"/>
                    <a:pt x="1156" y="11903"/>
                  </a:cubicBezTo>
                  <a:cubicBezTo>
                    <a:pt x="1144" y="11701"/>
                    <a:pt x="1132" y="11510"/>
                    <a:pt x="1120" y="11320"/>
                  </a:cubicBezTo>
                  <a:cubicBezTo>
                    <a:pt x="1108" y="11236"/>
                    <a:pt x="1108" y="11153"/>
                    <a:pt x="1096" y="11082"/>
                  </a:cubicBezTo>
                  <a:cubicBezTo>
                    <a:pt x="1513" y="10844"/>
                    <a:pt x="1918" y="10594"/>
                    <a:pt x="2311" y="10320"/>
                  </a:cubicBezTo>
                  <a:cubicBezTo>
                    <a:pt x="2608" y="10105"/>
                    <a:pt x="2954" y="9891"/>
                    <a:pt x="3204" y="9605"/>
                  </a:cubicBezTo>
                  <a:close/>
                  <a:moveTo>
                    <a:pt x="3204" y="11558"/>
                  </a:moveTo>
                  <a:lnTo>
                    <a:pt x="3204" y="11558"/>
                  </a:lnTo>
                  <a:cubicBezTo>
                    <a:pt x="3192" y="11844"/>
                    <a:pt x="3180" y="12129"/>
                    <a:pt x="3180" y="12403"/>
                  </a:cubicBezTo>
                  <a:cubicBezTo>
                    <a:pt x="2489" y="12701"/>
                    <a:pt x="1870" y="13261"/>
                    <a:pt x="1310" y="13796"/>
                  </a:cubicBezTo>
                  <a:cubicBezTo>
                    <a:pt x="1287" y="13582"/>
                    <a:pt x="1275" y="13368"/>
                    <a:pt x="1251" y="13153"/>
                  </a:cubicBezTo>
                  <a:cubicBezTo>
                    <a:pt x="1561" y="12903"/>
                    <a:pt x="1882" y="12653"/>
                    <a:pt x="2180" y="12391"/>
                  </a:cubicBezTo>
                  <a:cubicBezTo>
                    <a:pt x="2513" y="12118"/>
                    <a:pt x="2882" y="11856"/>
                    <a:pt x="3204" y="11558"/>
                  </a:cubicBezTo>
                  <a:close/>
                  <a:moveTo>
                    <a:pt x="3168" y="12606"/>
                  </a:moveTo>
                  <a:lnTo>
                    <a:pt x="3168" y="12606"/>
                  </a:lnTo>
                  <a:cubicBezTo>
                    <a:pt x="3156" y="12927"/>
                    <a:pt x="3144" y="13261"/>
                    <a:pt x="3132" y="13582"/>
                  </a:cubicBezTo>
                  <a:cubicBezTo>
                    <a:pt x="2489" y="13939"/>
                    <a:pt x="1906" y="14487"/>
                    <a:pt x="1394" y="15023"/>
                  </a:cubicBezTo>
                  <a:cubicBezTo>
                    <a:pt x="1382" y="14701"/>
                    <a:pt x="1358" y="14380"/>
                    <a:pt x="1334" y="14058"/>
                  </a:cubicBezTo>
                  <a:cubicBezTo>
                    <a:pt x="1644" y="13820"/>
                    <a:pt x="1953" y="13570"/>
                    <a:pt x="2263" y="13332"/>
                  </a:cubicBezTo>
                  <a:cubicBezTo>
                    <a:pt x="2561" y="13106"/>
                    <a:pt x="2894" y="12880"/>
                    <a:pt x="3168" y="12606"/>
                  </a:cubicBezTo>
                  <a:close/>
                  <a:moveTo>
                    <a:pt x="3132" y="13880"/>
                  </a:moveTo>
                  <a:lnTo>
                    <a:pt x="3132" y="13880"/>
                  </a:lnTo>
                  <a:cubicBezTo>
                    <a:pt x="3120" y="14130"/>
                    <a:pt x="3120" y="14368"/>
                    <a:pt x="3120" y="14618"/>
                  </a:cubicBezTo>
                  <a:cubicBezTo>
                    <a:pt x="2811" y="14808"/>
                    <a:pt x="2537" y="15058"/>
                    <a:pt x="2263" y="15285"/>
                  </a:cubicBezTo>
                  <a:cubicBezTo>
                    <a:pt x="1989" y="15499"/>
                    <a:pt x="1715" y="15737"/>
                    <a:pt x="1441" y="15963"/>
                  </a:cubicBezTo>
                  <a:cubicBezTo>
                    <a:pt x="1441" y="15713"/>
                    <a:pt x="1430" y="15475"/>
                    <a:pt x="1418" y="15225"/>
                  </a:cubicBezTo>
                  <a:cubicBezTo>
                    <a:pt x="1775" y="14904"/>
                    <a:pt x="2144" y="14594"/>
                    <a:pt x="2525" y="14296"/>
                  </a:cubicBezTo>
                  <a:cubicBezTo>
                    <a:pt x="2715" y="14154"/>
                    <a:pt x="2930" y="14023"/>
                    <a:pt x="3132" y="13880"/>
                  </a:cubicBezTo>
                  <a:close/>
                  <a:moveTo>
                    <a:pt x="3120" y="14904"/>
                  </a:moveTo>
                  <a:cubicBezTo>
                    <a:pt x="3120" y="15142"/>
                    <a:pt x="3132" y="15392"/>
                    <a:pt x="3132" y="15630"/>
                  </a:cubicBezTo>
                  <a:cubicBezTo>
                    <a:pt x="2858" y="15832"/>
                    <a:pt x="2620" y="16082"/>
                    <a:pt x="2370" y="16320"/>
                  </a:cubicBezTo>
                  <a:cubicBezTo>
                    <a:pt x="2061" y="16606"/>
                    <a:pt x="1763" y="16892"/>
                    <a:pt x="1465" y="17190"/>
                  </a:cubicBezTo>
                  <a:cubicBezTo>
                    <a:pt x="1465" y="16856"/>
                    <a:pt x="1465" y="16523"/>
                    <a:pt x="1453" y="16189"/>
                  </a:cubicBezTo>
                  <a:cubicBezTo>
                    <a:pt x="1751" y="15963"/>
                    <a:pt x="2049" y="15737"/>
                    <a:pt x="2346" y="15511"/>
                  </a:cubicBezTo>
                  <a:cubicBezTo>
                    <a:pt x="2596" y="15320"/>
                    <a:pt x="2882" y="15130"/>
                    <a:pt x="3120" y="14904"/>
                  </a:cubicBezTo>
                  <a:close/>
                  <a:moveTo>
                    <a:pt x="31745" y="840"/>
                  </a:moveTo>
                  <a:cubicBezTo>
                    <a:pt x="33915" y="840"/>
                    <a:pt x="36085" y="849"/>
                    <a:pt x="38256" y="866"/>
                  </a:cubicBezTo>
                  <a:cubicBezTo>
                    <a:pt x="37839" y="3414"/>
                    <a:pt x="37744" y="6069"/>
                    <a:pt x="37565" y="8641"/>
                  </a:cubicBezTo>
                  <a:cubicBezTo>
                    <a:pt x="37375" y="11308"/>
                    <a:pt x="37160" y="13987"/>
                    <a:pt x="37017" y="16666"/>
                  </a:cubicBezTo>
                  <a:cubicBezTo>
                    <a:pt x="36613" y="16560"/>
                    <a:pt x="36165" y="16527"/>
                    <a:pt x="35707" y="16527"/>
                  </a:cubicBezTo>
                  <a:cubicBezTo>
                    <a:pt x="34978" y="16527"/>
                    <a:pt x="34225" y="16611"/>
                    <a:pt x="33588" y="16618"/>
                  </a:cubicBezTo>
                  <a:cubicBezTo>
                    <a:pt x="32088" y="16642"/>
                    <a:pt x="30588" y="16666"/>
                    <a:pt x="29088" y="16701"/>
                  </a:cubicBezTo>
                  <a:cubicBezTo>
                    <a:pt x="25623" y="16761"/>
                    <a:pt x="22170" y="16821"/>
                    <a:pt x="18706" y="16916"/>
                  </a:cubicBezTo>
                  <a:cubicBezTo>
                    <a:pt x="14169" y="17035"/>
                    <a:pt x="9645" y="17178"/>
                    <a:pt x="5120" y="17416"/>
                  </a:cubicBezTo>
                  <a:cubicBezTo>
                    <a:pt x="5103" y="17398"/>
                    <a:pt x="5086" y="17387"/>
                    <a:pt x="5068" y="17387"/>
                  </a:cubicBezTo>
                  <a:cubicBezTo>
                    <a:pt x="5062" y="17387"/>
                    <a:pt x="5055" y="17389"/>
                    <a:pt x="5049" y="17392"/>
                  </a:cubicBezTo>
                  <a:cubicBezTo>
                    <a:pt x="5037" y="17404"/>
                    <a:pt x="5025" y="17416"/>
                    <a:pt x="5013" y="17416"/>
                  </a:cubicBezTo>
                  <a:cubicBezTo>
                    <a:pt x="4680" y="17440"/>
                    <a:pt x="4347" y="17452"/>
                    <a:pt x="4013" y="17475"/>
                  </a:cubicBezTo>
                  <a:cubicBezTo>
                    <a:pt x="4073" y="17190"/>
                    <a:pt x="4108" y="16904"/>
                    <a:pt x="4144" y="16606"/>
                  </a:cubicBezTo>
                  <a:cubicBezTo>
                    <a:pt x="4180" y="16582"/>
                    <a:pt x="4204" y="16559"/>
                    <a:pt x="4239" y="16535"/>
                  </a:cubicBezTo>
                  <a:cubicBezTo>
                    <a:pt x="4272" y="16491"/>
                    <a:pt x="4244" y="16426"/>
                    <a:pt x="4193" y="16426"/>
                  </a:cubicBezTo>
                  <a:cubicBezTo>
                    <a:pt x="4189" y="16426"/>
                    <a:pt x="4184" y="16427"/>
                    <a:pt x="4180" y="16428"/>
                  </a:cubicBezTo>
                  <a:lnTo>
                    <a:pt x="4168" y="16428"/>
                  </a:lnTo>
                  <a:cubicBezTo>
                    <a:pt x="4394" y="14118"/>
                    <a:pt x="4025" y="11534"/>
                    <a:pt x="3894" y="9284"/>
                  </a:cubicBezTo>
                  <a:cubicBezTo>
                    <a:pt x="3739" y="6605"/>
                    <a:pt x="3477" y="3926"/>
                    <a:pt x="3096" y="1271"/>
                  </a:cubicBezTo>
                  <a:cubicBezTo>
                    <a:pt x="3120" y="1235"/>
                    <a:pt x="3144" y="1188"/>
                    <a:pt x="3168" y="1152"/>
                  </a:cubicBezTo>
                  <a:cubicBezTo>
                    <a:pt x="4042" y="1233"/>
                    <a:pt x="4929" y="1261"/>
                    <a:pt x="5820" y="1261"/>
                  </a:cubicBezTo>
                  <a:cubicBezTo>
                    <a:pt x="7684" y="1261"/>
                    <a:pt x="9567" y="1137"/>
                    <a:pt x="11395" y="1104"/>
                  </a:cubicBezTo>
                  <a:cubicBezTo>
                    <a:pt x="14336" y="1057"/>
                    <a:pt x="17277" y="997"/>
                    <a:pt x="20218" y="938"/>
                  </a:cubicBezTo>
                  <a:cubicBezTo>
                    <a:pt x="24060" y="869"/>
                    <a:pt x="27903" y="840"/>
                    <a:pt x="31745" y="840"/>
                  </a:cubicBezTo>
                  <a:close/>
                  <a:moveTo>
                    <a:pt x="3156" y="15904"/>
                  </a:moveTo>
                  <a:cubicBezTo>
                    <a:pt x="3168" y="16225"/>
                    <a:pt x="3192" y="16547"/>
                    <a:pt x="3227" y="16868"/>
                  </a:cubicBezTo>
                  <a:cubicBezTo>
                    <a:pt x="3013" y="17011"/>
                    <a:pt x="2799" y="17166"/>
                    <a:pt x="2584" y="17309"/>
                  </a:cubicBezTo>
                  <a:cubicBezTo>
                    <a:pt x="2180" y="17583"/>
                    <a:pt x="1799" y="17892"/>
                    <a:pt x="1418" y="18202"/>
                  </a:cubicBezTo>
                  <a:cubicBezTo>
                    <a:pt x="1430" y="17940"/>
                    <a:pt x="1441" y="17678"/>
                    <a:pt x="1453" y="17416"/>
                  </a:cubicBezTo>
                  <a:cubicBezTo>
                    <a:pt x="1811" y="17106"/>
                    <a:pt x="2180" y="16797"/>
                    <a:pt x="2525" y="16475"/>
                  </a:cubicBezTo>
                  <a:cubicBezTo>
                    <a:pt x="2739" y="16285"/>
                    <a:pt x="2954" y="16106"/>
                    <a:pt x="3156" y="15904"/>
                  </a:cubicBezTo>
                  <a:close/>
                  <a:moveTo>
                    <a:pt x="33922" y="17523"/>
                  </a:moveTo>
                  <a:cubicBezTo>
                    <a:pt x="34184" y="17523"/>
                    <a:pt x="34457" y="17535"/>
                    <a:pt x="34731" y="17547"/>
                  </a:cubicBezTo>
                  <a:cubicBezTo>
                    <a:pt x="34565" y="17678"/>
                    <a:pt x="34398" y="17833"/>
                    <a:pt x="34243" y="17964"/>
                  </a:cubicBezTo>
                  <a:cubicBezTo>
                    <a:pt x="33946" y="18214"/>
                    <a:pt x="33648" y="18464"/>
                    <a:pt x="33350" y="18726"/>
                  </a:cubicBezTo>
                  <a:cubicBezTo>
                    <a:pt x="33267" y="18722"/>
                    <a:pt x="33184" y="18721"/>
                    <a:pt x="33101" y="18721"/>
                  </a:cubicBezTo>
                  <a:cubicBezTo>
                    <a:pt x="32875" y="18721"/>
                    <a:pt x="32648" y="18732"/>
                    <a:pt x="32422" y="18749"/>
                  </a:cubicBezTo>
                  <a:cubicBezTo>
                    <a:pt x="32624" y="18595"/>
                    <a:pt x="32826" y="18428"/>
                    <a:pt x="33029" y="18273"/>
                  </a:cubicBezTo>
                  <a:cubicBezTo>
                    <a:pt x="33326" y="18035"/>
                    <a:pt x="33660" y="17797"/>
                    <a:pt x="33922" y="17523"/>
                  </a:cubicBezTo>
                  <a:close/>
                  <a:moveTo>
                    <a:pt x="35446" y="17559"/>
                  </a:moveTo>
                  <a:cubicBezTo>
                    <a:pt x="34981" y="17940"/>
                    <a:pt x="34565" y="18368"/>
                    <a:pt x="34136" y="18773"/>
                  </a:cubicBezTo>
                  <a:cubicBezTo>
                    <a:pt x="33993" y="18761"/>
                    <a:pt x="33850" y="18737"/>
                    <a:pt x="33707" y="18737"/>
                  </a:cubicBezTo>
                  <a:cubicBezTo>
                    <a:pt x="33946" y="18547"/>
                    <a:pt x="34196" y="18356"/>
                    <a:pt x="34434" y="18154"/>
                  </a:cubicBezTo>
                  <a:cubicBezTo>
                    <a:pt x="34672" y="17964"/>
                    <a:pt x="34922" y="17773"/>
                    <a:pt x="35148" y="17559"/>
                  </a:cubicBezTo>
                  <a:close/>
                  <a:moveTo>
                    <a:pt x="33588" y="17511"/>
                  </a:moveTo>
                  <a:lnTo>
                    <a:pt x="33588" y="17511"/>
                  </a:lnTo>
                  <a:cubicBezTo>
                    <a:pt x="33350" y="17678"/>
                    <a:pt x="33136" y="17868"/>
                    <a:pt x="32922" y="18047"/>
                  </a:cubicBezTo>
                  <a:cubicBezTo>
                    <a:pt x="32624" y="18285"/>
                    <a:pt x="32326" y="18523"/>
                    <a:pt x="32041" y="18773"/>
                  </a:cubicBezTo>
                  <a:cubicBezTo>
                    <a:pt x="31707" y="18797"/>
                    <a:pt x="31398" y="18809"/>
                    <a:pt x="31112" y="18821"/>
                  </a:cubicBezTo>
                  <a:lnTo>
                    <a:pt x="30945" y="18821"/>
                  </a:lnTo>
                  <a:cubicBezTo>
                    <a:pt x="31219" y="18595"/>
                    <a:pt x="31505" y="18380"/>
                    <a:pt x="31779" y="18154"/>
                  </a:cubicBezTo>
                  <a:cubicBezTo>
                    <a:pt x="32029" y="17952"/>
                    <a:pt x="32302" y="17749"/>
                    <a:pt x="32552" y="17535"/>
                  </a:cubicBezTo>
                  <a:cubicBezTo>
                    <a:pt x="32898" y="17523"/>
                    <a:pt x="33243" y="17523"/>
                    <a:pt x="33588" y="17511"/>
                  </a:cubicBezTo>
                  <a:close/>
                  <a:moveTo>
                    <a:pt x="32124" y="17535"/>
                  </a:moveTo>
                  <a:lnTo>
                    <a:pt x="32124" y="17535"/>
                  </a:lnTo>
                  <a:cubicBezTo>
                    <a:pt x="31981" y="17666"/>
                    <a:pt x="31838" y="17797"/>
                    <a:pt x="31683" y="17916"/>
                  </a:cubicBezTo>
                  <a:cubicBezTo>
                    <a:pt x="31338" y="18214"/>
                    <a:pt x="30981" y="18523"/>
                    <a:pt x="30636" y="18821"/>
                  </a:cubicBezTo>
                  <a:cubicBezTo>
                    <a:pt x="30302" y="18833"/>
                    <a:pt x="29957" y="18833"/>
                    <a:pt x="29624" y="18845"/>
                  </a:cubicBezTo>
                  <a:cubicBezTo>
                    <a:pt x="30016" y="18535"/>
                    <a:pt x="30409" y="18225"/>
                    <a:pt x="30802" y="17904"/>
                  </a:cubicBezTo>
                  <a:cubicBezTo>
                    <a:pt x="30945" y="17785"/>
                    <a:pt x="31100" y="17666"/>
                    <a:pt x="31243" y="17547"/>
                  </a:cubicBezTo>
                  <a:cubicBezTo>
                    <a:pt x="31540" y="17547"/>
                    <a:pt x="31826" y="17547"/>
                    <a:pt x="32124" y="17535"/>
                  </a:cubicBezTo>
                  <a:close/>
                  <a:moveTo>
                    <a:pt x="30838" y="17559"/>
                  </a:moveTo>
                  <a:cubicBezTo>
                    <a:pt x="30778" y="17618"/>
                    <a:pt x="30707" y="17678"/>
                    <a:pt x="30636" y="17737"/>
                  </a:cubicBezTo>
                  <a:cubicBezTo>
                    <a:pt x="30231" y="18071"/>
                    <a:pt x="29838" y="18428"/>
                    <a:pt x="29445" y="18773"/>
                  </a:cubicBezTo>
                  <a:cubicBezTo>
                    <a:pt x="29421" y="18797"/>
                    <a:pt x="29409" y="18821"/>
                    <a:pt x="29421" y="18845"/>
                  </a:cubicBezTo>
                  <a:cubicBezTo>
                    <a:pt x="29147" y="18845"/>
                    <a:pt x="28862" y="18856"/>
                    <a:pt x="28588" y="18856"/>
                  </a:cubicBezTo>
                  <a:cubicBezTo>
                    <a:pt x="28838" y="18606"/>
                    <a:pt x="29088" y="18368"/>
                    <a:pt x="29362" y="18130"/>
                  </a:cubicBezTo>
                  <a:cubicBezTo>
                    <a:pt x="29600" y="17940"/>
                    <a:pt x="29862" y="17761"/>
                    <a:pt x="30124" y="17571"/>
                  </a:cubicBezTo>
                  <a:cubicBezTo>
                    <a:pt x="30362" y="17571"/>
                    <a:pt x="30600" y="17559"/>
                    <a:pt x="30838" y="17559"/>
                  </a:cubicBezTo>
                  <a:close/>
                  <a:moveTo>
                    <a:pt x="29635" y="17571"/>
                  </a:moveTo>
                  <a:lnTo>
                    <a:pt x="29635" y="17571"/>
                  </a:lnTo>
                  <a:cubicBezTo>
                    <a:pt x="29159" y="17952"/>
                    <a:pt x="28731" y="18416"/>
                    <a:pt x="28338" y="18868"/>
                  </a:cubicBezTo>
                  <a:cubicBezTo>
                    <a:pt x="27992" y="18868"/>
                    <a:pt x="27647" y="18868"/>
                    <a:pt x="27302" y="18880"/>
                  </a:cubicBezTo>
                  <a:cubicBezTo>
                    <a:pt x="27838" y="18464"/>
                    <a:pt x="28385" y="18047"/>
                    <a:pt x="28873" y="17594"/>
                  </a:cubicBezTo>
                  <a:cubicBezTo>
                    <a:pt x="28945" y="17583"/>
                    <a:pt x="29016" y="17583"/>
                    <a:pt x="29088" y="17583"/>
                  </a:cubicBezTo>
                  <a:cubicBezTo>
                    <a:pt x="29266" y="17583"/>
                    <a:pt x="29457" y="17583"/>
                    <a:pt x="29635" y="17571"/>
                  </a:cubicBezTo>
                  <a:close/>
                  <a:moveTo>
                    <a:pt x="28421" y="17594"/>
                  </a:moveTo>
                  <a:lnTo>
                    <a:pt x="28421" y="17594"/>
                  </a:lnTo>
                  <a:cubicBezTo>
                    <a:pt x="27921" y="17999"/>
                    <a:pt x="27445" y="18464"/>
                    <a:pt x="26968" y="18880"/>
                  </a:cubicBezTo>
                  <a:cubicBezTo>
                    <a:pt x="26849" y="18892"/>
                    <a:pt x="26730" y="18892"/>
                    <a:pt x="26611" y="18892"/>
                  </a:cubicBezTo>
                  <a:cubicBezTo>
                    <a:pt x="26385" y="18892"/>
                    <a:pt x="26159" y="18904"/>
                    <a:pt x="25921" y="18904"/>
                  </a:cubicBezTo>
                  <a:cubicBezTo>
                    <a:pt x="26195" y="18678"/>
                    <a:pt x="26456" y="18452"/>
                    <a:pt x="26730" y="18237"/>
                  </a:cubicBezTo>
                  <a:cubicBezTo>
                    <a:pt x="26992" y="18023"/>
                    <a:pt x="27266" y="17833"/>
                    <a:pt x="27540" y="17618"/>
                  </a:cubicBezTo>
                  <a:cubicBezTo>
                    <a:pt x="27838" y="17606"/>
                    <a:pt x="28123" y="17606"/>
                    <a:pt x="28421" y="17594"/>
                  </a:cubicBezTo>
                  <a:close/>
                  <a:moveTo>
                    <a:pt x="36648" y="17487"/>
                  </a:moveTo>
                  <a:lnTo>
                    <a:pt x="36648" y="17487"/>
                  </a:lnTo>
                  <a:cubicBezTo>
                    <a:pt x="36422" y="17654"/>
                    <a:pt x="36208" y="17844"/>
                    <a:pt x="35993" y="17987"/>
                  </a:cubicBezTo>
                  <a:cubicBezTo>
                    <a:pt x="35577" y="18297"/>
                    <a:pt x="35160" y="18630"/>
                    <a:pt x="34708" y="18904"/>
                  </a:cubicBezTo>
                  <a:cubicBezTo>
                    <a:pt x="34624" y="18868"/>
                    <a:pt x="34529" y="18856"/>
                    <a:pt x="34446" y="18833"/>
                  </a:cubicBezTo>
                  <a:cubicBezTo>
                    <a:pt x="34934" y="18428"/>
                    <a:pt x="35422" y="18011"/>
                    <a:pt x="35851" y="17559"/>
                  </a:cubicBezTo>
                  <a:cubicBezTo>
                    <a:pt x="36124" y="17547"/>
                    <a:pt x="36398" y="17535"/>
                    <a:pt x="36648" y="17487"/>
                  </a:cubicBezTo>
                  <a:close/>
                  <a:moveTo>
                    <a:pt x="27135" y="17618"/>
                  </a:moveTo>
                  <a:lnTo>
                    <a:pt x="27135" y="17618"/>
                  </a:lnTo>
                  <a:cubicBezTo>
                    <a:pt x="26968" y="17761"/>
                    <a:pt x="26814" y="17892"/>
                    <a:pt x="26659" y="18023"/>
                  </a:cubicBezTo>
                  <a:cubicBezTo>
                    <a:pt x="26314" y="18309"/>
                    <a:pt x="25992" y="18606"/>
                    <a:pt x="25659" y="18904"/>
                  </a:cubicBezTo>
                  <a:cubicBezTo>
                    <a:pt x="25361" y="18916"/>
                    <a:pt x="25052" y="18916"/>
                    <a:pt x="24754" y="18928"/>
                  </a:cubicBezTo>
                  <a:cubicBezTo>
                    <a:pt x="24992" y="18690"/>
                    <a:pt x="25230" y="18452"/>
                    <a:pt x="25468" y="18225"/>
                  </a:cubicBezTo>
                  <a:cubicBezTo>
                    <a:pt x="25683" y="18023"/>
                    <a:pt x="25921" y="17833"/>
                    <a:pt x="26147" y="17642"/>
                  </a:cubicBezTo>
                  <a:cubicBezTo>
                    <a:pt x="26468" y="17630"/>
                    <a:pt x="26802" y="17630"/>
                    <a:pt x="27135" y="17618"/>
                  </a:cubicBezTo>
                  <a:close/>
                  <a:moveTo>
                    <a:pt x="25742" y="17642"/>
                  </a:moveTo>
                  <a:lnTo>
                    <a:pt x="25742" y="17642"/>
                  </a:lnTo>
                  <a:cubicBezTo>
                    <a:pt x="25623" y="17761"/>
                    <a:pt x="25492" y="17880"/>
                    <a:pt x="25373" y="17999"/>
                  </a:cubicBezTo>
                  <a:cubicBezTo>
                    <a:pt x="25063" y="18297"/>
                    <a:pt x="24766" y="18606"/>
                    <a:pt x="24468" y="18928"/>
                  </a:cubicBezTo>
                  <a:cubicBezTo>
                    <a:pt x="24230" y="18940"/>
                    <a:pt x="24004" y="18940"/>
                    <a:pt x="23766" y="18952"/>
                  </a:cubicBezTo>
                  <a:cubicBezTo>
                    <a:pt x="23992" y="18678"/>
                    <a:pt x="24230" y="18404"/>
                    <a:pt x="24480" y="18154"/>
                  </a:cubicBezTo>
                  <a:cubicBezTo>
                    <a:pt x="24647" y="17987"/>
                    <a:pt x="24825" y="17833"/>
                    <a:pt x="25004" y="17666"/>
                  </a:cubicBezTo>
                  <a:cubicBezTo>
                    <a:pt x="25254" y="17654"/>
                    <a:pt x="25504" y="17654"/>
                    <a:pt x="25742" y="17642"/>
                  </a:cubicBezTo>
                  <a:close/>
                  <a:moveTo>
                    <a:pt x="24575" y="17666"/>
                  </a:moveTo>
                  <a:lnTo>
                    <a:pt x="24575" y="17666"/>
                  </a:lnTo>
                  <a:cubicBezTo>
                    <a:pt x="24480" y="17761"/>
                    <a:pt x="24385" y="17868"/>
                    <a:pt x="24290" y="17964"/>
                  </a:cubicBezTo>
                  <a:cubicBezTo>
                    <a:pt x="23980" y="18273"/>
                    <a:pt x="23718" y="18606"/>
                    <a:pt x="23456" y="18952"/>
                  </a:cubicBezTo>
                  <a:cubicBezTo>
                    <a:pt x="23147" y="18964"/>
                    <a:pt x="22825" y="18964"/>
                    <a:pt x="22516" y="18976"/>
                  </a:cubicBezTo>
                  <a:cubicBezTo>
                    <a:pt x="22754" y="18737"/>
                    <a:pt x="22980" y="18511"/>
                    <a:pt x="23206" y="18273"/>
                  </a:cubicBezTo>
                  <a:cubicBezTo>
                    <a:pt x="23397" y="18083"/>
                    <a:pt x="23599" y="17892"/>
                    <a:pt x="23766" y="17678"/>
                  </a:cubicBezTo>
                  <a:cubicBezTo>
                    <a:pt x="24040" y="17678"/>
                    <a:pt x="24313" y="17678"/>
                    <a:pt x="24575" y="17666"/>
                  </a:cubicBezTo>
                  <a:close/>
                  <a:moveTo>
                    <a:pt x="23385" y="17690"/>
                  </a:moveTo>
                  <a:cubicBezTo>
                    <a:pt x="23266" y="17821"/>
                    <a:pt x="23135" y="17952"/>
                    <a:pt x="23016" y="18083"/>
                  </a:cubicBezTo>
                  <a:cubicBezTo>
                    <a:pt x="22718" y="18368"/>
                    <a:pt x="22444" y="18678"/>
                    <a:pt x="22158" y="18976"/>
                  </a:cubicBezTo>
                  <a:cubicBezTo>
                    <a:pt x="21896" y="18987"/>
                    <a:pt x="21634" y="18987"/>
                    <a:pt x="21373" y="18987"/>
                  </a:cubicBezTo>
                  <a:cubicBezTo>
                    <a:pt x="21587" y="18773"/>
                    <a:pt x="21801" y="18559"/>
                    <a:pt x="22015" y="18333"/>
                  </a:cubicBezTo>
                  <a:cubicBezTo>
                    <a:pt x="22218" y="18130"/>
                    <a:pt x="22432" y="17928"/>
                    <a:pt x="22623" y="17702"/>
                  </a:cubicBezTo>
                  <a:cubicBezTo>
                    <a:pt x="22873" y="17702"/>
                    <a:pt x="23135" y="17690"/>
                    <a:pt x="23385" y="17690"/>
                  </a:cubicBezTo>
                  <a:close/>
                  <a:moveTo>
                    <a:pt x="22265" y="17713"/>
                  </a:moveTo>
                  <a:cubicBezTo>
                    <a:pt x="21801" y="18071"/>
                    <a:pt x="21420" y="18571"/>
                    <a:pt x="21063" y="18999"/>
                  </a:cubicBezTo>
                  <a:cubicBezTo>
                    <a:pt x="20944" y="18999"/>
                    <a:pt x="20813" y="19011"/>
                    <a:pt x="20694" y="19011"/>
                  </a:cubicBezTo>
                  <a:cubicBezTo>
                    <a:pt x="20837" y="18821"/>
                    <a:pt x="20992" y="18630"/>
                    <a:pt x="21158" y="18452"/>
                  </a:cubicBezTo>
                  <a:cubicBezTo>
                    <a:pt x="21396" y="18202"/>
                    <a:pt x="21694" y="17987"/>
                    <a:pt x="21908" y="17713"/>
                  </a:cubicBezTo>
                  <a:close/>
                  <a:moveTo>
                    <a:pt x="21634" y="17725"/>
                  </a:moveTo>
                  <a:cubicBezTo>
                    <a:pt x="21373" y="17880"/>
                    <a:pt x="21146" y="18118"/>
                    <a:pt x="20956" y="18333"/>
                  </a:cubicBezTo>
                  <a:cubicBezTo>
                    <a:pt x="20753" y="18547"/>
                    <a:pt x="20563" y="18773"/>
                    <a:pt x="20396" y="19011"/>
                  </a:cubicBezTo>
                  <a:cubicBezTo>
                    <a:pt x="20087" y="19023"/>
                    <a:pt x="19777" y="19035"/>
                    <a:pt x="19456" y="19035"/>
                  </a:cubicBezTo>
                  <a:cubicBezTo>
                    <a:pt x="19860" y="18630"/>
                    <a:pt x="20241" y="18214"/>
                    <a:pt x="20515" y="17737"/>
                  </a:cubicBezTo>
                  <a:cubicBezTo>
                    <a:pt x="20896" y="17737"/>
                    <a:pt x="21265" y="17725"/>
                    <a:pt x="21634" y="17725"/>
                  </a:cubicBezTo>
                  <a:close/>
                  <a:moveTo>
                    <a:pt x="20325" y="17749"/>
                  </a:moveTo>
                  <a:cubicBezTo>
                    <a:pt x="19860" y="18118"/>
                    <a:pt x="19468" y="18583"/>
                    <a:pt x="19098" y="19047"/>
                  </a:cubicBezTo>
                  <a:cubicBezTo>
                    <a:pt x="18717" y="19059"/>
                    <a:pt x="18336" y="19059"/>
                    <a:pt x="17955" y="19071"/>
                  </a:cubicBezTo>
                  <a:cubicBezTo>
                    <a:pt x="18158" y="18821"/>
                    <a:pt x="18360" y="18583"/>
                    <a:pt x="18563" y="18345"/>
                  </a:cubicBezTo>
                  <a:cubicBezTo>
                    <a:pt x="18741" y="18154"/>
                    <a:pt x="18932" y="17964"/>
                    <a:pt x="19087" y="17761"/>
                  </a:cubicBezTo>
                  <a:cubicBezTo>
                    <a:pt x="19503" y="17761"/>
                    <a:pt x="19908" y="17749"/>
                    <a:pt x="20325" y="17749"/>
                  </a:cubicBezTo>
                  <a:close/>
                  <a:moveTo>
                    <a:pt x="18753" y="17773"/>
                  </a:moveTo>
                  <a:cubicBezTo>
                    <a:pt x="18598" y="17940"/>
                    <a:pt x="18455" y="18106"/>
                    <a:pt x="18313" y="18273"/>
                  </a:cubicBezTo>
                  <a:cubicBezTo>
                    <a:pt x="18098" y="18535"/>
                    <a:pt x="17896" y="18809"/>
                    <a:pt x="17693" y="19083"/>
                  </a:cubicBezTo>
                  <a:cubicBezTo>
                    <a:pt x="17503" y="19083"/>
                    <a:pt x="17312" y="19083"/>
                    <a:pt x="17134" y="19095"/>
                  </a:cubicBezTo>
                  <a:cubicBezTo>
                    <a:pt x="17301" y="18904"/>
                    <a:pt x="17467" y="18714"/>
                    <a:pt x="17634" y="18511"/>
                  </a:cubicBezTo>
                  <a:cubicBezTo>
                    <a:pt x="17836" y="18285"/>
                    <a:pt x="18051" y="18047"/>
                    <a:pt x="18194" y="17785"/>
                  </a:cubicBezTo>
                  <a:cubicBezTo>
                    <a:pt x="18360" y="17785"/>
                    <a:pt x="18539" y="17773"/>
                    <a:pt x="18706" y="17773"/>
                  </a:cubicBezTo>
                  <a:close/>
                  <a:moveTo>
                    <a:pt x="17920" y="17785"/>
                  </a:moveTo>
                  <a:cubicBezTo>
                    <a:pt x="17741" y="17952"/>
                    <a:pt x="17586" y="18142"/>
                    <a:pt x="17443" y="18321"/>
                  </a:cubicBezTo>
                  <a:cubicBezTo>
                    <a:pt x="17217" y="18571"/>
                    <a:pt x="17015" y="18833"/>
                    <a:pt x="16801" y="19095"/>
                  </a:cubicBezTo>
                  <a:cubicBezTo>
                    <a:pt x="16610" y="19107"/>
                    <a:pt x="16420" y="19107"/>
                    <a:pt x="16229" y="19118"/>
                  </a:cubicBezTo>
                  <a:lnTo>
                    <a:pt x="16062" y="19118"/>
                  </a:lnTo>
                  <a:cubicBezTo>
                    <a:pt x="16253" y="18904"/>
                    <a:pt x="16455" y="18690"/>
                    <a:pt x="16658" y="18475"/>
                  </a:cubicBezTo>
                  <a:cubicBezTo>
                    <a:pt x="16848" y="18261"/>
                    <a:pt x="17062" y="18047"/>
                    <a:pt x="17217" y="17797"/>
                  </a:cubicBezTo>
                  <a:cubicBezTo>
                    <a:pt x="17455" y="17797"/>
                    <a:pt x="17682" y="17785"/>
                    <a:pt x="17920" y="17785"/>
                  </a:cubicBezTo>
                  <a:close/>
                  <a:moveTo>
                    <a:pt x="16872" y="17797"/>
                  </a:moveTo>
                  <a:lnTo>
                    <a:pt x="16872" y="17797"/>
                  </a:lnTo>
                  <a:cubicBezTo>
                    <a:pt x="16705" y="17964"/>
                    <a:pt x="16550" y="18154"/>
                    <a:pt x="16408" y="18321"/>
                  </a:cubicBezTo>
                  <a:cubicBezTo>
                    <a:pt x="16169" y="18583"/>
                    <a:pt x="15943" y="18856"/>
                    <a:pt x="15717" y="19130"/>
                  </a:cubicBezTo>
                  <a:cubicBezTo>
                    <a:pt x="15360" y="19142"/>
                    <a:pt x="15003" y="19142"/>
                    <a:pt x="14657" y="19154"/>
                  </a:cubicBezTo>
                  <a:cubicBezTo>
                    <a:pt x="14836" y="18976"/>
                    <a:pt x="15026" y="18809"/>
                    <a:pt x="15217" y="18630"/>
                  </a:cubicBezTo>
                  <a:cubicBezTo>
                    <a:pt x="15503" y="18368"/>
                    <a:pt x="15824" y="18106"/>
                    <a:pt x="16098" y="17821"/>
                  </a:cubicBezTo>
                  <a:cubicBezTo>
                    <a:pt x="16348" y="17809"/>
                    <a:pt x="16610" y="17809"/>
                    <a:pt x="16872" y="17797"/>
                  </a:cubicBezTo>
                  <a:close/>
                  <a:moveTo>
                    <a:pt x="3275" y="17202"/>
                  </a:moveTo>
                  <a:cubicBezTo>
                    <a:pt x="3299" y="17344"/>
                    <a:pt x="3311" y="17475"/>
                    <a:pt x="3335" y="17618"/>
                  </a:cubicBezTo>
                  <a:cubicBezTo>
                    <a:pt x="3323" y="17654"/>
                    <a:pt x="3323" y="17690"/>
                    <a:pt x="3323" y="17725"/>
                  </a:cubicBezTo>
                  <a:cubicBezTo>
                    <a:pt x="2906" y="17904"/>
                    <a:pt x="2525" y="18261"/>
                    <a:pt x="2180" y="18511"/>
                  </a:cubicBezTo>
                  <a:cubicBezTo>
                    <a:pt x="1894" y="18726"/>
                    <a:pt x="1596" y="18952"/>
                    <a:pt x="1299" y="19166"/>
                  </a:cubicBezTo>
                  <a:cubicBezTo>
                    <a:pt x="1334" y="18928"/>
                    <a:pt x="1370" y="18690"/>
                    <a:pt x="1394" y="18452"/>
                  </a:cubicBezTo>
                  <a:cubicBezTo>
                    <a:pt x="1858" y="18118"/>
                    <a:pt x="2323" y="17785"/>
                    <a:pt x="2811" y="17475"/>
                  </a:cubicBezTo>
                  <a:cubicBezTo>
                    <a:pt x="2954" y="17380"/>
                    <a:pt x="3120" y="17297"/>
                    <a:pt x="3275" y="17202"/>
                  </a:cubicBezTo>
                  <a:close/>
                  <a:moveTo>
                    <a:pt x="15788" y="17821"/>
                  </a:moveTo>
                  <a:cubicBezTo>
                    <a:pt x="15253" y="18166"/>
                    <a:pt x="14776" y="18678"/>
                    <a:pt x="14348" y="19166"/>
                  </a:cubicBezTo>
                  <a:cubicBezTo>
                    <a:pt x="14145" y="19166"/>
                    <a:pt x="13943" y="19178"/>
                    <a:pt x="13741" y="19178"/>
                  </a:cubicBezTo>
                  <a:cubicBezTo>
                    <a:pt x="13943" y="18987"/>
                    <a:pt x="14145" y="18797"/>
                    <a:pt x="14348" y="18595"/>
                  </a:cubicBezTo>
                  <a:cubicBezTo>
                    <a:pt x="14610" y="18345"/>
                    <a:pt x="14907" y="18106"/>
                    <a:pt x="15146" y="17833"/>
                  </a:cubicBezTo>
                  <a:cubicBezTo>
                    <a:pt x="15360" y="17821"/>
                    <a:pt x="15574" y="17821"/>
                    <a:pt x="15788" y="17821"/>
                  </a:cubicBezTo>
                  <a:close/>
                  <a:moveTo>
                    <a:pt x="14800" y="17833"/>
                  </a:moveTo>
                  <a:lnTo>
                    <a:pt x="14800" y="17833"/>
                  </a:lnTo>
                  <a:cubicBezTo>
                    <a:pt x="14264" y="18202"/>
                    <a:pt x="13800" y="18714"/>
                    <a:pt x="13372" y="19190"/>
                  </a:cubicBezTo>
                  <a:cubicBezTo>
                    <a:pt x="12967" y="19202"/>
                    <a:pt x="12574" y="19214"/>
                    <a:pt x="12169" y="19226"/>
                  </a:cubicBezTo>
                  <a:cubicBezTo>
                    <a:pt x="12693" y="18797"/>
                    <a:pt x="13264" y="18356"/>
                    <a:pt x="13693" y="17844"/>
                  </a:cubicBezTo>
                  <a:cubicBezTo>
                    <a:pt x="14062" y="17844"/>
                    <a:pt x="14431" y="17844"/>
                    <a:pt x="14800" y="17833"/>
                  </a:cubicBezTo>
                  <a:close/>
                  <a:moveTo>
                    <a:pt x="13312" y="17856"/>
                  </a:moveTo>
                  <a:cubicBezTo>
                    <a:pt x="12788" y="18261"/>
                    <a:pt x="12312" y="18773"/>
                    <a:pt x="11848" y="19237"/>
                  </a:cubicBezTo>
                  <a:cubicBezTo>
                    <a:pt x="11550" y="19249"/>
                    <a:pt x="11252" y="19261"/>
                    <a:pt x="10955" y="19261"/>
                  </a:cubicBezTo>
                  <a:cubicBezTo>
                    <a:pt x="11467" y="18833"/>
                    <a:pt x="12014" y="18380"/>
                    <a:pt x="12431" y="17868"/>
                  </a:cubicBezTo>
                  <a:cubicBezTo>
                    <a:pt x="12729" y="17856"/>
                    <a:pt x="13014" y="17856"/>
                    <a:pt x="13312" y="17856"/>
                  </a:cubicBezTo>
                  <a:close/>
                  <a:moveTo>
                    <a:pt x="12026" y="17868"/>
                  </a:moveTo>
                  <a:cubicBezTo>
                    <a:pt x="11502" y="18285"/>
                    <a:pt x="11038" y="18809"/>
                    <a:pt x="10574" y="19273"/>
                  </a:cubicBezTo>
                  <a:cubicBezTo>
                    <a:pt x="10204" y="19285"/>
                    <a:pt x="9835" y="19297"/>
                    <a:pt x="9466" y="19309"/>
                  </a:cubicBezTo>
                  <a:cubicBezTo>
                    <a:pt x="9704" y="19118"/>
                    <a:pt x="9943" y="18928"/>
                    <a:pt x="10181" y="18749"/>
                  </a:cubicBezTo>
                  <a:cubicBezTo>
                    <a:pt x="10550" y="18464"/>
                    <a:pt x="10966" y="18225"/>
                    <a:pt x="11300" y="17904"/>
                  </a:cubicBezTo>
                  <a:cubicBezTo>
                    <a:pt x="11312" y="17892"/>
                    <a:pt x="11312" y="17892"/>
                    <a:pt x="11312" y="17880"/>
                  </a:cubicBezTo>
                  <a:cubicBezTo>
                    <a:pt x="11550" y="17880"/>
                    <a:pt x="11788" y="17868"/>
                    <a:pt x="12026" y="17868"/>
                  </a:cubicBezTo>
                  <a:close/>
                  <a:moveTo>
                    <a:pt x="11026" y="17880"/>
                  </a:moveTo>
                  <a:lnTo>
                    <a:pt x="11026" y="17880"/>
                  </a:lnTo>
                  <a:cubicBezTo>
                    <a:pt x="10324" y="18190"/>
                    <a:pt x="9681" y="18773"/>
                    <a:pt x="9121" y="19321"/>
                  </a:cubicBezTo>
                  <a:cubicBezTo>
                    <a:pt x="8883" y="19333"/>
                    <a:pt x="8633" y="19345"/>
                    <a:pt x="8395" y="19357"/>
                  </a:cubicBezTo>
                  <a:cubicBezTo>
                    <a:pt x="8514" y="19249"/>
                    <a:pt x="8645" y="19142"/>
                    <a:pt x="8764" y="19035"/>
                  </a:cubicBezTo>
                  <a:cubicBezTo>
                    <a:pt x="9157" y="18714"/>
                    <a:pt x="9597" y="18404"/>
                    <a:pt x="9919" y="18011"/>
                  </a:cubicBezTo>
                  <a:cubicBezTo>
                    <a:pt x="9958" y="17972"/>
                    <a:pt x="9932" y="17907"/>
                    <a:pt x="9881" y="17907"/>
                  </a:cubicBezTo>
                  <a:cubicBezTo>
                    <a:pt x="9871" y="17907"/>
                    <a:pt x="9859" y="17910"/>
                    <a:pt x="9847" y="17916"/>
                  </a:cubicBezTo>
                  <a:cubicBezTo>
                    <a:pt x="9169" y="18237"/>
                    <a:pt x="8573" y="18809"/>
                    <a:pt x="8014" y="19368"/>
                  </a:cubicBezTo>
                  <a:cubicBezTo>
                    <a:pt x="7537" y="19380"/>
                    <a:pt x="7073" y="19404"/>
                    <a:pt x="6597" y="19428"/>
                  </a:cubicBezTo>
                  <a:cubicBezTo>
                    <a:pt x="6823" y="19214"/>
                    <a:pt x="7061" y="19023"/>
                    <a:pt x="7287" y="18821"/>
                  </a:cubicBezTo>
                  <a:cubicBezTo>
                    <a:pt x="7657" y="18511"/>
                    <a:pt x="8085" y="18249"/>
                    <a:pt x="8430" y="17904"/>
                  </a:cubicBezTo>
                  <a:cubicBezTo>
                    <a:pt x="9288" y="17892"/>
                    <a:pt x="10157" y="17892"/>
                    <a:pt x="11026" y="17880"/>
                  </a:cubicBezTo>
                  <a:close/>
                  <a:moveTo>
                    <a:pt x="8073" y="17904"/>
                  </a:moveTo>
                  <a:cubicBezTo>
                    <a:pt x="7776" y="18083"/>
                    <a:pt x="7514" y="18321"/>
                    <a:pt x="7252" y="18547"/>
                  </a:cubicBezTo>
                  <a:cubicBezTo>
                    <a:pt x="6918" y="18821"/>
                    <a:pt x="6609" y="19118"/>
                    <a:pt x="6311" y="19440"/>
                  </a:cubicBezTo>
                  <a:cubicBezTo>
                    <a:pt x="5906" y="19452"/>
                    <a:pt x="5490" y="19464"/>
                    <a:pt x="5085" y="19487"/>
                  </a:cubicBezTo>
                  <a:cubicBezTo>
                    <a:pt x="5335" y="19249"/>
                    <a:pt x="5585" y="19011"/>
                    <a:pt x="5847" y="18785"/>
                  </a:cubicBezTo>
                  <a:cubicBezTo>
                    <a:pt x="6192" y="18499"/>
                    <a:pt x="6573" y="18225"/>
                    <a:pt x="6895" y="17904"/>
                  </a:cubicBezTo>
                  <a:close/>
                  <a:moveTo>
                    <a:pt x="6561" y="17904"/>
                  </a:moveTo>
                  <a:cubicBezTo>
                    <a:pt x="6275" y="18106"/>
                    <a:pt x="6013" y="18356"/>
                    <a:pt x="5763" y="18583"/>
                  </a:cubicBezTo>
                  <a:cubicBezTo>
                    <a:pt x="5442" y="18880"/>
                    <a:pt x="5132" y="19190"/>
                    <a:pt x="4835" y="19499"/>
                  </a:cubicBezTo>
                  <a:cubicBezTo>
                    <a:pt x="4680" y="19499"/>
                    <a:pt x="4525" y="19511"/>
                    <a:pt x="4370" y="19523"/>
                  </a:cubicBezTo>
                  <a:cubicBezTo>
                    <a:pt x="4549" y="19333"/>
                    <a:pt x="4716" y="19142"/>
                    <a:pt x="4894" y="18964"/>
                  </a:cubicBezTo>
                  <a:cubicBezTo>
                    <a:pt x="5204" y="18654"/>
                    <a:pt x="5585" y="18392"/>
                    <a:pt x="5847" y="18035"/>
                  </a:cubicBezTo>
                  <a:cubicBezTo>
                    <a:pt x="5876" y="17996"/>
                    <a:pt x="5834" y="17957"/>
                    <a:pt x="5798" y="17957"/>
                  </a:cubicBezTo>
                  <a:cubicBezTo>
                    <a:pt x="5790" y="17957"/>
                    <a:pt x="5782" y="17959"/>
                    <a:pt x="5775" y="17964"/>
                  </a:cubicBezTo>
                  <a:cubicBezTo>
                    <a:pt x="5371" y="18166"/>
                    <a:pt x="5025" y="18559"/>
                    <a:pt x="4728" y="18892"/>
                  </a:cubicBezTo>
                  <a:cubicBezTo>
                    <a:pt x="4537" y="19095"/>
                    <a:pt x="4358" y="19309"/>
                    <a:pt x="4180" y="19535"/>
                  </a:cubicBezTo>
                  <a:cubicBezTo>
                    <a:pt x="3787" y="19547"/>
                    <a:pt x="3394" y="19571"/>
                    <a:pt x="2989" y="19595"/>
                  </a:cubicBezTo>
                  <a:cubicBezTo>
                    <a:pt x="3323" y="19285"/>
                    <a:pt x="3644" y="18976"/>
                    <a:pt x="3977" y="18666"/>
                  </a:cubicBezTo>
                  <a:cubicBezTo>
                    <a:pt x="4228" y="18416"/>
                    <a:pt x="4513" y="18166"/>
                    <a:pt x="4763" y="17904"/>
                  </a:cubicBezTo>
                  <a:close/>
                  <a:moveTo>
                    <a:pt x="4430" y="17904"/>
                  </a:moveTo>
                  <a:cubicBezTo>
                    <a:pt x="4216" y="18094"/>
                    <a:pt x="4013" y="18309"/>
                    <a:pt x="3823" y="18499"/>
                  </a:cubicBezTo>
                  <a:cubicBezTo>
                    <a:pt x="3442" y="18868"/>
                    <a:pt x="3061" y="19226"/>
                    <a:pt x="2704" y="19607"/>
                  </a:cubicBezTo>
                  <a:cubicBezTo>
                    <a:pt x="2287" y="19630"/>
                    <a:pt x="1882" y="19642"/>
                    <a:pt x="1465" y="19666"/>
                  </a:cubicBezTo>
                  <a:cubicBezTo>
                    <a:pt x="1763" y="19428"/>
                    <a:pt x="2072" y="19190"/>
                    <a:pt x="2382" y="18952"/>
                  </a:cubicBezTo>
                  <a:cubicBezTo>
                    <a:pt x="2775" y="18642"/>
                    <a:pt x="3335" y="18333"/>
                    <a:pt x="3632" y="17904"/>
                  </a:cubicBezTo>
                  <a:close/>
                  <a:moveTo>
                    <a:pt x="32150" y="1"/>
                  </a:moveTo>
                  <a:cubicBezTo>
                    <a:pt x="28068" y="1"/>
                    <a:pt x="23980" y="128"/>
                    <a:pt x="19908" y="223"/>
                  </a:cubicBezTo>
                  <a:cubicBezTo>
                    <a:pt x="16872" y="295"/>
                    <a:pt x="13824" y="354"/>
                    <a:pt x="10788" y="438"/>
                  </a:cubicBezTo>
                  <a:cubicBezTo>
                    <a:pt x="8121" y="521"/>
                    <a:pt x="5311" y="354"/>
                    <a:pt x="2704" y="890"/>
                  </a:cubicBezTo>
                  <a:cubicBezTo>
                    <a:pt x="2584" y="914"/>
                    <a:pt x="2608" y="1057"/>
                    <a:pt x="2704" y="1104"/>
                  </a:cubicBezTo>
                  <a:cubicBezTo>
                    <a:pt x="2334" y="1295"/>
                    <a:pt x="1989" y="1616"/>
                    <a:pt x="1680" y="1842"/>
                  </a:cubicBezTo>
                  <a:cubicBezTo>
                    <a:pt x="1215" y="2176"/>
                    <a:pt x="763" y="2557"/>
                    <a:pt x="251" y="2831"/>
                  </a:cubicBezTo>
                  <a:cubicBezTo>
                    <a:pt x="203" y="2855"/>
                    <a:pt x="167" y="2902"/>
                    <a:pt x="144" y="2950"/>
                  </a:cubicBezTo>
                  <a:cubicBezTo>
                    <a:pt x="72" y="2962"/>
                    <a:pt x="1" y="3009"/>
                    <a:pt x="1" y="3093"/>
                  </a:cubicBezTo>
                  <a:cubicBezTo>
                    <a:pt x="108" y="5926"/>
                    <a:pt x="322" y="8748"/>
                    <a:pt x="429" y="11582"/>
                  </a:cubicBezTo>
                  <a:cubicBezTo>
                    <a:pt x="525" y="14201"/>
                    <a:pt x="108" y="17082"/>
                    <a:pt x="560" y="19642"/>
                  </a:cubicBezTo>
                  <a:cubicBezTo>
                    <a:pt x="572" y="19690"/>
                    <a:pt x="584" y="19738"/>
                    <a:pt x="620" y="19761"/>
                  </a:cubicBezTo>
                  <a:cubicBezTo>
                    <a:pt x="620" y="19785"/>
                    <a:pt x="620" y="19809"/>
                    <a:pt x="620" y="19833"/>
                  </a:cubicBezTo>
                  <a:cubicBezTo>
                    <a:pt x="632" y="19857"/>
                    <a:pt x="644" y="19868"/>
                    <a:pt x="656" y="19892"/>
                  </a:cubicBezTo>
                  <a:cubicBezTo>
                    <a:pt x="691" y="19976"/>
                    <a:pt x="799" y="20023"/>
                    <a:pt x="894" y="20035"/>
                  </a:cubicBezTo>
                  <a:cubicBezTo>
                    <a:pt x="929" y="20071"/>
                    <a:pt x="977" y="20095"/>
                    <a:pt x="1037" y="20095"/>
                  </a:cubicBezTo>
                  <a:cubicBezTo>
                    <a:pt x="1865" y="20101"/>
                    <a:pt x="2693" y="20103"/>
                    <a:pt x="3521" y="20103"/>
                  </a:cubicBezTo>
                  <a:cubicBezTo>
                    <a:pt x="7762" y="20103"/>
                    <a:pt x="11995" y="20033"/>
                    <a:pt x="16229" y="19964"/>
                  </a:cubicBezTo>
                  <a:cubicBezTo>
                    <a:pt x="19694" y="19916"/>
                    <a:pt x="23158" y="19833"/>
                    <a:pt x="26611" y="19785"/>
                  </a:cubicBezTo>
                  <a:cubicBezTo>
                    <a:pt x="28111" y="19749"/>
                    <a:pt x="29612" y="19726"/>
                    <a:pt x="31112" y="19714"/>
                  </a:cubicBezTo>
                  <a:cubicBezTo>
                    <a:pt x="31168" y="19713"/>
                    <a:pt x="31225" y="19712"/>
                    <a:pt x="31283" y="19712"/>
                  </a:cubicBezTo>
                  <a:cubicBezTo>
                    <a:pt x="31843" y="19712"/>
                    <a:pt x="32481" y="19762"/>
                    <a:pt x="33106" y="19762"/>
                  </a:cubicBezTo>
                  <a:cubicBezTo>
                    <a:pt x="33720" y="19762"/>
                    <a:pt x="34322" y="19714"/>
                    <a:pt x="34827" y="19523"/>
                  </a:cubicBezTo>
                  <a:cubicBezTo>
                    <a:pt x="34910" y="19487"/>
                    <a:pt x="34981" y="19416"/>
                    <a:pt x="35005" y="19345"/>
                  </a:cubicBezTo>
                  <a:cubicBezTo>
                    <a:pt x="35410" y="19047"/>
                    <a:pt x="35791" y="18726"/>
                    <a:pt x="36196" y="18416"/>
                  </a:cubicBezTo>
                  <a:cubicBezTo>
                    <a:pt x="36541" y="18154"/>
                    <a:pt x="37005" y="17880"/>
                    <a:pt x="37315" y="17535"/>
                  </a:cubicBezTo>
                  <a:cubicBezTo>
                    <a:pt x="37470" y="17535"/>
                    <a:pt x="37636" y="17428"/>
                    <a:pt x="37648" y="17225"/>
                  </a:cubicBezTo>
                  <a:cubicBezTo>
                    <a:pt x="37898" y="14463"/>
                    <a:pt x="38053" y="11689"/>
                    <a:pt x="38244" y="8915"/>
                  </a:cubicBezTo>
                  <a:cubicBezTo>
                    <a:pt x="38422" y="6176"/>
                    <a:pt x="38720" y="3366"/>
                    <a:pt x="38637" y="616"/>
                  </a:cubicBezTo>
                  <a:cubicBezTo>
                    <a:pt x="38637" y="592"/>
                    <a:pt x="38625" y="580"/>
                    <a:pt x="38625" y="569"/>
                  </a:cubicBezTo>
                  <a:cubicBezTo>
                    <a:pt x="38648" y="366"/>
                    <a:pt x="38541" y="128"/>
                    <a:pt x="38267" y="116"/>
                  </a:cubicBezTo>
                  <a:cubicBezTo>
                    <a:pt x="36232" y="33"/>
                    <a:pt x="34192" y="1"/>
                    <a:pt x="3215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grpSp>
        <p:nvGrpSpPr>
          <p:cNvPr id="10" name="Google Shape;367;p20">
            <a:extLst>
              <a:ext uri="{FF2B5EF4-FFF2-40B4-BE49-F238E27FC236}">
                <a16:creationId xmlns:a16="http://schemas.microsoft.com/office/drawing/2014/main" id="{2D5BB628-F3F1-4E35-9355-76192AF64948}"/>
              </a:ext>
            </a:extLst>
          </p:cNvPr>
          <p:cNvGrpSpPr/>
          <p:nvPr/>
        </p:nvGrpSpPr>
        <p:grpSpPr>
          <a:xfrm>
            <a:off x="8946701" y="1184673"/>
            <a:ext cx="2573212" cy="1367825"/>
            <a:chOff x="4119291" y="1397737"/>
            <a:chExt cx="886779" cy="715384"/>
          </a:xfrm>
          <a:solidFill>
            <a:srgbClr val="245C4F"/>
          </a:solidFill>
        </p:grpSpPr>
        <p:sp>
          <p:nvSpPr>
            <p:cNvPr id="32" name="Google Shape;368;p20">
              <a:extLst>
                <a:ext uri="{FF2B5EF4-FFF2-40B4-BE49-F238E27FC236}">
                  <a16:creationId xmlns:a16="http://schemas.microsoft.com/office/drawing/2014/main" id="{3067420A-593B-494B-99EE-AE2BDAF1040D}"/>
                </a:ext>
              </a:extLst>
            </p:cNvPr>
            <p:cNvSpPr/>
            <p:nvPr/>
          </p:nvSpPr>
          <p:spPr>
            <a:xfrm>
              <a:off x="4244621" y="1468276"/>
              <a:ext cx="706014" cy="524955"/>
            </a:xfrm>
            <a:custGeom>
              <a:avLst/>
              <a:gdLst/>
              <a:ahLst/>
              <a:cxnLst/>
              <a:rect l="l" t="t" r="r" b="b"/>
              <a:pathLst>
                <a:path w="25016" h="20349" extrusionOk="0">
                  <a:moveTo>
                    <a:pt x="0" y="1"/>
                  </a:moveTo>
                  <a:cubicBezTo>
                    <a:pt x="0" y="1"/>
                    <a:pt x="0" y="6954"/>
                    <a:pt x="107" y="12252"/>
                  </a:cubicBezTo>
                  <a:cubicBezTo>
                    <a:pt x="203" y="17551"/>
                    <a:pt x="107" y="20349"/>
                    <a:pt x="107" y="20349"/>
                  </a:cubicBezTo>
                  <a:lnTo>
                    <a:pt x="24908" y="19932"/>
                  </a:lnTo>
                  <a:lnTo>
                    <a:pt x="25015" y="5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1" u="none" strike="noStrike" kern="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Difundir los Derechos de NNA</a:t>
              </a:r>
            </a:p>
          </p:txBody>
        </p:sp>
        <p:sp>
          <p:nvSpPr>
            <p:cNvPr id="33" name="Google Shape;369;p20">
              <a:extLst>
                <a:ext uri="{FF2B5EF4-FFF2-40B4-BE49-F238E27FC236}">
                  <a16:creationId xmlns:a16="http://schemas.microsoft.com/office/drawing/2014/main" id="{BDF0BD69-EE38-4928-9BEC-20F92E57D0C4}"/>
                </a:ext>
              </a:extLst>
            </p:cNvPr>
            <p:cNvSpPr/>
            <p:nvPr/>
          </p:nvSpPr>
          <p:spPr>
            <a:xfrm>
              <a:off x="4119291" y="1397737"/>
              <a:ext cx="886779" cy="715384"/>
            </a:xfrm>
            <a:custGeom>
              <a:avLst/>
              <a:gdLst/>
              <a:ahLst/>
              <a:cxnLst/>
              <a:rect l="l" t="t" r="r" b="b"/>
              <a:pathLst>
                <a:path w="31421" h="25348" extrusionOk="0">
                  <a:moveTo>
                    <a:pt x="3239" y="972"/>
                  </a:moveTo>
                  <a:lnTo>
                    <a:pt x="3239" y="972"/>
                  </a:lnTo>
                  <a:cubicBezTo>
                    <a:pt x="3227" y="1329"/>
                    <a:pt x="3215" y="1686"/>
                    <a:pt x="3191" y="2043"/>
                  </a:cubicBezTo>
                  <a:cubicBezTo>
                    <a:pt x="2405" y="2436"/>
                    <a:pt x="1667" y="3019"/>
                    <a:pt x="953" y="3531"/>
                  </a:cubicBezTo>
                  <a:cubicBezTo>
                    <a:pt x="941" y="3269"/>
                    <a:pt x="941" y="3007"/>
                    <a:pt x="941" y="2757"/>
                  </a:cubicBezTo>
                  <a:cubicBezTo>
                    <a:pt x="1405" y="2507"/>
                    <a:pt x="1822" y="2031"/>
                    <a:pt x="2239" y="1722"/>
                  </a:cubicBezTo>
                  <a:cubicBezTo>
                    <a:pt x="2584" y="1483"/>
                    <a:pt x="2929" y="1245"/>
                    <a:pt x="3239" y="972"/>
                  </a:cubicBezTo>
                  <a:close/>
                  <a:moveTo>
                    <a:pt x="3179" y="2198"/>
                  </a:moveTo>
                  <a:cubicBezTo>
                    <a:pt x="3167" y="2531"/>
                    <a:pt x="3155" y="2865"/>
                    <a:pt x="3132" y="3210"/>
                  </a:cubicBezTo>
                  <a:cubicBezTo>
                    <a:pt x="2774" y="3388"/>
                    <a:pt x="2441" y="3662"/>
                    <a:pt x="2108" y="3877"/>
                  </a:cubicBezTo>
                  <a:cubicBezTo>
                    <a:pt x="1727" y="4115"/>
                    <a:pt x="1334" y="4353"/>
                    <a:pt x="953" y="4591"/>
                  </a:cubicBezTo>
                  <a:cubicBezTo>
                    <a:pt x="953" y="4281"/>
                    <a:pt x="953" y="3984"/>
                    <a:pt x="953" y="3674"/>
                  </a:cubicBezTo>
                  <a:cubicBezTo>
                    <a:pt x="1691" y="3198"/>
                    <a:pt x="2500" y="2746"/>
                    <a:pt x="3179" y="2198"/>
                  </a:cubicBezTo>
                  <a:close/>
                  <a:moveTo>
                    <a:pt x="3120" y="3424"/>
                  </a:moveTo>
                  <a:lnTo>
                    <a:pt x="3120" y="3424"/>
                  </a:lnTo>
                  <a:cubicBezTo>
                    <a:pt x="3108" y="3769"/>
                    <a:pt x="3096" y="4115"/>
                    <a:pt x="3084" y="4472"/>
                  </a:cubicBezTo>
                  <a:cubicBezTo>
                    <a:pt x="2346" y="4853"/>
                    <a:pt x="1643" y="5353"/>
                    <a:pt x="965" y="5853"/>
                  </a:cubicBezTo>
                  <a:cubicBezTo>
                    <a:pt x="965" y="5484"/>
                    <a:pt x="965" y="5115"/>
                    <a:pt x="953" y="4746"/>
                  </a:cubicBezTo>
                  <a:cubicBezTo>
                    <a:pt x="1381" y="4520"/>
                    <a:pt x="1786" y="4281"/>
                    <a:pt x="2191" y="4031"/>
                  </a:cubicBezTo>
                  <a:cubicBezTo>
                    <a:pt x="2500" y="3841"/>
                    <a:pt x="2834" y="3650"/>
                    <a:pt x="3120" y="3424"/>
                  </a:cubicBezTo>
                  <a:close/>
                  <a:moveTo>
                    <a:pt x="3072" y="4674"/>
                  </a:moveTo>
                  <a:lnTo>
                    <a:pt x="3072" y="4674"/>
                  </a:lnTo>
                  <a:cubicBezTo>
                    <a:pt x="3060" y="5032"/>
                    <a:pt x="3036" y="5401"/>
                    <a:pt x="3024" y="5758"/>
                  </a:cubicBezTo>
                  <a:cubicBezTo>
                    <a:pt x="2691" y="5889"/>
                    <a:pt x="2381" y="6091"/>
                    <a:pt x="2084" y="6258"/>
                  </a:cubicBezTo>
                  <a:cubicBezTo>
                    <a:pt x="1715" y="6460"/>
                    <a:pt x="1334" y="6675"/>
                    <a:pt x="965" y="6889"/>
                  </a:cubicBezTo>
                  <a:cubicBezTo>
                    <a:pt x="965" y="6603"/>
                    <a:pt x="965" y="6317"/>
                    <a:pt x="965" y="6032"/>
                  </a:cubicBezTo>
                  <a:cubicBezTo>
                    <a:pt x="1679" y="5615"/>
                    <a:pt x="2417" y="5174"/>
                    <a:pt x="3072" y="4674"/>
                  </a:cubicBezTo>
                  <a:close/>
                  <a:moveTo>
                    <a:pt x="3012" y="5972"/>
                  </a:moveTo>
                  <a:lnTo>
                    <a:pt x="3012" y="5972"/>
                  </a:lnTo>
                  <a:cubicBezTo>
                    <a:pt x="3001" y="6365"/>
                    <a:pt x="2989" y="6758"/>
                    <a:pt x="2977" y="7151"/>
                  </a:cubicBezTo>
                  <a:cubicBezTo>
                    <a:pt x="2262" y="7389"/>
                    <a:pt x="1596" y="7877"/>
                    <a:pt x="976" y="8318"/>
                  </a:cubicBezTo>
                  <a:cubicBezTo>
                    <a:pt x="976" y="7877"/>
                    <a:pt x="976" y="7449"/>
                    <a:pt x="976" y="7020"/>
                  </a:cubicBezTo>
                  <a:cubicBezTo>
                    <a:pt x="1369" y="6817"/>
                    <a:pt x="1774" y="6615"/>
                    <a:pt x="2167" y="6413"/>
                  </a:cubicBezTo>
                  <a:cubicBezTo>
                    <a:pt x="2441" y="6270"/>
                    <a:pt x="2751" y="6139"/>
                    <a:pt x="3012" y="5972"/>
                  </a:cubicBezTo>
                  <a:close/>
                  <a:moveTo>
                    <a:pt x="2965" y="7282"/>
                  </a:moveTo>
                  <a:lnTo>
                    <a:pt x="2965" y="7282"/>
                  </a:lnTo>
                  <a:cubicBezTo>
                    <a:pt x="2953" y="7699"/>
                    <a:pt x="2941" y="8103"/>
                    <a:pt x="2929" y="8520"/>
                  </a:cubicBezTo>
                  <a:cubicBezTo>
                    <a:pt x="2620" y="8592"/>
                    <a:pt x="2346" y="8758"/>
                    <a:pt x="2072" y="8901"/>
                  </a:cubicBezTo>
                  <a:cubicBezTo>
                    <a:pt x="1703" y="9080"/>
                    <a:pt x="1334" y="9270"/>
                    <a:pt x="976" y="9461"/>
                  </a:cubicBezTo>
                  <a:cubicBezTo>
                    <a:pt x="976" y="9127"/>
                    <a:pt x="976" y="8806"/>
                    <a:pt x="976" y="8472"/>
                  </a:cubicBezTo>
                  <a:cubicBezTo>
                    <a:pt x="1631" y="8080"/>
                    <a:pt x="2358" y="7746"/>
                    <a:pt x="2965" y="7282"/>
                  </a:cubicBezTo>
                  <a:close/>
                  <a:moveTo>
                    <a:pt x="2917" y="8722"/>
                  </a:moveTo>
                  <a:cubicBezTo>
                    <a:pt x="2893" y="9389"/>
                    <a:pt x="2881" y="10056"/>
                    <a:pt x="2870" y="10723"/>
                  </a:cubicBezTo>
                  <a:cubicBezTo>
                    <a:pt x="2227" y="10913"/>
                    <a:pt x="1619" y="11354"/>
                    <a:pt x="1084" y="11687"/>
                  </a:cubicBezTo>
                  <a:cubicBezTo>
                    <a:pt x="1034" y="11727"/>
                    <a:pt x="1059" y="11791"/>
                    <a:pt x="1103" y="11791"/>
                  </a:cubicBezTo>
                  <a:cubicBezTo>
                    <a:pt x="1112" y="11791"/>
                    <a:pt x="1121" y="11788"/>
                    <a:pt x="1131" y="11782"/>
                  </a:cubicBezTo>
                  <a:cubicBezTo>
                    <a:pt x="1477" y="11592"/>
                    <a:pt x="1834" y="11425"/>
                    <a:pt x="2179" y="11270"/>
                  </a:cubicBezTo>
                  <a:cubicBezTo>
                    <a:pt x="2405" y="11163"/>
                    <a:pt x="2643" y="11068"/>
                    <a:pt x="2870" y="10961"/>
                  </a:cubicBezTo>
                  <a:lnTo>
                    <a:pt x="2870" y="10961"/>
                  </a:lnTo>
                  <a:cubicBezTo>
                    <a:pt x="2858" y="11306"/>
                    <a:pt x="2846" y="11651"/>
                    <a:pt x="2846" y="12009"/>
                  </a:cubicBezTo>
                  <a:cubicBezTo>
                    <a:pt x="2191" y="12175"/>
                    <a:pt x="1548" y="12592"/>
                    <a:pt x="988" y="12961"/>
                  </a:cubicBezTo>
                  <a:cubicBezTo>
                    <a:pt x="988" y="12247"/>
                    <a:pt x="976" y="11532"/>
                    <a:pt x="976" y="10818"/>
                  </a:cubicBezTo>
                  <a:cubicBezTo>
                    <a:pt x="1596" y="10485"/>
                    <a:pt x="2370" y="10199"/>
                    <a:pt x="2858" y="9711"/>
                  </a:cubicBezTo>
                  <a:cubicBezTo>
                    <a:pt x="2879" y="9689"/>
                    <a:pt x="2862" y="9638"/>
                    <a:pt x="2822" y="9638"/>
                  </a:cubicBezTo>
                  <a:cubicBezTo>
                    <a:pt x="2818" y="9638"/>
                    <a:pt x="2814" y="9638"/>
                    <a:pt x="2810" y="9639"/>
                  </a:cubicBezTo>
                  <a:cubicBezTo>
                    <a:pt x="2167" y="9818"/>
                    <a:pt x="1548" y="10306"/>
                    <a:pt x="976" y="10663"/>
                  </a:cubicBezTo>
                  <a:cubicBezTo>
                    <a:pt x="976" y="10318"/>
                    <a:pt x="976" y="9961"/>
                    <a:pt x="976" y="9615"/>
                  </a:cubicBezTo>
                  <a:cubicBezTo>
                    <a:pt x="1357" y="9461"/>
                    <a:pt x="1727" y="9294"/>
                    <a:pt x="2096" y="9115"/>
                  </a:cubicBezTo>
                  <a:cubicBezTo>
                    <a:pt x="2370" y="8996"/>
                    <a:pt x="2667" y="8889"/>
                    <a:pt x="2917" y="8722"/>
                  </a:cubicBezTo>
                  <a:close/>
                  <a:moveTo>
                    <a:pt x="2846" y="12223"/>
                  </a:moveTo>
                  <a:cubicBezTo>
                    <a:pt x="2834" y="12568"/>
                    <a:pt x="2834" y="12902"/>
                    <a:pt x="2834" y="13247"/>
                  </a:cubicBezTo>
                  <a:cubicBezTo>
                    <a:pt x="2179" y="13402"/>
                    <a:pt x="1572" y="13747"/>
                    <a:pt x="988" y="14092"/>
                  </a:cubicBezTo>
                  <a:cubicBezTo>
                    <a:pt x="988" y="14045"/>
                    <a:pt x="988" y="14009"/>
                    <a:pt x="988" y="13973"/>
                  </a:cubicBezTo>
                  <a:cubicBezTo>
                    <a:pt x="988" y="13699"/>
                    <a:pt x="988" y="13425"/>
                    <a:pt x="988" y="13152"/>
                  </a:cubicBezTo>
                  <a:cubicBezTo>
                    <a:pt x="1310" y="12973"/>
                    <a:pt x="1631" y="12806"/>
                    <a:pt x="1953" y="12640"/>
                  </a:cubicBezTo>
                  <a:cubicBezTo>
                    <a:pt x="2239" y="12497"/>
                    <a:pt x="2560" y="12378"/>
                    <a:pt x="2846" y="12223"/>
                  </a:cubicBezTo>
                  <a:close/>
                  <a:moveTo>
                    <a:pt x="2834" y="13437"/>
                  </a:moveTo>
                  <a:cubicBezTo>
                    <a:pt x="2834" y="13735"/>
                    <a:pt x="2822" y="14045"/>
                    <a:pt x="2822" y="14342"/>
                  </a:cubicBezTo>
                  <a:cubicBezTo>
                    <a:pt x="2560" y="14437"/>
                    <a:pt x="2286" y="14628"/>
                    <a:pt x="2060" y="14747"/>
                  </a:cubicBezTo>
                  <a:cubicBezTo>
                    <a:pt x="1703" y="14949"/>
                    <a:pt x="1346" y="15164"/>
                    <a:pt x="1000" y="15378"/>
                  </a:cubicBezTo>
                  <a:cubicBezTo>
                    <a:pt x="988" y="15009"/>
                    <a:pt x="988" y="14640"/>
                    <a:pt x="988" y="14271"/>
                  </a:cubicBezTo>
                  <a:cubicBezTo>
                    <a:pt x="1596" y="13985"/>
                    <a:pt x="2250" y="13759"/>
                    <a:pt x="2834" y="13437"/>
                  </a:cubicBezTo>
                  <a:close/>
                  <a:moveTo>
                    <a:pt x="2822" y="14545"/>
                  </a:moveTo>
                  <a:cubicBezTo>
                    <a:pt x="2822" y="14926"/>
                    <a:pt x="2834" y="15295"/>
                    <a:pt x="2834" y="15676"/>
                  </a:cubicBezTo>
                  <a:cubicBezTo>
                    <a:pt x="2179" y="15795"/>
                    <a:pt x="1548" y="16188"/>
                    <a:pt x="1000" y="16569"/>
                  </a:cubicBezTo>
                  <a:cubicBezTo>
                    <a:pt x="1000" y="16223"/>
                    <a:pt x="1000" y="15878"/>
                    <a:pt x="1000" y="15533"/>
                  </a:cubicBezTo>
                  <a:cubicBezTo>
                    <a:pt x="1334" y="15366"/>
                    <a:pt x="1679" y="15188"/>
                    <a:pt x="2012" y="15021"/>
                  </a:cubicBezTo>
                  <a:cubicBezTo>
                    <a:pt x="2191" y="14926"/>
                    <a:pt x="2370" y="14830"/>
                    <a:pt x="2548" y="14735"/>
                  </a:cubicBezTo>
                  <a:cubicBezTo>
                    <a:pt x="2608" y="14699"/>
                    <a:pt x="2715" y="14604"/>
                    <a:pt x="2822" y="14545"/>
                  </a:cubicBezTo>
                  <a:close/>
                  <a:moveTo>
                    <a:pt x="2834" y="15854"/>
                  </a:moveTo>
                  <a:cubicBezTo>
                    <a:pt x="2834" y="16211"/>
                    <a:pt x="2846" y="16569"/>
                    <a:pt x="2846" y="16938"/>
                  </a:cubicBezTo>
                  <a:cubicBezTo>
                    <a:pt x="2524" y="17045"/>
                    <a:pt x="2227" y="17235"/>
                    <a:pt x="1929" y="17414"/>
                  </a:cubicBezTo>
                  <a:cubicBezTo>
                    <a:pt x="1619" y="17593"/>
                    <a:pt x="1322" y="17783"/>
                    <a:pt x="1024" y="17986"/>
                  </a:cubicBezTo>
                  <a:cubicBezTo>
                    <a:pt x="1024" y="17581"/>
                    <a:pt x="1012" y="17176"/>
                    <a:pt x="1000" y="16771"/>
                  </a:cubicBezTo>
                  <a:cubicBezTo>
                    <a:pt x="1310" y="16592"/>
                    <a:pt x="1619" y="16414"/>
                    <a:pt x="1941" y="16259"/>
                  </a:cubicBezTo>
                  <a:cubicBezTo>
                    <a:pt x="2227" y="16116"/>
                    <a:pt x="2548" y="15997"/>
                    <a:pt x="2834" y="15854"/>
                  </a:cubicBezTo>
                  <a:close/>
                  <a:moveTo>
                    <a:pt x="2846" y="17140"/>
                  </a:moveTo>
                  <a:cubicBezTo>
                    <a:pt x="2846" y="17235"/>
                    <a:pt x="2846" y="17331"/>
                    <a:pt x="2846" y="17426"/>
                  </a:cubicBezTo>
                  <a:cubicBezTo>
                    <a:pt x="2858" y="17616"/>
                    <a:pt x="2858" y="17807"/>
                    <a:pt x="2858" y="17997"/>
                  </a:cubicBezTo>
                  <a:cubicBezTo>
                    <a:pt x="2572" y="18116"/>
                    <a:pt x="2322" y="18283"/>
                    <a:pt x="2060" y="18438"/>
                  </a:cubicBezTo>
                  <a:cubicBezTo>
                    <a:pt x="1715" y="18628"/>
                    <a:pt x="1381" y="18831"/>
                    <a:pt x="1048" y="19045"/>
                  </a:cubicBezTo>
                  <a:cubicBezTo>
                    <a:pt x="1036" y="18748"/>
                    <a:pt x="1036" y="18462"/>
                    <a:pt x="1024" y="18176"/>
                  </a:cubicBezTo>
                  <a:cubicBezTo>
                    <a:pt x="1369" y="17986"/>
                    <a:pt x="1703" y="17795"/>
                    <a:pt x="2048" y="17605"/>
                  </a:cubicBezTo>
                  <a:cubicBezTo>
                    <a:pt x="2310" y="17462"/>
                    <a:pt x="2596" y="17319"/>
                    <a:pt x="2846" y="17140"/>
                  </a:cubicBezTo>
                  <a:close/>
                  <a:moveTo>
                    <a:pt x="2846" y="18259"/>
                  </a:moveTo>
                  <a:cubicBezTo>
                    <a:pt x="2846" y="18533"/>
                    <a:pt x="2846" y="18819"/>
                    <a:pt x="2834" y="19093"/>
                  </a:cubicBezTo>
                  <a:cubicBezTo>
                    <a:pt x="2215" y="19319"/>
                    <a:pt x="1619" y="19640"/>
                    <a:pt x="1072" y="20010"/>
                  </a:cubicBezTo>
                  <a:cubicBezTo>
                    <a:pt x="1060" y="19891"/>
                    <a:pt x="1060" y="19783"/>
                    <a:pt x="1060" y="19664"/>
                  </a:cubicBezTo>
                  <a:cubicBezTo>
                    <a:pt x="1048" y="19521"/>
                    <a:pt x="1048" y="19379"/>
                    <a:pt x="1048" y="19248"/>
                  </a:cubicBezTo>
                  <a:cubicBezTo>
                    <a:pt x="1631" y="18974"/>
                    <a:pt x="2322" y="18676"/>
                    <a:pt x="2846" y="18259"/>
                  </a:cubicBezTo>
                  <a:close/>
                  <a:moveTo>
                    <a:pt x="2834" y="19319"/>
                  </a:moveTo>
                  <a:cubicBezTo>
                    <a:pt x="2834" y="19581"/>
                    <a:pt x="2834" y="19843"/>
                    <a:pt x="2834" y="20105"/>
                  </a:cubicBezTo>
                  <a:cubicBezTo>
                    <a:pt x="2667" y="20176"/>
                    <a:pt x="2512" y="20272"/>
                    <a:pt x="2358" y="20367"/>
                  </a:cubicBezTo>
                  <a:cubicBezTo>
                    <a:pt x="1941" y="20617"/>
                    <a:pt x="1536" y="20891"/>
                    <a:pt x="1155" y="21164"/>
                  </a:cubicBezTo>
                  <a:cubicBezTo>
                    <a:pt x="1119" y="20843"/>
                    <a:pt x="1096" y="20510"/>
                    <a:pt x="1084" y="20200"/>
                  </a:cubicBezTo>
                  <a:cubicBezTo>
                    <a:pt x="1381" y="20010"/>
                    <a:pt x="1703" y="19819"/>
                    <a:pt x="2024" y="19664"/>
                  </a:cubicBezTo>
                  <a:cubicBezTo>
                    <a:pt x="2286" y="19545"/>
                    <a:pt x="2548" y="19426"/>
                    <a:pt x="2810" y="19319"/>
                  </a:cubicBezTo>
                  <a:close/>
                  <a:moveTo>
                    <a:pt x="2846" y="20391"/>
                  </a:moveTo>
                  <a:cubicBezTo>
                    <a:pt x="2858" y="20724"/>
                    <a:pt x="2870" y="21057"/>
                    <a:pt x="2917" y="21379"/>
                  </a:cubicBezTo>
                  <a:cubicBezTo>
                    <a:pt x="2679" y="21498"/>
                    <a:pt x="2453" y="21665"/>
                    <a:pt x="2215" y="21807"/>
                  </a:cubicBezTo>
                  <a:cubicBezTo>
                    <a:pt x="1893" y="21998"/>
                    <a:pt x="1572" y="22188"/>
                    <a:pt x="1238" y="22367"/>
                  </a:cubicBezTo>
                  <a:cubicBezTo>
                    <a:pt x="1215" y="22022"/>
                    <a:pt x="1191" y="21688"/>
                    <a:pt x="1167" y="21343"/>
                  </a:cubicBezTo>
                  <a:cubicBezTo>
                    <a:pt x="1727" y="21022"/>
                    <a:pt x="2274" y="20700"/>
                    <a:pt x="2846" y="20391"/>
                  </a:cubicBezTo>
                  <a:close/>
                  <a:moveTo>
                    <a:pt x="3584" y="805"/>
                  </a:moveTo>
                  <a:cubicBezTo>
                    <a:pt x="4902" y="878"/>
                    <a:pt x="6227" y="901"/>
                    <a:pt x="7554" y="901"/>
                  </a:cubicBezTo>
                  <a:cubicBezTo>
                    <a:pt x="9916" y="901"/>
                    <a:pt x="12287" y="827"/>
                    <a:pt x="14652" y="827"/>
                  </a:cubicBezTo>
                  <a:cubicBezTo>
                    <a:pt x="15520" y="827"/>
                    <a:pt x="16387" y="837"/>
                    <a:pt x="17252" y="864"/>
                  </a:cubicBezTo>
                  <a:cubicBezTo>
                    <a:pt x="19503" y="936"/>
                    <a:pt x="21741" y="1019"/>
                    <a:pt x="23991" y="1138"/>
                  </a:cubicBezTo>
                  <a:cubicBezTo>
                    <a:pt x="25546" y="1212"/>
                    <a:pt x="27208" y="1459"/>
                    <a:pt x="28817" y="1459"/>
                  </a:cubicBezTo>
                  <a:cubicBezTo>
                    <a:pt x="29278" y="1459"/>
                    <a:pt x="29734" y="1439"/>
                    <a:pt x="30183" y="1388"/>
                  </a:cubicBezTo>
                  <a:cubicBezTo>
                    <a:pt x="30242" y="5008"/>
                    <a:pt x="30337" y="8639"/>
                    <a:pt x="30325" y="12259"/>
                  </a:cubicBezTo>
                  <a:cubicBezTo>
                    <a:pt x="30325" y="14056"/>
                    <a:pt x="30337" y="15842"/>
                    <a:pt x="30325" y="17640"/>
                  </a:cubicBezTo>
                  <a:cubicBezTo>
                    <a:pt x="30313" y="19188"/>
                    <a:pt x="30063" y="20962"/>
                    <a:pt x="30337" y="22510"/>
                  </a:cubicBezTo>
                  <a:cubicBezTo>
                    <a:pt x="29518" y="22342"/>
                    <a:pt x="28651" y="22293"/>
                    <a:pt x="27776" y="22293"/>
                  </a:cubicBezTo>
                  <a:cubicBezTo>
                    <a:pt x="26540" y="22293"/>
                    <a:pt x="25286" y="22391"/>
                    <a:pt x="24122" y="22391"/>
                  </a:cubicBezTo>
                  <a:lnTo>
                    <a:pt x="17145" y="22391"/>
                  </a:lnTo>
                  <a:cubicBezTo>
                    <a:pt x="14812" y="22403"/>
                    <a:pt x="12490" y="22403"/>
                    <a:pt x="10168" y="22415"/>
                  </a:cubicBezTo>
                  <a:cubicBezTo>
                    <a:pt x="9171" y="22415"/>
                    <a:pt x="8158" y="22383"/>
                    <a:pt x="7146" y="22383"/>
                  </a:cubicBezTo>
                  <a:cubicBezTo>
                    <a:pt x="6008" y="22383"/>
                    <a:pt x="4872" y="22423"/>
                    <a:pt x="3763" y="22593"/>
                  </a:cubicBezTo>
                  <a:cubicBezTo>
                    <a:pt x="4084" y="21057"/>
                    <a:pt x="3739" y="19271"/>
                    <a:pt x="3703" y="17724"/>
                  </a:cubicBezTo>
                  <a:cubicBezTo>
                    <a:pt x="3655" y="15842"/>
                    <a:pt x="3632" y="13961"/>
                    <a:pt x="3632" y="12068"/>
                  </a:cubicBezTo>
                  <a:cubicBezTo>
                    <a:pt x="3620" y="8330"/>
                    <a:pt x="3632" y="4579"/>
                    <a:pt x="3584" y="829"/>
                  </a:cubicBezTo>
                  <a:cubicBezTo>
                    <a:pt x="3584" y="817"/>
                    <a:pt x="3584" y="817"/>
                    <a:pt x="3584" y="805"/>
                  </a:cubicBezTo>
                  <a:close/>
                  <a:moveTo>
                    <a:pt x="2953" y="21617"/>
                  </a:moveTo>
                  <a:cubicBezTo>
                    <a:pt x="3001" y="21998"/>
                    <a:pt x="3084" y="22367"/>
                    <a:pt x="3203" y="22700"/>
                  </a:cubicBezTo>
                  <a:cubicBezTo>
                    <a:pt x="2715" y="22843"/>
                    <a:pt x="2274" y="23153"/>
                    <a:pt x="1858" y="23450"/>
                  </a:cubicBezTo>
                  <a:cubicBezTo>
                    <a:pt x="1655" y="23593"/>
                    <a:pt x="1429" y="23736"/>
                    <a:pt x="1215" y="23903"/>
                  </a:cubicBezTo>
                  <a:cubicBezTo>
                    <a:pt x="1262" y="23474"/>
                    <a:pt x="1262" y="23022"/>
                    <a:pt x="1238" y="22569"/>
                  </a:cubicBezTo>
                  <a:cubicBezTo>
                    <a:pt x="1608" y="22379"/>
                    <a:pt x="1977" y="22188"/>
                    <a:pt x="2334" y="21986"/>
                  </a:cubicBezTo>
                  <a:cubicBezTo>
                    <a:pt x="2536" y="21879"/>
                    <a:pt x="2751" y="21760"/>
                    <a:pt x="2953" y="21617"/>
                  </a:cubicBezTo>
                  <a:close/>
                  <a:moveTo>
                    <a:pt x="4667" y="23093"/>
                  </a:moveTo>
                  <a:cubicBezTo>
                    <a:pt x="5108" y="23129"/>
                    <a:pt x="5548" y="23165"/>
                    <a:pt x="5989" y="23177"/>
                  </a:cubicBezTo>
                  <a:cubicBezTo>
                    <a:pt x="5537" y="23486"/>
                    <a:pt x="5132" y="23915"/>
                    <a:pt x="4739" y="24320"/>
                  </a:cubicBezTo>
                  <a:cubicBezTo>
                    <a:pt x="4495" y="24314"/>
                    <a:pt x="4251" y="24311"/>
                    <a:pt x="4007" y="24311"/>
                  </a:cubicBezTo>
                  <a:cubicBezTo>
                    <a:pt x="3763" y="24311"/>
                    <a:pt x="3518" y="24314"/>
                    <a:pt x="3274" y="24320"/>
                  </a:cubicBezTo>
                  <a:cubicBezTo>
                    <a:pt x="3524" y="24105"/>
                    <a:pt x="3763" y="23879"/>
                    <a:pt x="4013" y="23665"/>
                  </a:cubicBezTo>
                  <a:cubicBezTo>
                    <a:pt x="4239" y="23486"/>
                    <a:pt x="4489" y="23320"/>
                    <a:pt x="4667" y="23093"/>
                  </a:cubicBezTo>
                  <a:close/>
                  <a:moveTo>
                    <a:pt x="6156" y="23177"/>
                  </a:moveTo>
                  <a:cubicBezTo>
                    <a:pt x="6656" y="23189"/>
                    <a:pt x="7168" y="23189"/>
                    <a:pt x="7680" y="23189"/>
                  </a:cubicBezTo>
                  <a:cubicBezTo>
                    <a:pt x="7346" y="23343"/>
                    <a:pt x="7084" y="23629"/>
                    <a:pt x="6834" y="23879"/>
                  </a:cubicBezTo>
                  <a:cubicBezTo>
                    <a:pt x="6691" y="24034"/>
                    <a:pt x="6549" y="24189"/>
                    <a:pt x="6394" y="24343"/>
                  </a:cubicBezTo>
                  <a:cubicBezTo>
                    <a:pt x="5918" y="24332"/>
                    <a:pt x="5429" y="24320"/>
                    <a:pt x="4929" y="24320"/>
                  </a:cubicBezTo>
                  <a:cubicBezTo>
                    <a:pt x="5358" y="23962"/>
                    <a:pt x="5810" y="23605"/>
                    <a:pt x="6156" y="23177"/>
                  </a:cubicBezTo>
                  <a:close/>
                  <a:moveTo>
                    <a:pt x="8763" y="23177"/>
                  </a:moveTo>
                  <a:cubicBezTo>
                    <a:pt x="8299" y="23510"/>
                    <a:pt x="7894" y="23939"/>
                    <a:pt x="7501" y="24355"/>
                  </a:cubicBezTo>
                  <a:lnTo>
                    <a:pt x="7346" y="24355"/>
                  </a:lnTo>
                  <a:cubicBezTo>
                    <a:pt x="7108" y="24355"/>
                    <a:pt x="6870" y="24355"/>
                    <a:pt x="6632" y="24343"/>
                  </a:cubicBezTo>
                  <a:cubicBezTo>
                    <a:pt x="6680" y="24296"/>
                    <a:pt x="6739" y="24248"/>
                    <a:pt x="6787" y="24201"/>
                  </a:cubicBezTo>
                  <a:cubicBezTo>
                    <a:pt x="7120" y="23867"/>
                    <a:pt x="7501" y="23558"/>
                    <a:pt x="7834" y="23224"/>
                  </a:cubicBezTo>
                  <a:cubicBezTo>
                    <a:pt x="7846" y="23212"/>
                    <a:pt x="7846" y="23200"/>
                    <a:pt x="7846" y="23189"/>
                  </a:cubicBezTo>
                  <a:cubicBezTo>
                    <a:pt x="8156" y="23177"/>
                    <a:pt x="8454" y="23177"/>
                    <a:pt x="8763" y="23177"/>
                  </a:cubicBezTo>
                  <a:close/>
                  <a:moveTo>
                    <a:pt x="9747" y="23159"/>
                  </a:moveTo>
                  <a:cubicBezTo>
                    <a:pt x="9885" y="23159"/>
                    <a:pt x="10021" y="23161"/>
                    <a:pt x="10156" y="23165"/>
                  </a:cubicBezTo>
                  <a:lnTo>
                    <a:pt x="10299" y="23165"/>
                  </a:lnTo>
                  <a:cubicBezTo>
                    <a:pt x="9811" y="23450"/>
                    <a:pt x="9382" y="23927"/>
                    <a:pt x="8977" y="24367"/>
                  </a:cubicBezTo>
                  <a:cubicBezTo>
                    <a:pt x="8549" y="24367"/>
                    <a:pt x="8132" y="24355"/>
                    <a:pt x="7704" y="24355"/>
                  </a:cubicBezTo>
                  <a:cubicBezTo>
                    <a:pt x="8120" y="23974"/>
                    <a:pt x="8549" y="23605"/>
                    <a:pt x="8906" y="23165"/>
                  </a:cubicBezTo>
                  <a:cubicBezTo>
                    <a:pt x="9192" y="23165"/>
                    <a:pt x="9472" y="23159"/>
                    <a:pt x="9747" y="23159"/>
                  </a:cubicBezTo>
                  <a:close/>
                  <a:moveTo>
                    <a:pt x="11490" y="23165"/>
                  </a:moveTo>
                  <a:cubicBezTo>
                    <a:pt x="11299" y="23296"/>
                    <a:pt x="11121" y="23462"/>
                    <a:pt x="10954" y="23605"/>
                  </a:cubicBezTo>
                  <a:cubicBezTo>
                    <a:pt x="10704" y="23843"/>
                    <a:pt x="10466" y="24082"/>
                    <a:pt x="10228" y="24320"/>
                  </a:cubicBezTo>
                  <a:cubicBezTo>
                    <a:pt x="10204" y="24332"/>
                    <a:pt x="10204" y="24355"/>
                    <a:pt x="10204" y="24367"/>
                  </a:cubicBezTo>
                  <a:lnTo>
                    <a:pt x="9251" y="24367"/>
                  </a:lnTo>
                  <a:cubicBezTo>
                    <a:pt x="9716" y="24010"/>
                    <a:pt x="10204" y="23629"/>
                    <a:pt x="10501" y="23165"/>
                  </a:cubicBezTo>
                  <a:close/>
                  <a:moveTo>
                    <a:pt x="13216" y="23165"/>
                  </a:moveTo>
                  <a:cubicBezTo>
                    <a:pt x="12918" y="23355"/>
                    <a:pt x="12657" y="23605"/>
                    <a:pt x="12406" y="23831"/>
                  </a:cubicBezTo>
                  <a:cubicBezTo>
                    <a:pt x="12204" y="24010"/>
                    <a:pt x="12002" y="24201"/>
                    <a:pt x="11799" y="24379"/>
                  </a:cubicBezTo>
                  <a:cubicBezTo>
                    <a:pt x="11323" y="24379"/>
                    <a:pt x="10847" y="24379"/>
                    <a:pt x="10371" y="24367"/>
                  </a:cubicBezTo>
                  <a:cubicBezTo>
                    <a:pt x="10609" y="24153"/>
                    <a:pt x="10847" y="23951"/>
                    <a:pt x="11097" y="23748"/>
                  </a:cubicBezTo>
                  <a:cubicBezTo>
                    <a:pt x="11311" y="23558"/>
                    <a:pt x="11549" y="23379"/>
                    <a:pt x="11728" y="23165"/>
                  </a:cubicBezTo>
                  <a:close/>
                  <a:moveTo>
                    <a:pt x="25956" y="23224"/>
                  </a:moveTo>
                  <a:cubicBezTo>
                    <a:pt x="26253" y="23236"/>
                    <a:pt x="26551" y="23248"/>
                    <a:pt x="26861" y="23260"/>
                  </a:cubicBezTo>
                  <a:cubicBezTo>
                    <a:pt x="26765" y="23355"/>
                    <a:pt x="26694" y="23439"/>
                    <a:pt x="26623" y="23510"/>
                  </a:cubicBezTo>
                  <a:cubicBezTo>
                    <a:pt x="26313" y="23784"/>
                    <a:pt x="26015" y="24082"/>
                    <a:pt x="25718" y="24367"/>
                  </a:cubicBezTo>
                  <a:cubicBezTo>
                    <a:pt x="25585" y="24364"/>
                    <a:pt x="25453" y="24362"/>
                    <a:pt x="25320" y="24362"/>
                  </a:cubicBezTo>
                  <a:cubicBezTo>
                    <a:pt x="24999" y="24362"/>
                    <a:pt x="24677" y="24371"/>
                    <a:pt x="24348" y="24379"/>
                  </a:cubicBezTo>
                  <a:cubicBezTo>
                    <a:pt x="24682" y="24165"/>
                    <a:pt x="25003" y="23951"/>
                    <a:pt x="25313" y="23724"/>
                  </a:cubicBezTo>
                  <a:cubicBezTo>
                    <a:pt x="25515" y="23570"/>
                    <a:pt x="25753" y="23415"/>
                    <a:pt x="25956" y="23224"/>
                  </a:cubicBezTo>
                  <a:close/>
                  <a:moveTo>
                    <a:pt x="14621" y="23165"/>
                  </a:moveTo>
                  <a:cubicBezTo>
                    <a:pt x="14335" y="23379"/>
                    <a:pt x="14085" y="23641"/>
                    <a:pt x="13823" y="23879"/>
                  </a:cubicBezTo>
                  <a:cubicBezTo>
                    <a:pt x="13645" y="24046"/>
                    <a:pt x="13454" y="24212"/>
                    <a:pt x="13264" y="24391"/>
                  </a:cubicBezTo>
                  <a:cubicBezTo>
                    <a:pt x="12859" y="24379"/>
                    <a:pt x="12442" y="24379"/>
                    <a:pt x="12025" y="24379"/>
                  </a:cubicBezTo>
                  <a:cubicBezTo>
                    <a:pt x="12180" y="24260"/>
                    <a:pt x="12335" y="24141"/>
                    <a:pt x="12478" y="24022"/>
                  </a:cubicBezTo>
                  <a:cubicBezTo>
                    <a:pt x="12799" y="23760"/>
                    <a:pt x="13168" y="23498"/>
                    <a:pt x="13419" y="23165"/>
                  </a:cubicBezTo>
                  <a:close/>
                  <a:moveTo>
                    <a:pt x="16086" y="23177"/>
                  </a:moveTo>
                  <a:cubicBezTo>
                    <a:pt x="15764" y="23379"/>
                    <a:pt x="15490" y="23665"/>
                    <a:pt x="15216" y="23927"/>
                  </a:cubicBezTo>
                  <a:cubicBezTo>
                    <a:pt x="15050" y="24082"/>
                    <a:pt x="14895" y="24236"/>
                    <a:pt x="14740" y="24391"/>
                  </a:cubicBezTo>
                  <a:lnTo>
                    <a:pt x="13585" y="24391"/>
                  </a:lnTo>
                  <a:cubicBezTo>
                    <a:pt x="14050" y="24034"/>
                    <a:pt x="14502" y="23629"/>
                    <a:pt x="14800" y="23177"/>
                  </a:cubicBezTo>
                  <a:close/>
                  <a:moveTo>
                    <a:pt x="19086" y="23177"/>
                  </a:moveTo>
                  <a:cubicBezTo>
                    <a:pt x="18717" y="23355"/>
                    <a:pt x="18383" y="23617"/>
                    <a:pt x="18062" y="23843"/>
                  </a:cubicBezTo>
                  <a:cubicBezTo>
                    <a:pt x="17812" y="24034"/>
                    <a:pt x="17562" y="24224"/>
                    <a:pt x="17312" y="24415"/>
                  </a:cubicBezTo>
                  <a:cubicBezTo>
                    <a:pt x="16990" y="24415"/>
                    <a:pt x="16657" y="24403"/>
                    <a:pt x="16324" y="24403"/>
                  </a:cubicBezTo>
                  <a:cubicBezTo>
                    <a:pt x="16490" y="24284"/>
                    <a:pt x="16669" y="24165"/>
                    <a:pt x="16836" y="24046"/>
                  </a:cubicBezTo>
                  <a:cubicBezTo>
                    <a:pt x="17145" y="23820"/>
                    <a:pt x="17490" y="23605"/>
                    <a:pt x="17717" y="23296"/>
                  </a:cubicBezTo>
                  <a:cubicBezTo>
                    <a:pt x="17738" y="23252"/>
                    <a:pt x="17701" y="23199"/>
                    <a:pt x="17658" y="23199"/>
                  </a:cubicBezTo>
                  <a:cubicBezTo>
                    <a:pt x="17654" y="23199"/>
                    <a:pt x="17649" y="23199"/>
                    <a:pt x="17645" y="23200"/>
                  </a:cubicBezTo>
                  <a:cubicBezTo>
                    <a:pt x="17288" y="23331"/>
                    <a:pt x="16990" y="23617"/>
                    <a:pt x="16693" y="23855"/>
                  </a:cubicBezTo>
                  <a:cubicBezTo>
                    <a:pt x="16455" y="24034"/>
                    <a:pt x="16228" y="24224"/>
                    <a:pt x="16002" y="24403"/>
                  </a:cubicBezTo>
                  <a:cubicBezTo>
                    <a:pt x="15657" y="24403"/>
                    <a:pt x="15312" y="24403"/>
                    <a:pt x="14954" y="24391"/>
                  </a:cubicBezTo>
                  <a:cubicBezTo>
                    <a:pt x="15085" y="24284"/>
                    <a:pt x="15216" y="24177"/>
                    <a:pt x="15347" y="24058"/>
                  </a:cubicBezTo>
                  <a:cubicBezTo>
                    <a:pt x="15657" y="23772"/>
                    <a:pt x="16002" y="23510"/>
                    <a:pt x="16264" y="23177"/>
                  </a:cubicBezTo>
                  <a:close/>
                  <a:moveTo>
                    <a:pt x="20157" y="23177"/>
                  </a:moveTo>
                  <a:cubicBezTo>
                    <a:pt x="19931" y="23331"/>
                    <a:pt x="19717" y="23534"/>
                    <a:pt x="19515" y="23701"/>
                  </a:cubicBezTo>
                  <a:cubicBezTo>
                    <a:pt x="19229" y="23939"/>
                    <a:pt x="18955" y="24189"/>
                    <a:pt x="18657" y="24427"/>
                  </a:cubicBezTo>
                  <a:cubicBezTo>
                    <a:pt x="18312" y="24415"/>
                    <a:pt x="17955" y="24415"/>
                    <a:pt x="17610" y="24415"/>
                  </a:cubicBezTo>
                  <a:cubicBezTo>
                    <a:pt x="17800" y="24284"/>
                    <a:pt x="17979" y="24153"/>
                    <a:pt x="18169" y="24034"/>
                  </a:cubicBezTo>
                  <a:cubicBezTo>
                    <a:pt x="18550" y="23772"/>
                    <a:pt x="18979" y="23534"/>
                    <a:pt x="19300" y="23200"/>
                  </a:cubicBezTo>
                  <a:cubicBezTo>
                    <a:pt x="19300" y="23189"/>
                    <a:pt x="19300" y="23189"/>
                    <a:pt x="19312" y="23177"/>
                  </a:cubicBezTo>
                  <a:close/>
                  <a:moveTo>
                    <a:pt x="24277" y="23177"/>
                  </a:moveTo>
                  <a:cubicBezTo>
                    <a:pt x="24706" y="23189"/>
                    <a:pt x="25146" y="23200"/>
                    <a:pt x="25587" y="23212"/>
                  </a:cubicBezTo>
                  <a:cubicBezTo>
                    <a:pt x="25468" y="23308"/>
                    <a:pt x="25349" y="23415"/>
                    <a:pt x="25241" y="23498"/>
                  </a:cubicBezTo>
                  <a:cubicBezTo>
                    <a:pt x="24872" y="23808"/>
                    <a:pt x="24491" y="24093"/>
                    <a:pt x="24110" y="24391"/>
                  </a:cubicBezTo>
                  <a:cubicBezTo>
                    <a:pt x="23741" y="24403"/>
                    <a:pt x="23372" y="24415"/>
                    <a:pt x="23015" y="24427"/>
                  </a:cubicBezTo>
                  <a:cubicBezTo>
                    <a:pt x="23265" y="24153"/>
                    <a:pt x="23527" y="23891"/>
                    <a:pt x="23789" y="23629"/>
                  </a:cubicBezTo>
                  <a:cubicBezTo>
                    <a:pt x="23944" y="23474"/>
                    <a:pt x="24110" y="23331"/>
                    <a:pt x="24277" y="23177"/>
                  </a:cubicBezTo>
                  <a:close/>
                  <a:moveTo>
                    <a:pt x="3560" y="22950"/>
                  </a:moveTo>
                  <a:cubicBezTo>
                    <a:pt x="3882" y="23010"/>
                    <a:pt x="4203" y="23046"/>
                    <a:pt x="4536" y="23081"/>
                  </a:cubicBezTo>
                  <a:cubicBezTo>
                    <a:pt x="4310" y="23212"/>
                    <a:pt x="4108" y="23415"/>
                    <a:pt x="3929" y="23581"/>
                  </a:cubicBezTo>
                  <a:cubicBezTo>
                    <a:pt x="3667" y="23808"/>
                    <a:pt x="3417" y="24034"/>
                    <a:pt x="3179" y="24272"/>
                  </a:cubicBezTo>
                  <a:cubicBezTo>
                    <a:pt x="3155" y="24284"/>
                    <a:pt x="3155" y="24308"/>
                    <a:pt x="3167" y="24332"/>
                  </a:cubicBezTo>
                  <a:cubicBezTo>
                    <a:pt x="2643" y="24343"/>
                    <a:pt x="2108" y="24379"/>
                    <a:pt x="1584" y="24439"/>
                  </a:cubicBezTo>
                  <a:cubicBezTo>
                    <a:pt x="1834" y="24236"/>
                    <a:pt x="2060" y="24010"/>
                    <a:pt x="2298" y="23831"/>
                  </a:cubicBezTo>
                  <a:cubicBezTo>
                    <a:pt x="2679" y="23558"/>
                    <a:pt x="3096" y="23284"/>
                    <a:pt x="3429" y="22950"/>
                  </a:cubicBezTo>
                  <a:cubicBezTo>
                    <a:pt x="3453" y="22956"/>
                    <a:pt x="3474" y="22959"/>
                    <a:pt x="3495" y="22959"/>
                  </a:cubicBezTo>
                  <a:cubicBezTo>
                    <a:pt x="3515" y="22959"/>
                    <a:pt x="3536" y="22956"/>
                    <a:pt x="3560" y="22950"/>
                  </a:cubicBezTo>
                  <a:close/>
                  <a:moveTo>
                    <a:pt x="21550" y="23177"/>
                  </a:moveTo>
                  <a:cubicBezTo>
                    <a:pt x="21312" y="23331"/>
                    <a:pt x="21110" y="23546"/>
                    <a:pt x="20908" y="23712"/>
                  </a:cubicBezTo>
                  <a:cubicBezTo>
                    <a:pt x="20634" y="23951"/>
                    <a:pt x="20372" y="24189"/>
                    <a:pt x="20110" y="24439"/>
                  </a:cubicBezTo>
                  <a:cubicBezTo>
                    <a:pt x="19717" y="24427"/>
                    <a:pt x="19324" y="24427"/>
                    <a:pt x="18931" y="24427"/>
                  </a:cubicBezTo>
                  <a:cubicBezTo>
                    <a:pt x="19181" y="24260"/>
                    <a:pt x="19431" y="24082"/>
                    <a:pt x="19669" y="23903"/>
                  </a:cubicBezTo>
                  <a:cubicBezTo>
                    <a:pt x="19943" y="23689"/>
                    <a:pt x="20288" y="23462"/>
                    <a:pt x="20491" y="23177"/>
                  </a:cubicBezTo>
                  <a:close/>
                  <a:moveTo>
                    <a:pt x="22753" y="23177"/>
                  </a:moveTo>
                  <a:cubicBezTo>
                    <a:pt x="22598" y="23331"/>
                    <a:pt x="22443" y="23498"/>
                    <a:pt x="22289" y="23653"/>
                  </a:cubicBezTo>
                  <a:cubicBezTo>
                    <a:pt x="22015" y="23915"/>
                    <a:pt x="21753" y="24177"/>
                    <a:pt x="21491" y="24439"/>
                  </a:cubicBezTo>
                  <a:lnTo>
                    <a:pt x="20372" y="24439"/>
                  </a:lnTo>
                  <a:cubicBezTo>
                    <a:pt x="20586" y="24272"/>
                    <a:pt x="20800" y="24105"/>
                    <a:pt x="21015" y="23927"/>
                  </a:cubicBezTo>
                  <a:cubicBezTo>
                    <a:pt x="21300" y="23712"/>
                    <a:pt x="21646" y="23486"/>
                    <a:pt x="21848" y="23177"/>
                  </a:cubicBezTo>
                  <a:close/>
                  <a:moveTo>
                    <a:pt x="23944" y="23177"/>
                  </a:moveTo>
                  <a:cubicBezTo>
                    <a:pt x="23848" y="23284"/>
                    <a:pt x="23741" y="23391"/>
                    <a:pt x="23646" y="23486"/>
                  </a:cubicBezTo>
                  <a:cubicBezTo>
                    <a:pt x="23348" y="23784"/>
                    <a:pt x="23063" y="24105"/>
                    <a:pt x="22801" y="24427"/>
                  </a:cubicBezTo>
                  <a:cubicBezTo>
                    <a:pt x="22432" y="24439"/>
                    <a:pt x="22074" y="24451"/>
                    <a:pt x="21729" y="24451"/>
                  </a:cubicBezTo>
                  <a:lnTo>
                    <a:pt x="21705" y="24451"/>
                  </a:lnTo>
                  <a:cubicBezTo>
                    <a:pt x="21943" y="24212"/>
                    <a:pt x="22170" y="23986"/>
                    <a:pt x="22396" y="23760"/>
                  </a:cubicBezTo>
                  <a:cubicBezTo>
                    <a:pt x="22586" y="23570"/>
                    <a:pt x="22789" y="23379"/>
                    <a:pt x="22979" y="23177"/>
                  </a:cubicBezTo>
                  <a:close/>
                  <a:moveTo>
                    <a:pt x="28551" y="23260"/>
                  </a:moveTo>
                  <a:cubicBezTo>
                    <a:pt x="28266" y="23462"/>
                    <a:pt x="28039" y="23748"/>
                    <a:pt x="27813" y="23998"/>
                  </a:cubicBezTo>
                  <a:cubicBezTo>
                    <a:pt x="27670" y="24165"/>
                    <a:pt x="27539" y="24343"/>
                    <a:pt x="27408" y="24510"/>
                  </a:cubicBezTo>
                  <a:cubicBezTo>
                    <a:pt x="26932" y="24439"/>
                    <a:pt x="26444" y="24403"/>
                    <a:pt x="25944" y="24379"/>
                  </a:cubicBezTo>
                  <a:cubicBezTo>
                    <a:pt x="26158" y="24201"/>
                    <a:pt x="26373" y="24022"/>
                    <a:pt x="26587" y="23843"/>
                  </a:cubicBezTo>
                  <a:cubicBezTo>
                    <a:pt x="26646" y="23784"/>
                    <a:pt x="27063" y="23462"/>
                    <a:pt x="27242" y="23272"/>
                  </a:cubicBezTo>
                  <a:cubicBezTo>
                    <a:pt x="27424" y="23277"/>
                    <a:pt x="27605" y="23280"/>
                    <a:pt x="27785" y="23280"/>
                  </a:cubicBezTo>
                  <a:cubicBezTo>
                    <a:pt x="28039" y="23280"/>
                    <a:pt x="28293" y="23274"/>
                    <a:pt x="28551" y="23260"/>
                  </a:cubicBezTo>
                  <a:close/>
                  <a:moveTo>
                    <a:pt x="29802" y="23153"/>
                  </a:moveTo>
                  <a:lnTo>
                    <a:pt x="29802" y="23153"/>
                  </a:lnTo>
                  <a:cubicBezTo>
                    <a:pt x="29599" y="23284"/>
                    <a:pt x="29397" y="23415"/>
                    <a:pt x="29206" y="23558"/>
                  </a:cubicBezTo>
                  <a:cubicBezTo>
                    <a:pt x="28789" y="23855"/>
                    <a:pt x="28254" y="24177"/>
                    <a:pt x="27968" y="24617"/>
                  </a:cubicBezTo>
                  <a:cubicBezTo>
                    <a:pt x="27861" y="24593"/>
                    <a:pt x="27742" y="24570"/>
                    <a:pt x="27623" y="24558"/>
                  </a:cubicBezTo>
                  <a:cubicBezTo>
                    <a:pt x="27754" y="24415"/>
                    <a:pt x="27897" y="24272"/>
                    <a:pt x="28027" y="24129"/>
                  </a:cubicBezTo>
                  <a:cubicBezTo>
                    <a:pt x="28289" y="23867"/>
                    <a:pt x="28599" y="23617"/>
                    <a:pt x="28801" y="23320"/>
                  </a:cubicBezTo>
                  <a:cubicBezTo>
                    <a:pt x="28825" y="23296"/>
                    <a:pt x="28825" y="23272"/>
                    <a:pt x="28813" y="23248"/>
                  </a:cubicBezTo>
                  <a:cubicBezTo>
                    <a:pt x="29147" y="23224"/>
                    <a:pt x="29480" y="23200"/>
                    <a:pt x="29802" y="23153"/>
                  </a:cubicBezTo>
                  <a:close/>
                  <a:moveTo>
                    <a:pt x="11093" y="1"/>
                  </a:moveTo>
                  <a:cubicBezTo>
                    <a:pt x="8526" y="1"/>
                    <a:pt x="5954" y="112"/>
                    <a:pt x="3489" y="543"/>
                  </a:cubicBezTo>
                  <a:cubicBezTo>
                    <a:pt x="3465" y="531"/>
                    <a:pt x="3441" y="531"/>
                    <a:pt x="3405" y="531"/>
                  </a:cubicBezTo>
                  <a:cubicBezTo>
                    <a:pt x="2810" y="638"/>
                    <a:pt x="2286" y="983"/>
                    <a:pt x="1798" y="1341"/>
                  </a:cubicBezTo>
                  <a:cubicBezTo>
                    <a:pt x="1369" y="1650"/>
                    <a:pt x="786" y="1995"/>
                    <a:pt x="524" y="2472"/>
                  </a:cubicBezTo>
                  <a:cubicBezTo>
                    <a:pt x="453" y="2603"/>
                    <a:pt x="500" y="2722"/>
                    <a:pt x="595" y="2781"/>
                  </a:cubicBezTo>
                  <a:cubicBezTo>
                    <a:pt x="417" y="6508"/>
                    <a:pt x="238" y="10235"/>
                    <a:pt x="191" y="13973"/>
                  </a:cubicBezTo>
                  <a:cubicBezTo>
                    <a:pt x="167" y="15771"/>
                    <a:pt x="167" y="17569"/>
                    <a:pt x="203" y="19367"/>
                  </a:cubicBezTo>
                  <a:cubicBezTo>
                    <a:pt x="238" y="21022"/>
                    <a:pt x="0" y="23058"/>
                    <a:pt x="548" y="24641"/>
                  </a:cubicBezTo>
                  <a:cubicBezTo>
                    <a:pt x="505" y="24801"/>
                    <a:pt x="634" y="24932"/>
                    <a:pt x="782" y="24932"/>
                  </a:cubicBezTo>
                  <a:cubicBezTo>
                    <a:pt x="799" y="24932"/>
                    <a:pt x="816" y="24931"/>
                    <a:pt x="834" y="24927"/>
                  </a:cubicBezTo>
                  <a:cubicBezTo>
                    <a:pt x="848" y="24930"/>
                    <a:pt x="863" y="24931"/>
                    <a:pt x="876" y="24931"/>
                  </a:cubicBezTo>
                  <a:cubicBezTo>
                    <a:pt x="917" y="24931"/>
                    <a:pt x="953" y="24918"/>
                    <a:pt x="988" y="24891"/>
                  </a:cubicBezTo>
                  <a:cubicBezTo>
                    <a:pt x="2163" y="25080"/>
                    <a:pt x="3376" y="25116"/>
                    <a:pt x="4588" y="25116"/>
                  </a:cubicBezTo>
                  <a:cubicBezTo>
                    <a:pt x="5331" y="25116"/>
                    <a:pt x="6073" y="25103"/>
                    <a:pt x="6807" y="25103"/>
                  </a:cubicBezTo>
                  <a:cubicBezTo>
                    <a:pt x="6987" y="25103"/>
                    <a:pt x="7167" y="25103"/>
                    <a:pt x="7346" y="25105"/>
                  </a:cubicBezTo>
                  <a:cubicBezTo>
                    <a:pt x="9739" y="25117"/>
                    <a:pt x="12133" y="25153"/>
                    <a:pt x="14538" y="25177"/>
                  </a:cubicBezTo>
                  <a:cubicBezTo>
                    <a:pt x="16931" y="25201"/>
                    <a:pt x="19324" y="25225"/>
                    <a:pt x="21729" y="25236"/>
                  </a:cubicBezTo>
                  <a:cubicBezTo>
                    <a:pt x="22880" y="25243"/>
                    <a:pt x="24134" y="25348"/>
                    <a:pt x="25368" y="25348"/>
                  </a:cubicBezTo>
                  <a:cubicBezTo>
                    <a:pt x="26367" y="25348"/>
                    <a:pt x="27355" y="25279"/>
                    <a:pt x="28266" y="25034"/>
                  </a:cubicBezTo>
                  <a:cubicBezTo>
                    <a:pt x="28313" y="25022"/>
                    <a:pt x="28337" y="24998"/>
                    <a:pt x="28361" y="24963"/>
                  </a:cubicBezTo>
                  <a:cubicBezTo>
                    <a:pt x="28825" y="24713"/>
                    <a:pt x="29230" y="24248"/>
                    <a:pt x="29647" y="23939"/>
                  </a:cubicBezTo>
                  <a:cubicBezTo>
                    <a:pt x="29980" y="23689"/>
                    <a:pt x="30337" y="23462"/>
                    <a:pt x="30647" y="23189"/>
                  </a:cubicBezTo>
                  <a:cubicBezTo>
                    <a:pt x="30664" y="23192"/>
                    <a:pt x="30681" y="23194"/>
                    <a:pt x="30699" y="23194"/>
                  </a:cubicBezTo>
                  <a:cubicBezTo>
                    <a:pt x="30805" y="23194"/>
                    <a:pt x="30916" y="23132"/>
                    <a:pt x="30956" y="23010"/>
                  </a:cubicBezTo>
                  <a:cubicBezTo>
                    <a:pt x="31421" y="21450"/>
                    <a:pt x="31183" y="19557"/>
                    <a:pt x="31195" y="17938"/>
                  </a:cubicBezTo>
                  <a:cubicBezTo>
                    <a:pt x="31195" y="16045"/>
                    <a:pt x="31195" y="14152"/>
                    <a:pt x="31147" y="12259"/>
                  </a:cubicBezTo>
                  <a:cubicBezTo>
                    <a:pt x="31040" y="8603"/>
                    <a:pt x="30897" y="4972"/>
                    <a:pt x="30540" y="1329"/>
                  </a:cubicBezTo>
                  <a:cubicBezTo>
                    <a:pt x="30742" y="1245"/>
                    <a:pt x="30694" y="900"/>
                    <a:pt x="30480" y="841"/>
                  </a:cubicBezTo>
                  <a:cubicBezTo>
                    <a:pt x="28468" y="281"/>
                    <a:pt x="26075" y="460"/>
                    <a:pt x="23991" y="352"/>
                  </a:cubicBezTo>
                  <a:cubicBezTo>
                    <a:pt x="21646" y="233"/>
                    <a:pt x="19300" y="150"/>
                    <a:pt x="16943" y="102"/>
                  </a:cubicBezTo>
                  <a:cubicBezTo>
                    <a:pt x="15030" y="66"/>
                    <a:pt x="13063" y="1"/>
                    <a:pt x="1109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1" i="1" u="none" strike="noStrike" kern="0" cap="none" spc="0" normalizeH="0" baseline="0" noProof="0">
                <a:ln w="0"/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grpSp>
        <p:nvGrpSpPr>
          <p:cNvPr id="13" name="Google Shape;391;p20">
            <a:extLst>
              <a:ext uri="{FF2B5EF4-FFF2-40B4-BE49-F238E27FC236}">
                <a16:creationId xmlns:a16="http://schemas.microsoft.com/office/drawing/2014/main" id="{9127B494-9DB1-4ACB-A8A2-BB2E4CF557AB}"/>
              </a:ext>
            </a:extLst>
          </p:cNvPr>
          <p:cNvGrpSpPr/>
          <p:nvPr/>
        </p:nvGrpSpPr>
        <p:grpSpPr>
          <a:xfrm>
            <a:off x="1275564" y="2738644"/>
            <a:ext cx="2269501" cy="1614633"/>
            <a:chOff x="3099472" y="4057154"/>
            <a:chExt cx="1175055" cy="610106"/>
          </a:xfrm>
          <a:solidFill>
            <a:srgbClr val="245C4F"/>
          </a:solidFill>
        </p:grpSpPr>
        <p:sp>
          <p:nvSpPr>
            <p:cNvPr id="28" name="Google Shape;392;p20">
              <a:extLst>
                <a:ext uri="{FF2B5EF4-FFF2-40B4-BE49-F238E27FC236}">
                  <a16:creationId xmlns:a16="http://schemas.microsoft.com/office/drawing/2014/main" id="{DF718919-5221-4627-A0C7-00BAB496116D}"/>
                </a:ext>
              </a:extLst>
            </p:cNvPr>
            <p:cNvSpPr/>
            <p:nvPr/>
          </p:nvSpPr>
          <p:spPr>
            <a:xfrm>
              <a:off x="3214038" y="4109809"/>
              <a:ext cx="1020769" cy="453847"/>
            </a:xfrm>
            <a:custGeom>
              <a:avLst/>
              <a:gdLst/>
              <a:ahLst/>
              <a:cxnLst/>
              <a:rect l="l" t="t" r="r" b="b"/>
              <a:pathLst>
                <a:path w="33636" h="14955" extrusionOk="0">
                  <a:moveTo>
                    <a:pt x="33635" y="0"/>
                  </a:moveTo>
                  <a:lnTo>
                    <a:pt x="0" y="107"/>
                  </a:lnTo>
                  <a:cubicBezTo>
                    <a:pt x="0" y="107"/>
                    <a:pt x="619" y="5096"/>
                    <a:pt x="822" y="9240"/>
                  </a:cubicBezTo>
                  <a:cubicBezTo>
                    <a:pt x="1036" y="13395"/>
                    <a:pt x="1036" y="14955"/>
                    <a:pt x="1036" y="14955"/>
                  </a:cubicBezTo>
                  <a:lnTo>
                    <a:pt x="32695" y="14228"/>
                  </a:lnTo>
                  <a:lnTo>
                    <a:pt x="3363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defRPr/>
              </a:pPr>
              <a:r>
                <a:rPr kumimoji="0" lang="es-MX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Compartir materiales de </a:t>
              </a:r>
              <a:r>
                <a:rPr lang="es-MX" b="1" i="1" kern="0" dirty="0">
                  <a:solidFill>
                    <a:schemeClr val="bg1"/>
                  </a:solidFill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promoción y difusión</a:t>
              </a:r>
              <a:endParaRPr kumimoji="0" lang="es-MX" sz="1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  <p:sp>
          <p:nvSpPr>
            <p:cNvPr id="29" name="Google Shape;393;p20">
              <a:extLst>
                <a:ext uri="{FF2B5EF4-FFF2-40B4-BE49-F238E27FC236}">
                  <a16:creationId xmlns:a16="http://schemas.microsoft.com/office/drawing/2014/main" id="{F01CF23E-0F69-4A69-938C-5CF3443DBB6E}"/>
                </a:ext>
              </a:extLst>
            </p:cNvPr>
            <p:cNvSpPr/>
            <p:nvPr/>
          </p:nvSpPr>
          <p:spPr>
            <a:xfrm>
              <a:off x="3099472" y="4057154"/>
              <a:ext cx="1175055" cy="610106"/>
            </a:xfrm>
            <a:custGeom>
              <a:avLst/>
              <a:gdLst/>
              <a:ahLst/>
              <a:cxnLst/>
              <a:rect l="l" t="t" r="r" b="b"/>
              <a:pathLst>
                <a:path w="38720" h="20104" extrusionOk="0">
                  <a:moveTo>
                    <a:pt x="2799" y="1581"/>
                  </a:moveTo>
                  <a:cubicBezTo>
                    <a:pt x="2811" y="1723"/>
                    <a:pt x="2823" y="1878"/>
                    <a:pt x="2823" y="2021"/>
                  </a:cubicBezTo>
                  <a:cubicBezTo>
                    <a:pt x="1965" y="2533"/>
                    <a:pt x="1203" y="3236"/>
                    <a:pt x="382" y="3831"/>
                  </a:cubicBezTo>
                  <a:cubicBezTo>
                    <a:pt x="370" y="3664"/>
                    <a:pt x="346" y="3509"/>
                    <a:pt x="322" y="3343"/>
                  </a:cubicBezTo>
                  <a:lnTo>
                    <a:pt x="322" y="3343"/>
                  </a:lnTo>
                  <a:cubicBezTo>
                    <a:pt x="348" y="3351"/>
                    <a:pt x="374" y="3355"/>
                    <a:pt x="401" y="3355"/>
                  </a:cubicBezTo>
                  <a:cubicBezTo>
                    <a:pt x="448" y="3355"/>
                    <a:pt x="494" y="3342"/>
                    <a:pt x="525" y="3319"/>
                  </a:cubicBezTo>
                  <a:cubicBezTo>
                    <a:pt x="989" y="2985"/>
                    <a:pt x="1430" y="2616"/>
                    <a:pt x="1870" y="2271"/>
                  </a:cubicBezTo>
                  <a:cubicBezTo>
                    <a:pt x="2156" y="2057"/>
                    <a:pt x="2513" y="1842"/>
                    <a:pt x="2799" y="1581"/>
                  </a:cubicBezTo>
                  <a:close/>
                  <a:moveTo>
                    <a:pt x="2834" y="2188"/>
                  </a:moveTo>
                  <a:cubicBezTo>
                    <a:pt x="2846" y="2438"/>
                    <a:pt x="2858" y="2688"/>
                    <a:pt x="2870" y="2938"/>
                  </a:cubicBezTo>
                  <a:cubicBezTo>
                    <a:pt x="2430" y="3152"/>
                    <a:pt x="2049" y="3521"/>
                    <a:pt x="1691" y="3831"/>
                  </a:cubicBezTo>
                  <a:cubicBezTo>
                    <a:pt x="1287" y="4176"/>
                    <a:pt x="906" y="4533"/>
                    <a:pt x="525" y="4902"/>
                  </a:cubicBezTo>
                  <a:cubicBezTo>
                    <a:pt x="489" y="4593"/>
                    <a:pt x="453" y="4283"/>
                    <a:pt x="406" y="3974"/>
                  </a:cubicBezTo>
                  <a:cubicBezTo>
                    <a:pt x="1227" y="3450"/>
                    <a:pt x="2156" y="2890"/>
                    <a:pt x="2834" y="2188"/>
                  </a:cubicBezTo>
                  <a:close/>
                  <a:moveTo>
                    <a:pt x="2882" y="3164"/>
                  </a:moveTo>
                  <a:cubicBezTo>
                    <a:pt x="2894" y="3486"/>
                    <a:pt x="2906" y="3807"/>
                    <a:pt x="2930" y="4128"/>
                  </a:cubicBezTo>
                  <a:cubicBezTo>
                    <a:pt x="2584" y="4379"/>
                    <a:pt x="2275" y="4700"/>
                    <a:pt x="1965" y="4974"/>
                  </a:cubicBezTo>
                  <a:cubicBezTo>
                    <a:pt x="1537" y="5355"/>
                    <a:pt x="1108" y="5748"/>
                    <a:pt x="679" y="6141"/>
                  </a:cubicBezTo>
                  <a:cubicBezTo>
                    <a:pt x="632" y="5795"/>
                    <a:pt x="596" y="5438"/>
                    <a:pt x="548" y="5081"/>
                  </a:cubicBezTo>
                  <a:cubicBezTo>
                    <a:pt x="929" y="4759"/>
                    <a:pt x="1310" y="4438"/>
                    <a:pt x="1703" y="4117"/>
                  </a:cubicBezTo>
                  <a:cubicBezTo>
                    <a:pt x="2084" y="3807"/>
                    <a:pt x="2525" y="3521"/>
                    <a:pt x="2882" y="3164"/>
                  </a:cubicBezTo>
                  <a:close/>
                  <a:moveTo>
                    <a:pt x="2942" y="4414"/>
                  </a:moveTo>
                  <a:cubicBezTo>
                    <a:pt x="2954" y="4688"/>
                    <a:pt x="2977" y="4950"/>
                    <a:pt x="2989" y="5224"/>
                  </a:cubicBezTo>
                  <a:cubicBezTo>
                    <a:pt x="2620" y="5450"/>
                    <a:pt x="2287" y="5736"/>
                    <a:pt x="1953" y="5986"/>
                  </a:cubicBezTo>
                  <a:cubicBezTo>
                    <a:pt x="1561" y="6295"/>
                    <a:pt x="1156" y="6593"/>
                    <a:pt x="763" y="6903"/>
                  </a:cubicBezTo>
                  <a:cubicBezTo>
                    <a:pt x="739" y="6688"/>
                    <a:pt x="715" y="6486"/>
                    <a:pt x="691" y="6283"/>
                  </a:cubicBezTo>
                  <a:cubicBezTo>
                    <a:pt x="1168" y="5891"/>
                    <a:pt x="1632" y="5510"/>
                    <a:pt x="2108" y="5117"/>
                  </a:cubicBezTo>
                  <a:cubicBezTo>
                    <a:pt x="2382" y="4879"/>
                    <a:pt x="2680" y="4664"/>
                    <a:pt x="2942" y="4414"/>
                  </a:cubicBezTo>
                  <a:close/>
                  <a:moveTo>
                    <a:pt x="3001" y="5510"/>
                  </a:moveTo>
                  <a:cubicBezTo>
                    <a:pt x="3025" y="5772"/>
                    <a:pt x="3037" y="6022"/>
                    <a:pt x="3049" y="6283"/>
                  </a:cubicBezTo>
                  <a:cubicBezTo>
                    <a:pt x="2715" y="6486"/>
                    <a:pt x="2394" y="6748"/>
                    <a:pt x="2096" y="6986"/>
                  </a:cubicBezTo>
                  <a:cubicBezTo>
                    <a:pt x="1680" y="7307"/>
                    <a:pt x="1263" y="7653"/>
                    <a:pt x="858" y="7998"/>
                  </a:cubicBezTo>
                  <a:cubicBezTo>
                    <a:pt x="834" y="7677"/>
                    <a:pt x="810" y="7367"/>
                    <a:pt x="775" y="7045"/>
                  </a:cubicBezTo>
                  <a:cubicBezTo>
                    <a:pt x="1203" y="6760"/>
                    <a:pt x="1632" y="6462"/>
                    <a:pt x="2061" y="6164"/>
                  </a:cubicBezTo>
                  <a:cubicBezTo>
                    <a:pt x="2370" y="5950"/>
                    <a:pt x="2704" y="5748"/>
                    <a:pt x="3001" y="5510"/>
                  </a:cubicBezTo>
                  <a:close/>
                  <a:moveTo>
                    <a:pt x="3061" y="6617"/>
                  </a:moveTo>
                  <a:cubicBezTo>
                    <a:pt x="3073" y="6819"/>
                    <a:pt x="3085" y="7034"/>
                    <a:pt x="3096" y="7236"/>
                  </a:cubicBezTo>
                  <a:cubicBezTo>
                    <a:pt x="2334" y="7593"/>
                    <a:pt x="1596" y="8165"/>
                    <a:pt x="929" y="8736"/>
                  </a:cubicBezTo>
                  <a:cubicBezTo>
                    <a:pt x="918" y="8546"/>
                    <a:pt x="894" y="8367"/>
                    <a:pt x="882" y="8188"/>
                  </a:cubicBezTo>
                  <a:cubicBezTo>
                    <a:pt x="1322" y="7843"/>
                    <a:pt x="1775" y="7510"/>
                    <a:pt x="2239" y="7188"/>
                  </a:cubicBezTo>
                  <a:cubicBezTo>
                    <a:pt x="2501" y="6998"/>
                    <a:pt x="2799" y="6819"/>
                    <a:pt x="3061" y="6617"/>
                  </a:cubicBezTo>
                  <a:close/>
                  <a:moveTo>
                    <a:pt x="3108" y="7522"/>
                  </a:moveTo>
                  <a:cubicBezTo>
                    <a:pt x="3132" y="7772"/>
                    <a:pt x="3132" y="8034"/>
                    <a:pt x="3144" y="8296"/>
                  </a:cubicBezTo>
                  <a:cubicBezTo>
                    <a:pt x="2751" y="8439"/>
                    <a:pt x="2430" y="8831"/>
                    <a:pt x="2108" y="9093"/>
                  </a:cubicBezTo>
                  <a:cubicBezTo>
                    <a:pt x="1751" y="9391"/>
                    <a:pt x="1382" y="9665"/>
                    <a:pt x="1025" y="9951"/>
                  </a:cubicBezTo>
                  <a:cubicBezTo>
                    <a:pt x="1001" y="9617"/>
                    <a:pt x="977" y="9284"/>
                    <a:pt x="953" y="8950"/>
                  </a:cubicBezTo>
                  <a:cubicBezTo>
                    <a:pt x="1322" y="8700"/>
                    <a:pt x="1691" y="8450"/>
                    <a:pt x="2061" y="8200"/>
                  </a:cubicBezTo>
                  <a:cubicBezTo>
                    <a:pt x="2406" y="7974"/>
                    <a:pt x="2775" y="7760"/>
                    <a:pt x="3108" y="7522"/>
                  </a:cubicBezTo>
                  <a:close/>
                  <a:moveTo>
                    <a:pt x="3156" y="8462"/>
                  </a:moveTo>
                  <a:cubicBezTo>
                    <a:pt x="3168" y="8772"/>
                    <a:pt x="3180" y="9081"/>
                    <a:pt x="3192" y="9391"/>
                  </a:cubicBezTo>
                  <a:cubicBezTo>
                    <a:pt x="2799" y="9582"/>
                    <a:pt x="2465" y="9903"/>
                    <a:pt x="2120" y="10165"/>
                  </a:cubicBezTo>
                  <a:cubicBezTo>
                    <a:pt x="1775" y="10403"/>
                    <a:pt x="1430" y="10641"/>
                    <a:pt x="1084" y="10867"/>
                  </a:cubicBezTo>
                  <a:cubicBezTo>
                    <a:pt x="1072" y="10617"/>
                    <a:pt x="1049" y="10379"/>
                    <a:pt x="1037" y="10129"/>
                  </a:cubicBezTo>
                  <a:cubicBezTo>
                    <a:pt x="1430" y="9903"/>
                    <a:pt x="1799" y="9641"/>
                    <a:pt x="2144" y="9355"/>
                  </a:cubicBezTo>
                  <a:cubicBezTo>
                    <a:pt x="2477" y="9105"/>
                    <a:pt x="2930" y="8831"/>
                    <a:pt x="3156" y="8462"/>
                  </a:cubicBezTo>
                  <a:close/>
                  <a:moveTo>
                    <a:pt x="3204" y="9605"/>
                  </a:moveTo>
                  <a:cubicBezTo>
                    <a:pt x="3227" y="10153"/>
                    <a:pt x="3215" y="10713"/>
                    <a:pt x="3204" y="11284"/>
                  </a:cubicBezTo>
                  <a:cubicBezTo>
                    <a:pt x="2811" y="11534"/>
                    <a:pt x="2453" y="11868"/>
                    <a:pt x="2108" y="12177"/>
                  </a:cubicBezTo>
                  <a:cubicBezTo>
                    <a:pt x="1811" y="12427"/>
                    <a:pt x="1525" y="12677"/>
                    <a:pt x="1239" y="12939"/>
                  </a:cubicBezTo>
                  <a:cubicBezTo>
                    <a:pt x="1215" y="12665"/>
                    <a:pt x="1191" y="12391"/>
                    <a:pt x="1168" y="12118"/>
                  </a:cubicBezTo>
                  <a:cubicBezTo>
                    <a:pt x="1489" y="11856"/>
                    <a:pt x="1811" y="11594"/>
                    <a:pt x="2132" y="11320"/>
                  </a:cubicBezTo>
                  <a:cubicBezTo>
                    <a:pt x="2477" y="11034"/>
                    <a:pt x="2882" y="10760"/>
                    <a:pt x="3132" y="10391"/>
                  </a:cubicBezTo>
                  <a:cubicBezTo>
                    <a:pt x="3161" y="10342"/>
                    <a:pt x="3119" y="10302"/>
                    <a:pt x="3076" y="10302"/>
                  </a:cubicBezTo>
                  <a:cubicBezTo>
                    <a:pt x="3067" y="10302"/>
                    <a:pt x="3057" y="10304"/>
                    <a:pt x="3049" y="10308"/>
                  </a:cubicBezTo>
                  <a:cubicBezTo>
                    <a:pt x="2644" y="10498"/>
                    <a:pt x="2311" y="10867"/>
                    <a:pt x="1977" y="11165"/>
                  </a:cubicBezTo>
                  <a:cubicBezTo>
                    <a:pt x="1703" y="11403"/>
                    <a:pt x="1430" y="11653"/>
                    <a:pt x="1156" y="11903"/>
                  </a:cubicBezTo>
                  <a:cubicBezTo>
                    <a:pt x="1144" y="11701"/>
                    <a:pt x="1132" y="11510"/>
                    <a:pt x="1120" y="11320"/>
                  </a:cubicBezTo>
                  <a:cubicBezTo>
                    <a:pt x="1108" y="11236"/>
                    <a:pt x="1108" y="11153"/>
                    <a:pt x="1096" y="11082"/>
                  </a:cubicBezTo>
                  <a:cubicBezTo>
                    <a:pt x="1513" y="10844"/>
                    <a:pt x="1918" y="10594"/>
                    <a:pt x="2311" y="10320"/>
                  </a:cubicBezTo>
                  <a:cubicBezTo>
                    <a:pt x="2608" y="10105"/>
                    <a:pt x="2954" y="9891"/>
                    <a:pt x="3204" y="9605"/>
                  </a:cubicBezTo>
                  <a:close/>
                  <a:moveTo>
                    <a:pt x="3204" y="11558"/>
                  </a:moveTo>
                  <a:lnTo>
                    <a:pt x="3204" y="11558"/>
                  </a:lnTo>
                  <a:cubicBezTo>
                    <a:pt x="3192" y="11844"/>
                    <a:pt x="3180" y="12129"/>
                    <a:pt x="3180" y="12403"/>
                  </a:cubicBezTo>
                  <a:cubicBezTo>
                    <a:pt x="2489" y="12701"/>
                    <a:pt x="1870" y="13261"/>
                    <a:pt x="1310" y="13796"/>
                  </a:cubicBezTo>
                  <a:cubicBezTo>
                    <a:pt x="1287" y="13582"/>
                    <a:pt x="1275" y="13368"/>
                    <a:pt x="1251" y="13153"/>
                  </a:cubicBezTo>
                  <a:cubicBezTo>
                    <a:pt x="1561" y="12903"/>
                    <a:pt x="1882" y="12653"/>
                    <a:pt x="2180" y="12391"/>
                  </a:cubicBezTo>
                  <a:cubicBezTo>
                    <a:pt x="2513" y="12118"/>
                    <a:pt x="2882" y="11856"/>
                    <a:pt x="3204" y="11558"/>
                  </a:cubicBezTo>
                  <a:close/>
                  <a:moveTo>
                    <a:pt x="3168" y="12606"/>
                  </a:moveTo>
                  <a:lnTo>
                    <a:pt x="3168" y="12606"/>
                  </a:lnTo>
                  <a:cubicBezTo>
                    <a:pt x="3156" y="12927"/>
                    <a:pt x="3144" y="13261"/>
                    <a:pt x="3132" y="13582"/>
                  </a:cubicBezTo>
                  <a:cubicBezTo>
                    <a:pt x="2489" y="13939"/>
                    <a:pt x="1906" y="14487"/>
                    <a:pt x="1394" y="15023"/>
                  </a:cubicBezTo>
                  <a:cubicBezTo>
                    <a:pt x="1382" y="14701"/>
                    <a:pt x="1358" y="14380"/>
                    <a:pt x="1334" y="14058"/>
                  </a:cubicBezTo>
                  <a:cubicBezTo>
                    <a:pt x="1644" y="13820"/>
                    <a:pt x="1953" y="13570"/>
                    <a:pt x="2263" y="13332"/>
                  </a:cubicBezTo>
                  <a:cubicBezTo>
                    <a:pt x="2561" y="13106"/>
                    <a:pt x="2894" y="12880"/>
                    <a:pt x="3168" y="12606"/>
                  </a:cubicBezTo>
                  <a:close/>
                  <a:moveTo>
                    <a:pt x="3132" y="13880"/>
                  </a:moveTo>
                  <a:lnTo>
                    <a:pt x="3132" y="13880"/>
                  </a:lnTo>
                  <a:cubicBezTo>
                    <a:pt x="3120" y="14130"/>
                    <a:pt x="3120" y="14368"/>
                    <a:pt x="3120" y="14618"/>
                  </a:cubicBezTo>
                  <a:cubicBezTo>
                    <a:pt x="2811" y="14808"/>
                    <a:pt x="2537" y="15058"/>
                    <a:pt x="2263" y="15285"/>
                  </a:cubicBezTo>
                  <a:cubicBezTo>
                    <a:pt x="1989" y="15499"/>
                    <a:pt x="1715" y="15737"/>
                    <a:pt x="1441" y="15963"/>
                  </a:cubicBezTo>
                  <a:cubicBezTo>
                    <a:pt x="1441" y="15713"/>
                    <a:pt x="1430" y="15475"/>
                    <a:pt x="1418" y="15225"/>
                  </a:cubicBezTo>
                  <a:cubicBezTo>
                    <a:pt x="1775" y="14904"/>
                    <a:pt x="2144" y="14594"/>
                    <a:pt x="2525" y="14296"/>
                  </a:cubicBezTo>
                  <a:cubicBezTo>
                    <a:pt x="2715" y="14154"/>
                    <a:pt x="2930" y="14023"/>
                    <a:pt x="3132" y="13880"/>
                  </a:cubicBezTo>
                  <a:close/>
                  <a:moveTo>
                    <a:pt x="3120" y="14904"/>
                  </a:moveTo>
                  <a:cubicBezTo>
                    <a:pt x="3120" y="15142"/>
                    <a:pt x="3132" y="15392"/>
                    <a:pt x="3132" y="15630"/>
                  </a:cubicBezTo>
                  <a:cubicBezTo>
                    <a:pt x="2858" y="15832"/>
                    <a:pt x="2620" y="16082"/>
                    <a:pt x="2370" y="16320"/>
                  </a:cubicBezTo>
                  <a:cubicBezTo>
                    <a:pt x="2061" y="16606"/>
                    <a:pt x="1763" y="16892"/>
                    <a:pt x="1465" y="17190"/>
                  </a:cubicBezTo>
                  <a:cubicBezTo>
                    <a:pt x="1465" y="16856"/>
                    <a:pt x="1465" y="16523"/>
                    <a:pt x="1453" y="16189"/>
                  </a:cubicBezTo>
                  <a:cubicBezTo>
                    <a:pt x="1751" y="15963"/>
                    <a:pt x="2049" y="15737"/>
                    <a:pt x="2346" y="15511"/>
                  </a:cubicBezTo>
                  <a:cubicBezTo>
                    <a:pt x="2596" y="15320"/>
                    <a:pt x="2882" y="15130"/>
                    <a:pt x="3120" y="14904"/>
                  </a:cubicBezTo>
                  <a:close/>
                  <a:moveTo>
                    <a:pt x="31745" y="840"/>
                  </a:moveTo>
                  <a:cubicBezTo>
                    <a:pt x="33915" y="840"/>
                    <a:pt x="36085" y="849"/>
                    <a:pt x="38256" y="866"/>
                  </a:cubicBezTo>
                  <a:cubicBezTo>
                    <a:pt x="37839" y="3414"/>
                    <a:pt x="37744" y="6069"/>
                    <a:pt x="37565" y="8641"/>
                  </a:cubicBezTo>
                  <a:cubicBezTo>
                    <a:pt x="37375" y="11308"/>
                    <a:pt x="37160" y="13987"/>
                    <a:pt x="37017" y="16666"/>
                  </a:cubicBezTo>
                  <a:cubicBezTo>
                    <a:pt x="36613" y="16560"/>
                    <a:pt x="36165" y="16527"/>
                    <a:pt x="35707" y="16527"/>
                  </a:cubicBezTo>
                  <a:cubicBezTo>
                    <a:pt x="34978" y="16527"/>
                    <a:pt x="34225" y="16611"/>
                    <a:pt x="33588" y="16618"/>
                  </a:cubicBezTo>
                  <a:cubicBezTo>
                    <a:pt x="32088" y="16642"/>
                    <a:pt x="30588" y="16666"/>
                    <a:pt x="29088" y="16701"/>
                  </a:cubicBezTo>
                  <a:cubicBezTo>
                    <a:pt x="25623" y="16761"/>
                    <a:pt x="22170" y="16821"/>
                    <a:pt x="18706" y="16916"/>
                  </a:cubicBezTo>
                  <a:cubicBezTo>
                    <a:pt x="14169" y="17035"/>
                    <a:pt x="9645" y="17178"/>
                    <a:pt x="5120" y="17416"/>
                  </a:cubicBezTo>
                  <a:cubicBezTo>
                    <a:pt x="5103" y="17398"/>
                    <a:pt x="5086" y="17387"/>
                    <a:pt x="5068" y="17387"/>
                  </a:cubicBezTo>
                  <a:cubicBezTo>
                    <a:pt x="5062" y="17387"/>
                    <a:pt x="5055" y="17389"/>
                    <a:pt x="5049" y="17392"/>
                  </a:cubicBezTo>
                  <a:cubicBezTo>
                    <a:pt x="5037" y="17404"/>
                    <a:pt x="5025" y="17416"/>
                    <a:pt x="5013" y="17416"/>
                  </a:cubicBezTo>
                  <a:cubicBezTo>
                    <a:pt x="4680" y="17440"/>
                    <a:pt x="4347" y="17452"/>
                    <a:pt x="4013" y="17475"/>
                  </a:cubicBezTo>
                  <a:cubicBezTo>
                    <a:pt x="4073" y="17190"/>
                    <a:pt x="4108" y="16904"/>
                    <a:pt x="4144" y="16606"/>
                  </a:cubicBezTo>
                  <a:cubicBezTo>
                    <a:pt x="4180" y="16582"/>
                    <a:pt x="4204" y="16559"/>
                    <a:pt x="4239" y="16535"/>
                  </a:cubicBezTo>
                  <a:cubicBezTo>
                    <a:pt x="4272" y="16491"/>
                    <a:pt x="4244" y="16426"/>
                    <a:pt x="4193" y="16426"/>
                  </a:cubicBezTo>
                  <a:cubicBezTo>
                    <a:pt x="4189" y="16426"/>
                    <a:pt x="4184" y="16427"/>
                    <a:pt x="4180" y="16428"/>
                  </a:cubicBezTo>
                  <a:lnTo>
                    <a:pt x="4168" y="16428"/>
                  </a:lnTo>
                  <a:cubicBezTo>
                    <a:pt x="4394" y="14118"/>
                    <a:pt x="4025" y="11534"/>
                    <a:pt x="3894" y="9284"/>
                  </a:cubicBezTo>
                  <a:cubicBezTo>
                    <a:pt x="3739" y="6605"/>
                    <a:pt x="3477" y="3926"/>
                    <a:pt x="3096" y="1271"/>
                  </a:cubicBezTo>
                  <a:cubicBezTo>
                    <a:pt x="3120" y="1235"/>
                    <a:pt x="3144" y="1188"/>
                    <a:pt x="3168" y="1152"/>
                  </a:cubicBezTo>
                  <a:cubicBezTo>
                    <a:pt x="4042" y="1233"/>
                    <a:pt x="4929" y="1261"/>
                    <a:pt x="5820" y="1261"/>
                  </a:cubicBezTo>
                  <a:cubicBezTo>
                    <a:pt x="7684" y="1261"/>
                    <a:pt x="9567" y="1137"/>
                    <a:pt x="11395" y="1104"/>
                  </a:cubicBezTo>
                  <a:cubicBezTo>
                    <a:pt x="14336" y="1057"/>
                    <a:pt x="17277" y="997"/>
                    <a:pt x="20218" y="938"/>
                  </a:cubicBezTo>
                  <a:cubicBezTo>
                    <a:pt x="24060" y="869"/>
                    <a:pt x="27903" y="840"/>
                    <a:pt x="31745" y="840"/>
                  </a:cubicBezTo>
                  <a:close/>
                  <a:moveTo>
                    <a:pt x="3156" y="15904"/>
                  </a:moveTo>
                  <a:cubicBezTo>
                    <a:pt x="3168" y="16225"/>
                    <a:pt x="3192" y="16547"/>
                    <a:pt x="3227" y="16868"/>
                  </a:cubicBezTo>
                  <a:cubicBezTo>
                    <a:pt x="3013" y="17011"/>
                    <a:pt x="2799" y="17166"/>
                    <a:pt x="2584" y="17309"/>
                  </a:cubicBezTo>
                  <a:cubicBezTo>
                    <a:pt x="2180" y="17583"/>
                    <a:pt x="1799" y="17892"/>
                    <a:pt x="1418" y="18202"/>
                  </a:cubicBezTo>
                  <a:cubicBezTo>
                    <a:pt x="1430" y="17940"/>
                    <a:pt x="1441" y="17678"/>
                    <a:pt x="1453" y="17416"/>
                  </a:cubicBezTo>
                  <a:cubicBezTo>
                    <a:pt x="1811" y="17106"/>
                    <a:pt x="2180" y="16797"/>
                    <a:pt x="2525" y="16475"/>
                  </a:cubicBezTo>
                  <a:cubicBezTo>
                    <a:pt x="2739" y="16285"/>
                    <a:pt x="2954" y="16106"/>
                    <a:pt x="3156" y="15904"/>
                  </a:cubicBezTo>
                  <a:close/>
                  <a:moveTo>
                    <a:pt x="33922" y="17523"/>
                  </a:moveTo>
                  <a:cubicBezTo>
                    <a:pt x="34184" y="17523"/>
                    <a:pt x="34457" y="17535"/>
                    <a:pt x="34731" y="17547"/>
                  </a:cubicBezTo>
                  <a:cubicBezTo>
                    <a:pt x="34565" y="17678"/>
                    <a:pt x="34398" y="17833"/>
                    <a:pt x="34243" y="17964"/>
                  </a:cubicBezTo>
                  <a:cubicBezTo>
                    <a:pt x="33946" y="18214"/>
                    <a:pt x="33648" y="18464"/>
                    <a:pt x="33350" y="18726"/>
                  </a:cubicBezTo>
                  <a:cubicBezTo>
                    <a:pt x="33267" y="18722"/>
                    <a:pt x="33184" y="18721"/>
                    <a:pt x="33101" y="18721"/>
                  </a:cubicBezTo>
                  <a:cubicBezTo>
                    <a:pt x="32875" y="18721"/>
                    <a:pt x="32648" y="18732"/>
                    <a:pt x="32422" y="18749"/>
                  </a:cubicBezTo>
                  <a:cubicBezTo>
                    <a:pt x="32624" y="18595"/>
                    <a:pt x="32826" y="18428"/>
                    <a:pt x="33029" y="18273"/>
                  </a:cubicBezTo>
                  <a:cubicBezTo>
                    <a:pt x="33326" y="18035"/>
                    <a:pt x="33660" y="17797"/>
                    <a:pt x="33922" y="17523"/>
                  </a:cubicBezTo>
                  <a:close/>
                  <a:moveTo>
                    <a:pt x="35446" y="17559"/>
                  </a:moveTo>
                  <a:cubicBezTo>
                    <a:pt x="34981" y="17940"/>
                    <a:pt x="34565" y="18368"/>
                    <a:pt x="34136" y="18773"/>
                  </a:cubicBezTo>
                  <a:cubicBezTo>
                    <a:pt x="33993" y="18761"/>
                    <a:pt x="33850" y="18737"/>
                    <a:pt x="33707" y="18737"/>
                  </a:cubicBezTo>
                  <a:cubicBezTo>
                    <a:pt x="33946" y="18547"/>
                    <a:pt x="34196" y="18356"/>
                    <a:pt x="34434" y="18154"/>
                  </a:cubicBezTo>
                  <a:cubicBezTo>
                    <a:pt x="34672" y="17964"/>
                    <a:pt x="34922" y="17773"/>
                    <a:pt x="35148" y="17559"/>
                  </a:cubicBezTo>
                  <a:close/>
                  <a:moveTo>
                    <a:pt x="33588" y="17511"/>
                  </a:moveTo>
                  <a:lnTo>
                    <a:pt x="33588" y="17511"/>
                  </a:lnTo>
                  <a:cubicBezTo>
                    <a:pt x="33350" y="17678"/>
                    <a:pt x="33136" y="17868"/>
                    <a:pt x="32922" y="18047"/>
                  </a:cubicBezTo>
                  <a:cubicBezTo>
                    <a:pt x="32624" y="18285"/>
                    <a:pt x="32326" y="18523"/>
                    <a:pt x="32041" y="18773"/>
                  </a:cubicBezTo>
                  <a:cubicBezTo>
                    <a:pt x="31707" y="18797"/>
                    <a:pt x="31398" y="18809"/>
                    <a:pt x="31112" y="18821"/>
                  </a:cubicBezTo>
                  <a:lnTo>
                    <a:pt x="30945" y="18821"/>
                  </a:lnTo>
                  <a:cubicBezTo>
                    <a:pt x="31219" y="18595"/>
                    <a:pt x="31505" y="18380"/>
                    <a:pt x="31779" y="18154"/>
                  </a:cubicBezTo>
                  <a:cubicBezTo>
                    <a:pt x="32029" y="17952"/>
                    <a:pt x="32302" y="17749"/>
                    <a:pt x="32552" y="17535"/>
                  </a:cubicBezTo>
                  <a:cubicBezTo>
                    <a:pt x="32898" y="17523"/>
                    <a:pt x="33243" y="17523"/>
                    <a:pt x="33588" y="17511"/>
                  </a:cubicBezTo>
                  <a:close/>
                  <a:moveTo>
                    <a:pt x="32124" y="17535"/>
                  </a:moveTo>
                  <a:lnTo>
                    <a:pt x="32124" y="17535"/>
                  </a:lnTo>
                  <a:cubicBezTo>
                    <a:pt x="31981" y="17666"/>
                    <a:pt x="31838" y="17797"/>
                    <a:pt x="31683" y="17916"/>
                  </a:cubicBezTo>
                  <a:cubicBezTo>
                    <a:pt x="31338" y="18214"/>
                    <a:pt x="30981" y="18523"/>
                    <a:pt x="30636" y="18821"/>
                  </a:cubicBezTo>
                  <a:cubicBezTo>
                    <a:pt x="30302" y="18833"/>
                    <a:pt x="29957" y="18833"/>
                    <a:pt x="29624" y="18845"/>
                  </a:cubicBezTo>
                  <a:cubicBezTo>
                    <a:pt x="30016" y="18535"/>
                    <a:pt x="30409" y="18225"/>
                    <a:pt x="30802" y="17904"/>
                  </a:cubicBezTo>
                  <a:cubicBezTo>
                    <a:pt x="30945" y="17785"/>
                    <a:pt x="31100" y="17666"/>
                    <a:pt x="31243" y="17547"/>
                  </a:cubicBezTo>
                  <a:cubicBezTo>
                    <a:pt x="31540" y="17547"/>
                    <a:pt x="31826" y="17547"/>
                    <a:pt x="32124" y="17535"/>
                  </a:cubicBezTo>
                  <a:close/>
                  <a:moveTo>
                    <a:pt x="30838" y="17559"/>
                  </a:moveTo>
                  <a:cubicBezTo>
                    <a:pt x="30778" y="17618"/>
                    <a:pt x="30707" y="17678"/>
                    <a:pt x="30636" y="17737"/>
                  </a:cubicBezTo>
                  <a:cubicBezTo>
                    <a:pt x="30231" y="18071"/>
                    <a:pt x="29838" y="18428"/>
                    <a:pt x="29445" y="18773"/>
                  </a:cubicBezTo>
                  <a:cubicBezTo>
                    <a:pt x="29421" y="18797"/>
                    <a:pt x="29409" y="18821"/>
                    <a:pt x="29421" y="18845"/>
                  </a:cubicBezTo>
                  <a:cubicBezTo>
                    <a:pt x="29147" y="18845"/>
                    <a:pt x="28862" y="18856"/>
                    <a:pt x="28588" y="18856"/>
                  </a:cubicBezTo>
                  <a:cubicBezTo>
                    <a:pt x="28838" y="18606"/>
                    <a:pt x="29088" y="18368"/>
                    <a:pt x="29362" y="18130"/>
                  </a:cubicBezTo>
                  <a:cubicBezTo>
                    <a:pt x="29600" y="17940"/>
                    <a:pt x="29862" y="17761"/>
                    <a:pt x="30124" y="17571"/>
                  </a:cubicBezTo>
                  <a:cubicBezTo>
                    <a:pt x="30362" y="17571"/>
                    <a:pt x="30600" y="17559"/>
                    <a:pt x="30838" y="17559"/>
                  </a:cubicBezTo>
                  <a:close/>
                  <a:moveTo>
                    <a:pt x="29635" y="17571"/>
                  </a:moveTo>
                  <a:lnTo>
                    <a:pt x="29635" y="17571"/>
                  </a:lnTo>
                  <a:cubicBezTo>
                    <a:pt x="29159" y="17952"/>
                    <a:pt x="28731" y="18416"/>
                    <a:pt x="28338" y="18868"/>
                  </a:cubicBezTo>
                  <a:cubicBezTo>
                    <a:pt x="27992" y="18868"/>
                    <a:pt x="27647" y="18868"/>
                    <a:pt x="27302" y="18880"/>
                  </a:cubicBezTo>
                  <a:cubicBezTo>
                    <a:pt x="27838" y="18464"/>
                    <a:pt x="28385" y="18047"/>
                    <a:pt x="28873" y="17594"/>
                  </a:cubicBezTo>
                  <a:cubicBezTo>
                    <a:pt x="28945" y="17583"/>
                    <a:pt x="29016" y="17583"/>
                    <a:pt x="29088" y="17583"/>
                  </a:cubicBezTo>
                  <a:cubicBezTo>
                    <a:pt x="29266" y="17583"/>
                    <a:pt x="29457" y="17583"/>
                    <a:pt x="29635" y="17571"/>
                  </a:cubicBezTo>
                  <a:close/>
                  <a:moveTo>
                    <a:pt x="28421" y="17594"/>
                  </a:moveTo>
                  <a:lnTo>
                    <a:pt x="28421" y="17594"/>
                  </a:lnTo>
                  <a:cubicBezTo>
                    <a:pt x="27921" y="17999"/>
                    <a:pt x="27445" y="18464"/>
                    <a:pt x="26968" y="18880"/>
                  </a:cubicBezTo>
                  <a:cubicBezTo>
                    <a:pt x="26849" y="18892"/>
                    <a:pt x="26730" y="18892"/>
                    <a:pt x="26611" y="18892"/>
                  </a:cubicBezTo>
                  <a:cubicBezTo>
                    <a:pt x="26385" y="18892"/>
                    <a:pt x="26159" y="18904"/>
                    <a:pt x="25921" y="18904"/>
                  </a:cubicBezTo>
                  <a:cubicBezTo>
                    <a:pt x="26195" y="18678"/>
                    <a:pt x="26456" y="18452"/>
                    <a:pt x="26730" y="18237"/>
                  </a:cubicBezTo>
                  <a:cubicBezTo>
                    <a:pt x="26992" y="18023"/>
                    <a:pt x="27266" y="17833"/>
                    <a:pt x="27540" y="17618"/>
                  </a:cubicBezTo>
                  <a:cubicBezTo>
                    <a:pt x="27838" y="17606"/>
                    <a:pt x="28123" y="17606"/>
                    <a:pt x="28421" y="17594"/>
                  </a:cubicBezTo>
                  <a:close/>
                  <a:moveTo>
                    <a:pt x="36648" y="17487"/>
                  </a:moveTo>
                  <a:lnTo>
                    <a:pt x="36648" y="17487"/>
                  </a:lnTo>
                  <a:cubicBezTo>
                    <a:pt x="36422" y="17654"/>
                    <a:pt x="36208" y="17844"/>
                    <a:pt x="35993" y="17987"/>
                  </a:cubicBezTo>
                  <a:cubicBezTo>
                    <a:pt x="35577" y="18297"/>
                    <a:pt x="35160" y="18630"/>
                    <a:pt x="34708" y="18904"/>
                  </a:cubicBezTo>
                  <a:cubicBezTo>
                    <a:pt x="34624" y="18868"/>
                    <a:pt x="34529" y="18856"/>
                    <a:pt x="34446" y="18833"/>
                  </a:cubicBezTo>
                  <a:cubicBezTo>
                    <a:pt x="34934" y="18428"/>
                    <a:pt x="35422" y="18011"/>
                    <a:pt x="35851" y="17559"/>
                  </a:cubicBezTo>
                  <a:cubicBezTo>
                    <a:pt x="36124" y="17547"/>
                    <a:pt x="36398" y="17535"/>
                    <a:pt x="36648" y="17487"/>
                  </a:cubicBezTo>
                  <a:close/>
                  <a:moveTo>
                    <a:pt x="27135" y="17618"/>
                  </a:moveTo>
                  <a:lnTo>
                    <a:pt x="27135" y="17618"/>
                  </a:lnTo>
                  <a:cubicBezTo>
                    <a:pt x="26968" y="17761"/>
                    <a:pt x="26814" y="17892"/>
                    <a:pt x="26659" y="18023"/>
                  </a:cubicBezTo>
                  <a:cubicBezTo>
                    <a:pt x="26314" y="18309"/>
                    <a:pt x="25992" y="18606"/>
                    <a:pt x="25659" y="18904"/>
                  </a:cubicBezTo>
                  <a:cubicBezTo>
                    <a:pt x="25361" y="18916"/>
                    <a:pt x="25052" y="18916"/>
                    <a:pt x="24754" y="18928"/>
                  </a:cubicBezTo>
                  <a:cubicBezTo>
                    <a:pt x="24992" y="18690"/>
                    <a:pt x="25230" y="18452"/>
                    <a:pt x="25468" y="18225"/>
                  </a:cubicBezTo>
                  <a:cubicBezTo>
                    <a:pt x="25683" y="18023"/>
                    <a:pt x="25921" y="17833"/>
                    <a:pt x="26147" y="17642"/>
                  </a:cubicBezTo>
                  <a:cubicBezTo>
                    <a:pt x="26468" y="17630"/>
                    <a:pt x="26802" y="17630"/>
                    <a:pt x="27135" y="17618"/>
                  </a:cubicBezTo>
                  <a:close/>
                  <a:moveTo>
                    <a:pt x="25742" y="17642"/>
                  </a:moveTo>
                  <a:lnTo>
                    <a:pt x="25742" y="17642"/>
                  </a:lnTo>
                  <a:cubicBezTo>
                    <a:pt x="25623" y="17761"/>
                    <a:pt x="25492" y="17880"/>
                    <a:pt x="25373" y="17999"/>
                  </a:cubicBezTo>
                  <a:cubicBezTo>
                    <a:pt x="25063" y="18297"/>
                    <a:pt x="24766" y="18606"/>
                    <a:pt x="24468" y="18928"/>
                  </a:cubicBezTo>
                  <a:cubicBezTo>
                    <a:pt x="24230" y="18940"/>
                    <a:pt x="24004" y="18940"/>
                    <a:pt x="23766" y="18952"/>
                  </a:cubicBezTo>
                  <a:cubicBezTo>
                    <a:pt x="23992" y="18678"/>
                    <a:pt x="24230" y="18404"/>
                    <a:pt x="24480" y="18154"/>
                  </a:cubicBezTo>
                  <a:cubicBezTo>
                    <a:pt x="24647" y="17987"/>
                    <a:pt x="24825" y="17833"/>
                    <a:pt x="25004" y="17666"/>
                  </a:cubicBezTo>
                  <a:cubicBezTo>
                    <a:pt x="25254" y="17654"/>
                    <a:pt x="25504" y="17654"/>
                    <a:pt x="25742" y="17642"/>
                  </a:cubicBezTo>
                  <a:close/>
                  <a:moveTo>
                    <a:pt x="24575" y="17666"/>
                  </a:moveTo>
                  <a:lnTo>
                    <a:pt x="24575" y="17666"/>
                  </a:lnTo>
                  <a:cubicBezTo>
                    <a:pt x="24480" y="17761"/>
                    <a:pt x="24385" y="17868"/>
                    <a:pt x="24290" y="17964"/>
                  </a:cubicBezTo>
                  <a:cubicBezTo>
                    <a:pt x="23980" y="18273"/>
                    <a:pt x="23718" y="18606"/>
                    <a:pt x="23456" y="18952"/>
                  </a:cubicBezTo>
                  <a:cubicBezTo>
                    <a:pt x="23147" y="18964"/>
                    <a:pt x="22825" y="18964"/>
                    <a:pt x="22516" y="18976"/>
                  </a:cubicBezTo>
                  <a:cubicBezTo>
                    <a:pt x="22754" y="18737"/>
                    <a:pt x="22980" y="18511"/>
                    <a:pt x="23206" y="18273"/>
                  </a:cubicBezTo>
                  <a:cubicBezTo>
                    <a:pt x="23397" y="18083"/>
                    <a:pt x="23599" y="17892"/>
                    <a:pt x="23766" y="17678"/>
                  </a:cubicBezTo>
                  <a:cubicBezTo>
                    <a:pt x="24040" y="17678"/>
                    <a:pt x="24313" y="17678"/>
                    <a:pt x="24575" y="17666"/>
                  </a:cubicBezTo>
                  <a:close/>
                  <a:moveTo>
                    <a:pt x="23385" y="17690"/>
                  </a:moveTo>
                  <a:cubicBezTo>
                    <a:pt x="23266" y="17821"/>
                    <a:pt x="23135" y="17952"/>
                    <a:pt x="23016" y="18083"/>
                  </a:cubicBezTo>
                  <a:cubicBezTo>
                    <a:pt x="22718" y="18368"/>
                    <a:pt x="22444" y="18678"/>
                    <a:pt x="22158" y="18976"/>
                  </a:cubicBezTo>
                  <a:cubicBezTo>
                    <a:pt x="21896" y="18987"/>
                    <a:pt x="21634" y="18987"/>
                    <a:pt x="21373" y="18987"/>
                  </a:cubicBezTo>
                  <a:cubicBezTo>
                    <a:pt x="21587" y="18773"/>
                    <a:pt x="21801" y="18559"/>
                    <a:pt x="22015" y="18333"/>
                  </a:cubicBezTo>
                  <a:cubicBezTo>
                    <a:pt x="22218" y="18130"/>
                    <a:pt x="22432" y="17928"/>
                    <a:pt x="22623" y="17702"/>
                  </a:cubicBezTo>
                  <a:cubicBezTo>
                    <a:pt x="22873" y="17702"/>
                    <a:pt x="23135" y="17690"/>
                    <a:pt x="23385" y="17690"/>
                  </a:cubicBezTo>
                  <a:close/>
                  <a:moveTo>
                    <a:pt x="22265" y="17713"/>
                  </a:moveTo>
                  <a:cubicBezTo>
                    <a:pt x="21801" y="18071"/>
                    <a:pt x="21420" y="18571"/>
                    <a:pt x="21063" y="18999"/>
                  </a:cubicBezTo>
                  <a:cubicBezTo>
                    <a:pt x="20944" y="18999"/>
                    <a:pt x="20813" y="19011"/>
                    <a:pt x="20694" y="19011"/>
                  </a:cubicBezTo>
                  <a:cubicBezTo>
                    <a:pt x="20837" y="18821"/>
                    <a:pt x="20992" y="18630"/>
                    <a:pt x="21158" y="18452"/>
                  </a:cubicBezTo>
                  <a:cubicBezTo>
                    <a:pt x="21396" y="18202"/>
                    <a:pt x="21694" y="17987"/>
                    <a:pt x="21908" y="17713"/>
                  </a:cubicBezTo>
                  <a:close/>
                  <a:moveTo>
                    <a:pt x="21634" y="17725"/>
                  </a:moveTo>
                  <a:cubicBezTo>
                    <a:pt x="21373" y="17880"/>
                    <a:pt x="21146" y="18118"/>
                    <a:pt x="20956" y="18333"/>
                  </a:cubicBezTo>
                  <a:cubicBezTo>
                    <a:pt x="20753" y="18547"/>
                    <a:pt x="20563" y="18773"/>
                    <a:pt x="20396" y="19011"/>
                  </a:cubicBezTo>
                  <a:cubicBezTo>
                    <a:pt x="20087" y="19023"/>
                    <a:pt x="19777" y="19035"/>
                    <a:pt x="19456" y="19035"/>
                  </a:cubicBezTo>
                  <a:cubicBezTo>
                    <a:pt x="19860" y="18630"/>
                    <a:pt x="20241" y="18214"/>
                    <a:pt x="20515" y="17737"/>
                  </a:cubicBezTo>
                  <a:cubicBezTo>
                    <a:pt x="20896" y="17737"/>
                    <a:pt x="21265" y="17725"/>
                    <a:pt x="21634" y="17725"/>
                  </a:cubicBezTo>
                  <a:close/>
                  <a:moveTo>
                    <a:pt x="20325" y="17749"/>
                  </a:moveTo>
                  <a:cubicBezTo>
                    <a:pt x="19860" y="18118"/>
                    <a:pt x="19468" y="18583"/>
                    <a:pt x="19098" y="19047"/>
                  </a:cubicBezTo>
                  <a:cubicBezTo>
                    <a:pt x="18717" y="19059"/>
                    <a:pt x="18336" y="19059"/>
                    <a:pt x="17955" y="19071"/>
                  </a:cubicBezTo>
                  <a:cubicBezTo>
                    <a:pt x="18158" y="18821"/>
                    <a:pt x="18360" y="18583"/>
                    <a:pt x="18563" y="18345"/>
                  </a:cubicBezTo>
                  <a:cubicBezTo>
                    <a:pt x="18741" y="18154"/>
                    <a:pt x="18932" y="17964"/>
                    <a:pt x="19087" y="17761"/>
                  </a:cubicBezTo>
                  <a:cubicBezTo>
                    <a:pt x="19503" y="17761"/>
                    <a:pt x="19908" y="17749"/>
                    <a:pt x="20325" y="17749"/>
                  </a:cubicBezTo>
                  <a:close/>
                  <a:moveTo>
                    <a:pt x="18753" y="17773"/>
                  </a:moveTo>
                  <a:cubicBezTo>
                    <a:pt x="18598" y="17940"/>
                    <a:pt x="18455" y="18106"/>
                    <a:pt x="18313" y="18273"/>
                  </a:cubicBezTo>
                  <a:cubicBezTo>
                    <a:pt x="18098" y="18535"/>
                    <a:pt x="17896" y="18809"/>
                    <a:pt x="17693" y="19083"/>
                  </a:cubicBezTo>
                  <a:cubicBezTo>
                    <a:pt x="17503" y="19083"/>
                    <a:pt x="17312" y="19083"/>
                    <a:pt x="17134" y="19095"/>
                  </a:cubicBezTo>
                  <a:cubicBezTo>
                    <a:pt x="17301" y="18904"/>
                    <a:pt x="17467" y="18714"/>
                    <a:pt x="17634" y="18511"/>
                  </a:cubicBezTo>
                  <a:cubicBezTo>
                    <a:pt x="17836" y="18285"/>
                    <a:pt x="18051" y="18047"/>
                    <a:pt x="18194" y="17785"/>
                  </a:cubicBezTo>
                  <a:cubicBezTo>
                    <a:pt x="18360" y="17785"/>
                    <a:pt x="18539" y="17773"/>
                    <a:pt x="18706" y="17773"/>
                  </a:cubicBezTo>
                  <a:close/>
                  <a:moveTo>
                    <a:pt x="17920" y="17785"/>
                  </a:moveTo>
                  <a:cubicBezTo>
                    <a:pt x="17741" y="17952"/>
                    <a:pt x="17586" y="18142"/>
                    <a:pt x="17443" y="18321"/>
                  </a:cubicBezTo>
                  <a:cubicBezTo>
                    <a:pt x="17217" y="18571"/>
                    <a:pt x="17015" y="18833"/>
                    <a:pt x="16801" y="19095"/>
                  </a:cubicBezTo>
                  <a:cubicBezTo>
                    <a:pt x="16610" y="19107"/>
                    <a:pt x="16420" y="19107"/>
                    <a:pt x="16229" y="19118"/>
                  </a:cubicBezTo>
                  <a:lnTo>
                    <a:pt x="16062" y="19118"/>
                  </a:lnTo>
                  <a:cubicBezTo>
                    <a:pt x="16253" y="18904"/>
                    <a:pt x="16455" y="18690"/>
                    <a:pt x="16658" y="18475"/>
                  </a:cubicBezTo>
                  <a:cubicBezTo>
                    <a:pt x="16848" y="18261"/>
                    <a:pt x="17062" y="18047"/>
                    <a:pt x="17217" y="17797"/>
                  </a:cubicBezTo>
                  <a:cubicBezTo>
                    <a:pt x="17455" y="17797"/>
                    <a:pt x="17682" y="17785"/>
                    <a:pt x="17920" y="17785"/>
                  </a:cubicBezTo>
                  <a:close/>
                  <a:moveTo>
                    <a:pt x="16872" y="17797"/>
                  </a:moveTo>
                  <a:lnTo>
                    <a:pt x="16872" y="17797"/>
                  </a:lnTo>
                  <a:cubicBezTo>
                    <a:pt x="16705" y="17964"/>
                    <a:pt x="16550" y="18154"/>
                    <a:pt x="16408" y="18321"/>
                  </a:cubicBezTo>
                  <a:cubicBezTo>
                    <a:pt x="16169" y="18583"/>
                    <a:pt x="15943" y="18856"/>
                    <a:pt x="15717" y="19130"/>
                  </a:cubicBezTo>
                  <a:cubicBezTo>
                    <a:pt x="15360" y="19142"/>
                    <a:pt x="15003" y="19142"/>
                    <a:pt x="14657" y="19154"/>
                  </a:cubicBezTo>
                  <a:cubicBezTo>
                    <a:pt x="14836" y="18976"/>
                    <a:pt x="15026" y="18809"/>
                    <a:pt x="15217" y="18630"/>
                  </a:cubicBezTo>
                  <a:cubicBezTo>
                    <a:pt x="15503" y="18368"/>
                    <a:pt x="15824" y="18106"/>
                    <a:pt x="16098" y="17821"/>
                  </a:cubicBezTo>
                  <a:cubicBezTo>
                    <a:pt x="16348" y="17809"/>
                    <a:pt x="16610" y="17809"/>
                    <a:pt x="16872" y="17797"/>
                  </a:cubicBezTo>
                  <a:close/>
                  <a:moveTo>
                    <a:pt x="3275" y="17202"/>
                  </a:moveTo>
                  <a:cubicBezTo>
                    <a:pt x="3299" y="17344"/>
                    <a:pt x="3311" y="17475"/>
                    <a:pt x="3335" y="17618"/>
                  </a:cubicBezTo>
                  <a:cubicBezTo>
                    <a:pt x="3323" y="17654"/>
                    <a:pt x="3323" y="17690"/>
                    <a:pt x="3323" y="17725"/>
                  </a:cubicBezTo>
                  <a:cubicBezTo>
                    <a:pt x="2906" y="17904"/>
                    <a:pt x="2525" y="18261"/>
                    <a:pt x="2180" y="18511"/>
                  </a:cubicBezTo>
                  <a:cubicBezTo>
                    <a:pt x="1894" y="18726"/>
                    <a:pt x="1596" y="18952"/>
                    <a:pt x="1299" y="19166"/>
                  </a:cubicBezTo>
                  <a:cubicBezTo>
                    <a:pt x="1334" y="18928"/>
                    <a:pt x="1370" y="18690"/>
                    <a:pt x="1394" y="18452"/>
                  </a:cubicBezTo>
                  <a:cubicBezTo>
                    <a:pt x="1858" y="18118"/>
                    <a:pt x="2323" y="17785"/>
                    <a:pt x="2811" y="17475"/>
                  </a:cubicBezTo>
                  <a:cubicBezTo>
                    <a:pt x="2954" y="17380"/>
                    <a:pt x="3120" y="17297"/>
                    <a:pt x="3275" y="17202"/>
                  </a:cubicBezTo>
                  <a:close/>
                  <a:moveTo>
                    <a:pt x="15788" y="17821"/>
                  </a:moveTo>
                  <a:cubicBezTo>
                    <a:pt x="15253" y="18166"/>
                    <a:pt x="14776" y="18678"/>
                    <a:pt x="14348" y="19166"/>
                  </a:cubicBezTo>
                  <a:cubicBezTo>
                    <a:pt x="14145" y="19166"/>
                    <a:pt x="13943" y="19178"/>
                    <a:pt x="13741" y="19178"/>
                  </a:cubicBezTo>
                  <a:cubicBezTo>
                    <a:pt x="13943" y="18987"/>
                    <a:pt x="14145" y="18797"/>
                    <a:pt x="14348" y="18595"/>
                  </a:cubicBezTo>
                  <a:cubicBezTo>
                    <a:pt x="14610" y="18345"/>
                    <a:pt x="14907" y="18106"/>
                    <a:pt x="15146" y="17833"/>
                  </a:cubicBezTo>
                  <a:cubicBezTo>
                    <a:pt x="15360" y="17821"/>
                    <a:pt x="15574" y="17821"/>
                    <a:pt x="15788" y="17821"/>
                  </a:cubicBezTo>
                  <a:close/>
                  <a:moveTo>
                    <a:pt x="14800" y="17833"/>
                  </a:moveTo>
                  <a:lnTo>
                    <a:pt x="14800" y="17833"/>
                  </a:lnTo>
                  <a:cubicBezTo>
                    <a:pt x="14264" y="18202"/>
                    <a:pt x="13800" y="18714"/>
                    <a:pt x="13372" y="19190"/>
                  </a:cubicBezTo>
                  <a:cubicBezTo>
                    <a:pt x="12967" y="19202"/>
                    <a:pt x="12574" y="19214"/>
                    <a:pt x="12169" y="19226"/>
                  </a:cubicBezTo>
                  <a:cubicBezTo>
                    <a:pt x="12693" y="18797"/>
                    <a:pt x="13264" y="18356"/>
                    <a:pt x="13693" y="17844"/>
                  </a:cubicBezTo>
                  <a:cubicBezTo>
                    <a:pt x="14062" y="17844"/>
                    <a:pt x="14431" y="17844"/>
                    <a:pt x="14800" y="17833"/>
                  </a:cubicBezTo>
                  <a:close/>
                  <a:moveTo>
                    <a:pt x="13312" y="17856"/>
                  </a:moveTo>
                  <a:cubicBezTo>
                    <a:pt x="12788" y="18261"/>
                    <a:pt x="12312" y="18773"/>
                    <a:pt x="11848" y="19237"/>
                  </a:cubicBezTo>
                  <a:cubicBezTo>
                    <a:pt x="11550" y="19249"/>
                    <a:pt x="11252" y="19261"/>
                    <a:pt x="10955" y="19261"/>
                  </a:cubicBezTo>
                  <a:cubicBezTo>
                    <a:pt x="11467" y="18833"/>
                    <a:pt x="12014" y="18380"/>
                    <a:pt x="12431" y="17868"/>
                  </a:cubicBezTo>
                  <a:cubicBezTo>
                    <a:pt x="12729" y="17856"/>
                    <a:pt x="13014" y="17856"/>
                    <a:pt x="13312" y="17856"/>
                  </a:cubicBezTo>
                  <a:close/>
                  <a:moveTo>
                    <a:pt x="12026" y="17868"/>
                  </a:moveTo>
                  <a:cubicBezTo>
                    <a:pt x="11502" y="18285"/>
                    <a:pt x="11038" y="18809"/>
                    <a:pt x="10574" y="19273"/>
                  </a:cubicBezTo>
                  <a:cubicBezTo>
                    <a:pt x="10204" y="19285"/>
                    <a:pt x="9835" y="19297"/>
                    <a:pt x="9466" y="19309"/>
                  </a:cubicBezTo>
                  <a:cubicBezTo>
                    <a:pt x="9704" y="19118"/>
                    <a:pt x="9943" y="18928"/>
                    <a:pt x="10181" y="18749"/>
                  </a:cubicBezTo>
                  <a:cubicBezTo>
                    <a:pt x="10550" y="18464"/>
                    <a:pt x="10966" y="18225"/>
                    <a:pt x="11300" y="17904"/>
                  </a:cubicBezTo>
                  <a:cubicBezTo>
                    <a:pt x="11312" y="17892"/>
                    <a:pt x="11312" y="17892"/>
                    <a:pt x="11312" y="17880"/>
                  </a:cubicBezTo>
                  <a:cubicBezTo>
                    <a:pt x="11550" y="17880"/>
                    <a:pt x="11788" y="17868"/>
                    <a:pt x="12026" y="17868"/>
                  </a:cubicBezTo>
                  <a:close/>
                  <a:moveTo>
                    <a:pt x="11026" y="17880"/>
                  </a:moveTo>
                  <a:lnTo>
                    <a:pt x="11026" y="17880"/>
                  </a:lnTo>
                  <a:cubicBezTo>
                    <a:pt x="10324" y="18190"/>
                    <a:pt x="9681" y="18773"/>
                    <a:pt x="9121" y="19321"/>
                  </a:cubicBezTo>
                  <a:cubicBezTo>
                    <a:pt x="8883" y="19333"/>
                    <a:pt x="8633" y="19345"/>
                    <a:pt x="8395" y="19357"/>
                  </a:cubicBezTo>
                  <a:cubicBezTo>
                    <a:pt x="8514" y="19249"/>
                    <a:pt x="8645" y="19142"/>
                    <a:pt x="8764" y="19035"/>
                  </a:cubicBezTo>
                  <a:cubicBezTo>
                    <a:pt x="9157" y="18714"/>
                    <a:pt x="9597" y="18404"/>
                    <a:pt x="9919" y="18011"/>
                  </a:cubicBezTo>
                  <a:cubicBezTo>
                    <a:pt x="9958" y="17972"/>
                    <a:pt x="9932" y="17907"/>
                    <a:pt x="9881" y="17907"/>
                  </a:cubicBezTo>
                  <a:cubicBezTo>
                    <a:pt x="9871" y="17907"/>
                    <a:pt x="9859" y="17910"/>
                    <a:pt x="9847" y="17916"/>
                  </a:cubicBezTo>
                  <a:cubicBezTo>
                    <a:pt x="9169" y="18237"/>
                    <a:pt x="8573" y="18809"/>
                    <a:pt x="8014" y="19368"/>
                  </a:cubicBezTo>
                  <a:cubicBezTo>
                    <a:pt x="7537" y="19380"/>
                    <a:pt x="7073" y="19404"/>
                    <a:pt x="6597" y="19428"/>
                  </a:cubicBezTo>
                  <a:cubicBezTo>
                    <a:pt x="6823" y="19214"/>
                    <a:pt x="7061" y="19023"/>
                    <a:pt x="7287" y="18821"/>
                  </a:cubicBezTo>
                  <a:cubicBezTo>
                    <a:pt x="7657" y="18511"/>
                    <a:pt x="8085" y="18249"/>
                    <a:pt x="8430" y="17904"/>
                  </a:cubicBezTo>
                  <a:cubicBezTo>
                    <a:pt x="9288" y="17892"/>
                    <a:pt x="10157" y="17892"/>
                    <a:pt x="11026" y="17880"/>
                  </a:cubicBezTo>
                  <a:close/>
                  <a:moveTo>
                    <a:pt x="8073" y="17904"/>
                  </a:moveTo>
                  <a:cubicBezTo>
                    <a:pt x="7776" y="18083"/>
                    <a:pt x="7514" y="18321"/>
                    <a:pt x="7252" y="18547"/>
                  </a:cubicBezTo>
                  <a:cubicBezTo>
                    <a:pt x="6918" y="18821"/>
                    <a:pt x="6609" y="19118"/>
                    <a:pt x="6311" y="19440"/>
                  </a:cubicBezTo>
                  <a:cubicBezTo>
                    <a:pt x="5906" y="19452"/>
                    <a:pt x="5490" y="19464"/>
                    <a:pt x="5085" y="19487"/>
                  </a:cubicBezTo>
                  <a:cubicBezTo>
                    <a:pt x="5335" y="19249"/>
                    <a:pt x="5585" y="19011"/>
                    <a:pt x="5847" y="18785"/>
                  </a:cubicBezTo>
                  <a:cubicBezTo>
                    <a:pt x="6192" y="18499"/>
                    <a:pt x="6573" y="18225"/>
                    <a:pt x="6895" y="17904"/>
                  </a:cubicBezTo>
                  <a:close/>
                  <a:moveTo>
                    <a:pt x="6561" y="17904"/>
                  </a:moveTo>
                  <a:cubicBezTo>
                    <a:pt x="6275" y="18106"/>
                    <a:pt x="6013" y="18356"/>
                    <a:pt x="5763" y="18583"/>
                  </a:cubicBezTo>
                  <a:cubicBezTo>
                    <a:pt x="5442" y="18880"/>
                    <a:pt x="5132" y="19190"/>
                    <a:pt x="4835" y="19499"/>
                  </a:cubicBezTo>
                  <a:cubicBezTo>
                    <a:pt x="4680" y="19499"/>
                    <a:pt x="4525" y="19511"/>
                    <a:pt x="4370" y="19523"/>
                  </a:cubicBezTo>
                  <a:cubicBezTo>
                    <a:pt x="4549" y="19333"/>
                    <a:pt x="4716" y="19142"/>
                    <a:pt x="4894" y="18964"/>
                  </a:cubicBezTo>
                  <a:cubicBezTo>
                    <a:pt x="5204" y="18654"/>
                    <a:pt x="5585" y="18392"/>
                    <a:pt x="5847" y="18035"/>
                  </a:cubicBezTo>
                  <a:cubicBezTo>
                    <a:pt x="5876" y="17996"/>
                    <a:pt x="5834" y="17957"/>
                    <a:pt x="5798" y="17957"/>
                  </a:cubicBezTo>
                  <a:cubicBezTo>
                    <a:pt x="5790" y="17957"/>
                    <a:pt x="5782" y="17959"/>
                    <a:pt x="5775" y="17964"/>
                  </a:cubicBezTo>
                  <a:cubicBezTo>
                    <a:pt x="5371" y="18166"/>
                    <a:pt x="5025" y="18559"/>
                    <a:pt x="4728" y="18892"/>
                  </a:cubicBezTo>
                  <a:cubicBezTo>
                    <a:pt x="4537" y="19095"/>
                    <a:pt x="4358" y="19309"/>
                    <a:pt x="4180" y="19535"/>
                  </a:cubicBezTo>
                  <a:cubicBezTo>
                    <a:pt x="3787" y="19547"/>
                    <a:pt x="3394" y="19571"/>
                    <a:pt x="2989" y="19595"/>
                  </a:cubicBezTo>
                  <a:cubicBezTo>
                    <a:pt x="3323" y="19285"/>
                    <a:pt x="3644" y="18976"/>
                    <a:pt x="3977" y="18666"/>
                  </a:cubicBezTo>
                  <a:cubicBezTo>
                    <a:pt x="4228" y="18416"/>
                    <a:pt x="4513" y="18166"/>
                    <a:pt x="4763" y="17904"/>
                  </a:cubicBezTo>
                  <a:close/>
                  <a:moveTo>
                    <a:pt x="4430" y="17904"/>
                  </a:moveTo>
                  <a:cubicBezTo>
                    <a:pt x="4216" y="18094"/>
                    <a:pt x="4013" y="18309"/>
                    <a:pt x="3823" y="18499"/>
                  </a:cubicBezTo>
                  <a:cubicBezTo>
                    <a:pt x="3442" y="18868"/>
                    <a:pt x="3061" y="19226"/>
                    <a:pt x="2704" y="19607"/>
                  </a:cubicBezTo>
                  <a:cubicBezTo>
                    <a:pt x="2287" y="19630"/>
                    <a:pt x="1882" y="19642"/>
                    <a:pt x="1465" y="19666"/>
                  </a:cubicBezTo>
                  <a:cubicBezTo>
                    <a:pt x="1763" y="19428"/>
                    <a:pt x="2072" y="19190"/>
                    <a:pt x="2382" y="18952"/>
                  </a:cubicBezTo>
                  <a:cubicBezTo>
                    <a:pt x="2775" y="18642"/>
                    <a:pt x="3335" y="18333"/>
                    <a:pt x="3632" y="17904"/>
                  </a:cubicBezTo>
                  <a:close/>
                  <a:moveTo>
                    <a:pt x="32150" y="1"/>
                  </a:moveTo>
                  <a:cubicBezTo>
                    <a:pt x="28068" y="1"/>
                    <a:pt x="23980" y="128"/>
                    <a:pt x="19908" y="223"/>
                  </a:cubicBezTo>
                  <a:cubicBezTo>
                    <a:pt x="16872" y="295"/>
                    <a:pt x="13824" y="354"/>
                    <a:pt x="10788" y="438"/>
                  </a:cubicBezTo>
                  <a:cubicBezTo>
                    <a:pt x="8121" y="521"/>
                    <a:pt x="5311" y="354"/>
                    <a:pt x="2704" y="890"/>
                  </a:cubicBezTo>
                  <a:cubicBezTo>
                    <a:pt x="2584" y="914"/>
                    <a:pt x="2608" y="1057"/>
                    <a:pt x="2704" y="1104"/>
                  </a:cubicBezTo>
                  <a:cubicBezTo>
                    <a:pt x="2334" y="1295"/>
                    <a:pt x="1989" y="1616"/>
                    <a:pt x="1680" y="1842"/>
                  </a:cubicBezTo>
                  <a:cubicBezTo>
                    <a:pt x="1215" y="2176"/>
                    <a:pt x="763" y="2557"/>
                    <a:pt x="251" y="2831"/>
                  </a:cubicBezTo>
                  <a:cubicBezTo>
                    <a:pt x="203" y="2855"/>
                    <a:pt x="167" y="2902"/>
                    <a:pt x="144" y="2950"/>
                  </a:cubicBezTo>
                  <a:cubicBezTo>
                    <a:pt x="72" y="2962"/>
                    <a:pt x="1" y="3009"/>
                    <a:pt x="1" y="3093"/>
                  </a:cubicBezTo>
                  <a:cubicBezTo>
                    <a:pt x="108" y="5926"/>
                    <a:pt x="322" y="8748"/>
                    <a:pt x="429" y="11582"/>
                  </a:cubicBezTo>
                  <a:cubicBezTo>
                    <a:pt x="525" y="14201"/>
                    <a:pt x="108" y="17082"/>
                    <a:pt x="560" y="19642"/>
                  </a:cubicBezTo>
                  <a:cubicBezTo>
                    <a:pt x="572" y="19690"/>
                    <a:pt x="584" y="19738"/>
                    <a:pt x="620" y="19761"/>
                  </a:cubicBezTo>
                  <a:cubicBezTo>
                    <a:pt x="620" y="19785"/>
                    <a:pt x="620" y="19809"/>
                    <a:pt x="620" y="19833"/>
                  </a:cubicBezTo>
                  <a:cubicBezTo>
                    <a:pt x="632" y="19857"/>
                    <a:pt x="644" y="19868"/>
                    <a:pt x="656" y="19892"/>
                  </a:cubicBezTo>
                  <a:cubicBezTo>
                    <a:pt x="691" y="19976"/>
                    <a:pt x="799" y="20023"/>
                    <a:pt x="894" y="20035"/>
                  </a:cubicBezTo>
                  <a:cubicBezTo>
                    <a:pt x="929" y="20071"/>
                    <a:pt x="977" y="20095"/>
                    <a:pt x="1037" y="20095"/>
                  </a:cubicBezTo>
                  <a:cubicBezTo>
                    <a:pt x="1865" y="20101"/>
                    <a:pt x="2693" y="20103"/>
                    <a:pt x="3521" y="20103"/>
                  </a:cubicBezTo>
                  <a:cubicBezTo>
                    <a:pt x="7762" y="20103"/>
                    <a:pt x="11995" y="20033"/>
                    <a:pt x="16229" y="19964"/>
                  </a:cubicBezTo>
                  <a:cubicBezTo>
                    <a:pt x="19694" y="19916"/>
                    <a:pt x="23158" y="19833"/>
                    <a:pt x="26611" y="19785"/>
                  </a:cubicBezTo>
                  <a:cubicBezTo>
                    <a:pt x="28111" y="19749"/>
                    <a:pt x="29612" y="19726"/>
                    <a:pt x="31112" y="19714"/>
                  </a:cubicBezTo>
                  <a:cubicBezTo>
                    <a:pt x="31168" y="19713"/>
                    <a:pt x="31225" y="19712"/>
                    <a:pt x="31283" y="19712"/>
                  </a:cubicBezTo>
                  <a:cubicBezTo>
                    <a:pt x="31843" y="19712"/>
                    <a:pt x="32481" y="19762"/>
                    <a:pt x="33106" y="19762"/>
                  </a:cubicBezTo>
                  <a:cubicBezTo>
                    <a:pt x="33720" y="19762"/>
                    <a:pt x="34322" y="19714"/>
                    <a:pt x="34827" y="19523"/>
                  </a:cubicBezTo>
                  <a:cubicBezTo>
                    <a:pt x="34910" y="19487"/>
                    <a:pt x="34981" y="19416"/>
                    <a:pt x="35005" y="19345"/>
                  </a:cubicBezTo>
                  <a:cubicBezTo>
                    <a:pt x="35410" y="19047"/>
                    <a:pt x="35791" y="18726"/>
                    <a:pt x="36196" y="18416"/>
                  </a:cubicBezTo>
                  <a:cubicBezTo>
                    <a:pt x="36541" y="18154"/>
                    <a:pt x="37005" y="17880"/>
                    <a:pt x="37315" y="17535"/>
                  </a:cubicBezTo>
                  <a:cubicBezTo>
                    <a:pt x="37470" y="17535"/>
                    <a:pt x="37636" y="17428"/>
                    <a:pt x="37648" y="17225"/>
                  </a:cubicBezTo>
                  <a:cubicBezTo>
                    <a:pt x="37898" y="14463"/>
                    <a:pt x="38053" y="11689"/>
                    <a:pt x="38244" y="8915"/>
                  </a:cubicBezTo>
                  <a:cubicBezTo>
                    <a:pt x="38422" y="6176"/>
                    <a:pt x="38720" y="3366"/>
                    <a:pt x="38637" y="616"/>
                  </a:cubicBezTo>
                  <a:cubicBezTo>
                    <a:pt x="38637" y="592"/>
                    <a:pt x="38625" y="580"/>
                    <a:pt x="38625" y="569"/>
                  </a:cubicBezTo>
                  <a:cubicBezTo>
                    <a:pt x="38648" y="366"/>
                    <a:pt x="38541" y="128"/>
                    <a:pt x="38267" y="116"/>
                  </a:cubicBezTo>
                  <a:cubicBezTo>
                    <a:pt x="36232" y="33"/>
                    <a:pt x="34192" y="1"/>
                    <a:pt x="3215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1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grpSp>
        <p:nvGrpSpPr>
          <p:cNvPr id="14" name="Google Shape;367;p20">
            <a:extLst>
              <a:ext uri="{FF2B5EF4-FFF2-40B4-BE49-F238E27FC236}">
                <a16:creationId xmlns:a16="http://schemas.microsoft.com/office/drawing/2014/main" id="{2C947BE5-6B32-404F-B63F-55C6D75C752B}"/>
              </a:ext>
            </a:extLst>
          </p:cNvPr>
          <p:cNvGrpSpPr/>
          <p:nvPr/>
        </p:nvGrpSpPr>
        <p:grpSpPr>
          <a:xfrm>
            <a:off x="4058133" y="5627586"/>
            <a:ext cx="2327707" cy="1134601"/>
            <a:chOff x="4119291" y="1397737"/>
            <a:chExt cx="886779" cy="715384"/>
          </a:xfrm>
          <a:solidFill>
            <a:srgbClr val="245C4F"/>
          </a:solidFill>
        </p:grpSpPr>
        <p:sp>
          <p:nvSpPr>
            <p:cNvPr id="26" name="Google Shape;368;p20">
              <a:extLst>
                <a:ext uri="{FF2B5EF4-FFF2-40B4-BE49-F238E27FC236}">
                  <a16:creationId xmlns:a16="http://schemas.microsoft.com/office/drawing/2014/main" id="{E4F1E2FF-936A-4110-AFD5-9411ED47CC92}"/>
                </a:ext>
              </a:extLst>
            </p:cNvPr>
            <p:cNvSpPr/>
            <p:nvPr/>
          </p:nvSpPr>
          <p:spPr>
            <a:xfrm>
              <a:off x="4244621" y="1437716"/>
              <a:ext cx="706014" cy="574300"/>
            </a:xfrm>
            <a:custGeom>
              <a:avLst/>
              <a:gdLst/>
              <a:ahLst/>
              <a:cxnLst/>
              <a:rect l="l" t="t" r="r" b="b"/>
              <a:pathLst>
                <a:path w="25016" h="20349" extrusionOk="0">
                  <a:moveTo>
                    <a:pt x="0" y="1"/>
                  </a:moveTo>
                  <a:cubicBezTo>
                    <a:pt x="0" y="1"/>
                    <a:pt x="0" y="6954"/>
                    <a:pt x="107" y="12252"/>
                  </a:cubicBezTo>
                  <a:cubicBezTo>
                    <a:pt x="203" y="17551"/>
                    <a:pt x="107" y="20349"/>
                    <a:pt x="107" y="20349"/>
                  </a:cubicBezTo>
                  <a:lnTo>
                    <a:pt x="24908" y="19932"/>
                  </a:lnTo>
                  <a:lnTo>
                    <a:pt x="25015" y="5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Misma estrategia a nivel nacional</a:t>
              </a:r>
              <a:endParaRPr kumimoji="0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  <p:sp>
          <p:nvSpPr>
            <p:cNvPr id="27" name="Google Shape;369;p20">
              <a:extLst>
                <a:ext uri="{FF2B5EF4-FFF2-40B4-BE49-F238E27FC236}">
                  <a16:creationId xmlns:a16="http://schemas.microsoft.com/office/drawing/2014/main" id="{7BD51BB9-FE0A-400F-AEAA-5F5FFCAA7A44}"/>
                </a:ext>
              </a:extLst>
            </p:cNvPr>
            <p:cNvSpPr/>
            <p:nvPr/>
          </p:nvSpPr>
          <p:spPr>
            <a:xfrm>
              <a:off x="4119291" y="1397737"/>
              <a:ext cx="886779" cy="715384"/>
            </a:xfrm>
            <a:custGeom>
              <a:avLst/>
              <a:gdLst/>
              <a:ahLst/>
              <a:cxnLst/>
              <a:rect l="l" t="t" r="r" b="b"/>
              <a:pathLst>
                <a:path w="31421" h="25348" extrusionOk="0">
                  <a:moveTo>
                    <a:pt x="3239" y="972"/>
                  </a:moveTo>
                  <a:lnTo>
                    <a:pt x="3239" y="972"/>
                  </a:lnTo>
                  <a:cubicBezTo>
                    <a:pt x="3227" y="1329"/>
                    <a:pt x="3215" y="1686"/>
                    <a:pt x="3191" y="2043"/>
                  </a:cubicBezTo>
                  <a:cubicBezTo>
                    <a:pt x="2405" y="2436"/>
                    <a:pt x="1667" y="3019"/>
                    <a:pt x="953" y="3531"/>
                  </a:cubicBezTo>
                  <a:cubicBezTo>
                    <a:pt x="941" y="3269"/>
                    <a:pt x="941" y="3007"/>
                    <a:pt x="941" y="2757"/>
                  </a:cubicBezTo>
                  <a:cubicBezTo>
                    <a:pt x="1405" y="2507"/>
                    <a:pt x="1822" y="2031"/>
                    <a:pt x="2239" y="1722"/>
                  </a:cubicBezTo>
                  <a:cubicBezTo>
                    <a:pt x="2584" y="1483"/>
                    <a:pt x="2929" y="1245"/>
                    <a:pt x="3239" y="972"/>
                  </a:cubicBezTo>
                  <a:close/>
                  <a:moveTo>
                    <a:pt x="3179" y="2198"/>
                  </a:moveTo>
                  <a:cubicBezTo>
                    <a:pt x="3167" y="2531"/>
                    <a:pt x="3155" y="2865"/>
                    <a:pt x="3132" y="3210"/>
                  </a:cubicBezTo>
                  <a:cubicBezTo>
                    <a:pt x="2774" y="3388"/>
                    <a:pt x="2441" y="3662"/>
                    <a:pt x="2108" y="3877"/>
                  </a:cubicBezTo>
                  <a:cubicBezTo>
                    <a:pt x="1727" y="4115"/>
                    <a:pt x="1334" y="4353"/>
                    <a:pt x="953" y="4591"/>
                  </a:cubicBezTo>
                  <a:cubicBezTo>
                    <a:pt x="953" y="4281"/>
                    <a:pt x="953" y="3984"/>
                    <a:pt x="953" y="3674"/>
                  </a:cubicBezTo>
                  <a:cubicBezTo>
                    <a:pt x="1691" y="3198"/>
                    <a:pt x="2500" y="2746"/>
                    <a:pt x="3179" y="2198"/>
                  </a:cubicBezTo>
                  <a:close/>
                  <a:moveTo>
                    <a:pt x="3120" y="3424"/>
                  </a:moveTo>
                  <a:lnTo>
                    <a:pt x="3120" y="3424"/>
                  </a:lnTo>
                  <a:cubicBezTo>
                    <a:pt x="3108" y="3769"/>
                    <a:pt x="3096" y="4115"/>
                    <a:pt x="3084" y="4472"/>
                  </a:cubicBezTo>
                  <a:cubicBezTo>
                    <a:pt x="2346" y="4853"/>
                    <a:pt x="1643" y="5353"/>
                    <a:pt x="965" y="5853"/>
                  </a:cubicBezTo>
                  <a:cubicBezTo>
                    <a:pt x="965" y="5484"/>
                    <a:pt x="965" y="5115"/>
                    <a:pt x="953" y="4746"/>
                  </a:cubicBezTo>
                  <a:cubicBezTo>
                    <a:pt x="1381" y="4520"/>
                    <a:pt x="1786" y="4281"/>
                    <a:pt x="2191" y="4031"/>
                  </a:cubicBezTo>
                  <a:cubicBezTo>
                    <a:pt x="2500" y="3841"/>
                    <a:pt x="2834" y="3650"/>
                    <a:pt x="3120" y="3424"/>
                  </a:cubicBezTo>
                  <a:close/>
                  <a:moveTo>
                    <a:pt x="3072" y="4674"/>
                  </a:moveTo>
                  <a:lnTo>
                    <a:pt x="3072" y="4674"/>
                  </a:lnTo>
                  <a:cubicBezTo>
                    <a:pt x="3060" y="5032"/>
                    <a:pt x="3036" y="5401"/>
                    <a:pt x="3024" y="5758"/>
                  </a:cubicBezTo>
                  <a:cubicBezTo>
                    <a:pt x="2691" y="5889"/>
                    <a:pt x="2381" y="6091"/>
                    <a:pt x="2084" y="6258"/>
                  </a:cubicBezTo>
                  <a:cubicBezTo>
                    <a:pt x="1715" y="6460"/>
                    <a:pt x="1334" y="6675"/>
                    <a:pt x="965" y="6889"/>
                  </a:cubicBezTo>
                  <a:cubicBezTo>
                    <a:pt x="965" y="6603"/>
                    <a:pt x="965" y="6317"/>
                    <a:pt x="965" y="6032"/>
                  </a:cubicBezTo>
                  <a:cubicBezTo>
                    <a:pt x="1679" y="5615"/>
                    <a:pt x="2417" y="5174"/>
                    <a:pt x="3072" y="4674"/>
                  </a:cubicBezTo>
                  <a:close/>
                  <a:moveTo>
                    <a:pt x="3012" y="5972"/>
                  </a:moveTo>
                  <a:lnTo>
                    <a:pt x="3012" y="5972"/>
                  </a:lnTo>
                  <a:cubicBezTo>
                    <a:pt x="3001" y="6365"/>
                    <a:pt x="2989" y="6758"/>
                    <a:pt x="2977" y="7151"/>
                  </a:cubicBezTo>
                  <a:cubicBezTo>
                    <a:pt x="2262" y="7389"/>
                    <a:pt x="1596" y="7877"/>
                    <a:pt x="976" y="8318"/>
                  </a:cubicBezTo>
                  <a:cubicBezTo>
                    <a:pt x="976" y="7877"/>
                    <a:pt x="976" y="7449"/>
                    <a:pt x="976" y="7020"/>
                  </a:cubicBezTo>
                  <a:cubicBezTo>
                    <a:pt x="1369" y="6817"/>
                    <a:pt x="1774" y="6615"/>
                    <a:pt x="2167" y="6413"/>
                  </a:cubicBezTo>
                  <a:cubicBezTo>
                    <a:pt x="2441" y="6270"/>
                    <a:pt x="2751" y="6139"/>
                    <a:pt x="3012" y="5972"/>
                  </a:cubicBezTo>
                  <a:close/>
                  <a:moveTo>
                    <a:pt x="2965" y="7282"/>
                  </a:moveTo>
                  <a:lnTo>
                    <a:pt x="2965" y="7282"/>
                  </a:lnTo>
                  <a:cubicBezTo>
                    <a:pt x="2953" y="7699"/>
                    <a:pt x="2941" y="8103"/>
                    <a:pt x="2929" y="8520"/>
                  </a:cubicBezTo>
                  <a:cubicBezTo>
                    <a:pt x="2620" y="8592"/>
                    <a:pt x="2346" y="8758"/>
                    <a:pt x="2072" y="8901"/>
                  </a:cubicBezTo>
                  <a:cubicBezTo>
                    <a:pt x="1703" y="9080"/>
                    <a:pt x="1334" y="9270"/>
                    <a:pt x="976" y="9461"/>
                  </a:cubicBezTo>
                  <a:cubicBezTo>
                    <a:pt x="976" y="9127"/>
                    <a:pt x="976" y="8806"/>
                    <a:pt x="976" y="8472"/>
                  </a:cubicBezTo>
                  <a:cubicBezTo>
                    <a:pt x="1631" y="8080"/>
                    <a:pt x="2358" y="7746"/>
                    <a:pt x="2965" y="7282"/>
                  </a:cubicBezTo>
                  <a:close/>
                  <a:moveTo>
                    <a:pt x="2917" y="8722"/>
                  </a:moveTo>
                  <a:cubicBezTo>
                    <a:pt x="2893" y="9389"/>
                    <a:pt x="2881" y="10056"/>
                    <a:pt x="2870" y="10723"/>
                  </a:cubicBezTo>
                  <a:cubicBezTo>
                    <a:pt x="2227" y="10913"/>
                    <a:pt x="1619" y="11354"/>
                    <a:pt x="1084" y="11687"/>
                  </a:cubicBezTo>
                  <a:cubicBezTo>
                    <a:pt x="1034" y="11727"/>
                    <a:pt x="1059" y="11791"/>
                    <a:pt x="1103" y="11791"/>
                  </a:cubicBezTo>
                  <a:cubicBezTo>
                    <a:pt x="1112" y="11791"/>
                    <a:pt x="1121" y="11788"/>
                    <a:pt x="1131" y="11782"/>
                  </a:cubicBezTo>
                  <a:cubicBezTo>
                    <a:pt x="1477" y="11592"/>
                    <a:pt x="1834" y="11425"/>
                    <a:pt x="2179" y="11270"/>
                  </a:cubicBezTo>
                  <a:cubicBezTo>
                    <a:pt x="2405" y="11163"/>
                    <a:pt x="2643" y="11068"/>
                    <a:pt x="2870" y="10961"/>
                  </a:cubicBezTo>
                  <a:lnTo>
                    <a:pt x="2870" y="10961"/>
                  </a:lnTo>
                  <a:cubicBezTo>
                    <a:pt x="2858" y="11306"/>
                    <a:pt x="2846" y="11651"/>
                    <a:pt x="2846" y="12009"/>
                  </a:cubicBezTo>
                  <a:cubicBezTo>
                    <a:pt x="2191" y="12175"/>
                    <a:pt x="1548" y="12592"/>
                    <a:pt x="988" y="12961"/>
                  </a:cubicBezTo>
                  <a:cubicBezTo>
                    <a:pt x="988" y="12247"/>
                    <a:pt x="976" y="11532"/>
                    <a:pt x="976" y="10818"/>
                  </a:cubicBezTo>
                  <a:cubicBezTo>
                    <a:pt x="1596" y="10485"/>
                    <a:pt x="2370" y="10199"/>
                    <a:pt x="2858" y="9711"/>
                  </a:cubicBezTo>
                  <a:cubicBezTo>
                    <a:pt x="2879" y="9689"/>
                    <a:pt x="2862" y="9638"/>
                    <a:pt x="2822" y="9638"/>
                  </a:cubicBezTo>
                  <a:cubicBezTo>
                    <a:pt x="2818" y="9638"/>
                    <a:pt x="2814" y="9638"/>
                    <a:pt x="2810" y="9639"/>
                  </a:cubicBezTo>
                  <a:cubicBezTo>
                    <a:pt x="2167" y="9818"/>
                    <a:pt x="1548" y="10306"/>
                    <a:pt x="976" y="10663"/>
                  </a:cubicBezTo>
                  <a:cubicBezTo>
                    <a:pt x="976" y="10318"/>
                    <a:pt x="976" y="9961"/>
                    <a:pt x="976" y="9615"/>
                  </a:cubicBezTo>
                  <a:cubicBezTo>
                    <a:pt x="1357" y="9461"/>
                    <a:pt x="1727" y="9294"/>
                    <a:pt x="2096" y="9115"/>
                  </a:cubicBezTo>
                  <a:cubicBezTo>
                    <a:pt x="2370" y="8996"/>
                    <a:pt x="2667" y="8889"/>
                    <a:pt x="2917" y="8722"/>
                  </a:cubicBezTo>
                  <a:close/>
                  <a:moveTo>
                    <a:pt x="2846" y="12223"/>
                  </a:moveTo>
                  <a:cubicBezTo>
                    <a:pt x="2834" y="12568"/>
                    <a:pt x="2834" y="12902"/>
                    <a:pt x="2834" y="13247"/>
                  </a:cubicBezTo>
                  <a:cubicBezTo>
                    <a:pt x="2179" y="13402"/>
                    <a:pt x="1572" y="13747"/>
                    <a:pt x="988" y="14092"/>
                  </a:cubicBezTo>
                  <a:cubicBezTo>
                    <a:pt x="988" y="14045"/>
                    <a:pt x="988" y="14009"/>
                    <a:pt x="988" y="13973"/>
                  </a:cubicBezTo>
                  <a:cubicBezTo>
                    <a:pt x="988" y="13699"/>
                    <a:pt x="988" y="13425"/>
                    <a:pt x="988" y="13152"/>
                  </a:cubicBezTo>
                  <a:cubicBezTo>
                    <a:pt x="1310" y="12973"/>
                    <a:pt x="1631" y="12806"/>
                    <a:pt x="1953" y="12640"/>
                  </a:cubicBezTo>
                  <a:cubicBezTo>
                    <a:pt x="2239" y="12497"/>
                    <a:pt x="2560" y="12378"/>
                    <a:pt x="2846" y="12223"/>
                  </a:cubicBezTo>
                  <a:close/>
                  <a:moveTo>
                    <a:pt x="2834" y="13437"/>
                  </a:moveTo>
                  <a:cubicBezTo>
                    <a:pt x="2834" y="13735"/>
                    <a:pt x="2822" y="14045"/>
                    <a:pt x="2822" y="14342"/>
                  </a:cubicBezTo>
                  <a:cubicBezTo>
                    <a:pt x="2560" y="14437"/>
                    <a:pt x="2286" y="14628"/>
                    <a:pt x="2060" y="14747"/>
                  </a:cubicBezTo>
                  <a:cubicBezTo>
                    <a:pt x="1703" y="14949"/>
                    <a:pt x="1346" y="15164"/>
                    <a:pt x="1000" y="15378"/>
                  </a:cubicBezTo>
                  <a:cubicBezTo>
                    <a:pt x="988" y="15009"/>
                    <a:pt x="988" y="14640"/>
                    <a:pt x="988" y="14271"/>
                  </a:cubicBezTo>
                  <a:cubicBezTo>
                    <a:pt x="1596" y="13985"/>
                    <a:pt x="2250" y="13759"/>
                    <a:pt x="2834" y="13437"/>
                  </a:cubicBezTo>
                  <a:close/>
                  <a:moveTo>
                    <a:pt x="2822" y="14545"/>
                  </a:moveTo>
                  <a:cubicBezTo>
                    <a:pt x="2822" y="14926"/>
                    <a:pt x="2834" y="15295"/>
                    <a:pt x="2834" y="15676"/>
                  </a:cubicBezTo>
                  <a:cubicBezTo>
                    <a:pt x="2179" y="15795"/>
                    <a:pt x="1548" y="16188"/>
                    <a:pt x="1000" y="16569"/>
                  </a:cubicBezTo>
                  <a:cubicBezTo>
                    <a:pt x="1000" y="16223"/>
                    <a:pt x="1000" y="15878"/>
                    <a:pt x="1000" y="15533"/>
                  </a:cubicBezTo>
                  <a:cubicBezTo>
                    <a:pt x="1334" y="15366"/>
                    <a:pt x="1679" y="15188"/>
                    <a:pt x="2012" y="15021"/>
                  </a:cubicBezTo>
                  <a:cubicBezTo>
                    <a:pt x="2191" y="14926"/>
                    <a:pt x="2370" y="14830"/>
                    <a:pt x="2548" y="14735"/>
                  </a:cubicBezTo>
                  <a:cubicBezTo>
                    <a:pt x="2608" y="14699"/>
                    <a:pt x="2715" y="14604"/>
                    <a:pt x="2822" y="14545"/>
                  </a:cubicBezTo>
                  <a:close/>
                  <a:moveTo>
                    <a:pt x="2834" y="15854"/>
                  </a:moveTo>
                  <a:cubicBezTo>
                    <a:pt x="2834" y="16211"/>
                    <a:pt x="2846" y="16569"/>
                    <a:pt x="2846" y="16938"/>
                  </a:cubicBezTo>
                  <a:cubicBezTo>
                    <a:pt x="2524" y="17045"/>
                    <a:pt x="2227" y="17235"/>
                    <a:pt x="1929" y="17414"/>
                  </a:cubicBezTo>
                  <a:cubicBezTo>
                    <a:pt x="1619" y="17593"/>
                    <a:pt x="1322" y="17783"/>
                    <a:pt x="1024" y="17986"/>
                  </a:cubicBezTo>
                  <a:cubicBezTo>
                    <a:pt x="1024" y="17581"/>
                    <a:pt x="1012" y="17176"/>
                    <a:pt x="1000" y="16771"/>
                  </a:cubicBezTo>
                  <a:cubicBezTo>
                    <a:pt x="1310" y="16592"/>
                    <a:pt x="1619" y="16414"/>
                    <a:pt x="1941" y="16259"/>
                  </a:cubicBezTo>
                  <a:cubicBezTo>
                    <a:pt x="2227" y="16116"/>
                    <a:pt x="2548" y="15997"/>
                    <a:pt x="2834" y="15854"/>
                  </a:cubicBezTo>
                  <a:close/>
                  <a:moveTo>
                    <a:pt x="2846" y="17140"/>
                  </a:moveTo>
                  <a:cubicBezTo>
                    <a:pt x="2846" y="17235"/>
                    <a:pt x="2846" y="17331"/>
                    <a:pt x="2846" y="17426"/>
                  </a:cubicBezTo>
                  <a:cubicBezTo>
                    <a:pt x="2858" y="17616"/>
                    <a:pt x="2858" y="17807"/>
                    <a:pt x="2858" y="17997"/>
                  </a:cubicBezTo>
                  <a:cubicBezTo>
                    <a:pt x="2572" y="18116"/>
                    <a:pt x="2322" y="18283"/>
                    <a:pt x="2060" y="18438"/>
                  </a:cubicBezTo>
                  <a:cubicBezTo>
                    <a:pt x="1715" y="18628"/>
                    <a:pt x="1381" y="18831"/>
                    <a:pt x="1048" y="19045"/>
                  </a:cubicBezTo>
                  <a:cubicBezTo>
                    <a:pt x="1036" y="18748"/>
                    <a:pt x="1036" y="18462"/>
                    <a:pt x="1024" y="18176"/>
                  </a:cubicBezTo>
                  <a:cubicBezTo>
                    <a:pt x="1369" y="17986"/>
                    <a:pt x="1703" y="17795"/>
                    <a:pt x="2048" y="17605"/>
                  </a:cubicBezTo>
                  <a:cubicBezTo>
                    <a:pt x="2310" y="17462"/>
                    <a:pt x="2596" y="17319"/>
                    <a:pt x="2846" y="17140"/>
                  </a:cubicBezTo>
                  <a:close/>
                  <a:moveTo>
                    <a:pt x="2846" y="18259"/>
                  </a:moveTo>
                  <a:cubicBezTo>
                    <a:pt x="2846" y="18533"/>
                    <a:pt x="2846" y="18819"/>
                    <a:pt x="2834" y="19093"/>
                  </a:cubicBezTo>
                  <a:cubicBezTo>
                    <a:pt x="2215" y="19319"/>
                    <a:pt x="1619" y="19640"/>
                    <a:pt x="1072" y="20010"/>
                  </a:cubicBezTo>
                  <a:cubicBezTo>
                    <a:pt x="1060" y="19891"/>
                    <a:pt x="1060" y="19783"/>
                    <a:pt x="1060" y="19664"/>
                  </a:cubicBezTo>
                  <a:cubicBezTo>
                    <a:pt x="1048" y="19521"/>
                    <a:pt x="1048" y="19379"/>
                    <a:pt x="1048" y="19248"/>
                  </a:cubicBezTo>
                  <a:cubicBezTo>
                    <a:pt x="1631" y="18974"/>
                    <a:pt x="2322" y="18676"/>
                    <a:pt x="2846" y="18259"/>
                  </a:cubicBezTo>
                  <a:close/>
                  <a:moveTo>
                    <a:pt x="2834" y="19319"/>
                  </a:moveTo>
                  <a:cubicBezTo>
                    <a:pt x="2834" y="19581"/>
                    <a:pt x="2834" y="19843"/>
                    <a:pt x="2834" y="20105"/>
                  </a:cubicBezTo>
                  <a:cubicBezTo>
                    <a:pt x="2667" y="20176"/>
                    <a:pt x="2512" y="20272"/>
                    <a:pt x="2358" y="20367"/>
                  </a:cubicBezTo>
                  <a:cubicBezTo>
                    <a:pt x="1941" y="20617"/>
                    <a:pt x="1536" y="20891"/>
                    <a:pt x="1155" y="21164"/>
                  </a:cubicBezTo>
                  <a:cubicBezTo>
                    <a:pt x="1119" y="20843"/>
                    <a:pt x="1096" y="20510"/>
                    <a:pt x="1084" y="20200"/>
                  </a:cubicBezTo>
                  <a:cubicBezTo>
                    <a:pt x="1381" y="20010"/>
                    <a:pt x="1703" y="19819"/>
                    <a:pt x="2024" y="19664"/>
                  </a:cubicBezTo>
                  <a:cubicBezTo>
                    <a:pt x="2286" y="19545"/>
                    <a:pt x="2548" y="19426"/>
                    <a:pt x="2810" y="19319"/>
                  </a:cubicBezTo>
                  <a:close/>
                  <a:moveTo>
                    <a:pt x="2846" y="20391"/>
                  </a:moveTo>
                  <a:cubicBezTo>
                    <a:pt x="2858" y="20724"/>
                    <a:pt x="2870" y="21057"/>
                    <a:pt x="2917" y="21379"/>
                  </a:cubicBezTo>
                  <a:cubicBezTo>
                    <a:pt x="2679" y="21498"/>
                    <a:pt x="2453" y="21665"/>
                    <a:pt x="2215" y="21807"/>
                  </a:cubicBezTo>
                  <a:cubicBezTo>
                    <a:pt x="1893" y="21998"/>
                    <a:pt x="1572" y="22188"/>
                    <a:pt x="1238" y="22367"/>
                  </a:cubicBezTo>
                  <a:cubicBezTo>
                    <a:pt x="1215" y="22022"/>
                    <a:pt x="1191" y="21688"/>
                    <a:pt x="1167" y="21343"/>
                  </a:cubicBezTo>
                  <a:cubicBezTo>
                    <a:pt x="1727" y="21022"/>
                    <a:pt x="2274" y="20700"/>
                    <a:pt x="2846" y="20391"/>
                  </a:cubicBezTo>
                  <a:close/>
                  <a:moveTo>
                    <a:pt x="3584" y="805"/>
                  </a:moveTo>
                  <a:cubicBezTo>
                    <a:pt x="4902" y="878"/>
                    <a:pt x="6227" y="901"/>
                    <a:pt x="7554" y="901"/>
                  </a:cubicBezTo>
                  <a:cubicBezTo>
                    <a:pt x="9916" y="901"/>
                    <a:pt x="12287" y="827"/>
                    <a:pt x="14652" y="827"/>
                  </a:cubicBezTo>
                  <a:cubicBezTo>
                    <a:pt x="15520" y="827"/>
                    <a:pt x="16387" y="837"/>
                    <a:pt x="17252" y="864"/>
                  </a:cubicBezTo>
                  <a:cubicBezTo>
                    <a:pt x="19503" y="936"/>
                    <a:pt x="21741" y="1019"/>
                    <a:pt x="23991" y="1138"/>
                  </a:cubicBezTo>
                  <a:cubicBezTo>
                    <a:pt x="25546" y="1212"/>
                    <a:pt x="27208" y="1459"/>
                    <a:pt x="28817" y="1459"/>
                  </a:cubicBezTo>
                  <a:cubicBezTo>
                    <a:pt x="29278" y="1459"/>
                    <a:pt x="29734" y="1439"/>
                    <a:pt x="30183" y="1388"/>
                  </a:cubicBezTo>
                  <a:cubicBezTo>
                    <a:pt x="30242" y="5008"/>
                    <a:pt x="30337" y="8639"/>
                    <a:pt x="30325" y="12259"/>
                  </a:cubicBezTo>
                  <a:cubicBezTo>
                    <a:pt x="30325" y="14056"/>
                    <a:pt x="30337" y="15842"/>
                    <a:pt x="30325" y="17640"/>
                  </a:cubicBezTo>
                  <a:cubicBezTo>
                    <a:pt x="30313" y="19188"/>
                    <a:pt x="30063" y="20962"/>
                    <a:pt x="30337" y="22510"/>
                  </a:cubicBezTo>
                  <a:cubicBezTo>
                    <a:pt x="29518" y="22342"/>
                    <a:pt x="28651" y="22293"/>
                    <a:pt x="27776" y="22293"/>
                  </a:cubicBezTo>
                  <a:cubicBezTo>
                    <a:pt x="26540" y="22293"/>
                    <a:pt x="25286" y="22391"/>
                    <a:pt x="24122" y="22391"/>
                  </a:cubicBezTo>
                  <a:lnTo>
                    <a:pt x="17145" y="22391"/>
                  </a:lnTo>
                  <a:cubicBezTo>
                    <a:pt x="14812" y="22403"/>
                    <a:pt x="12490" y="22403"/>
                    <a:pt x="10168" y="22415"/>
                  </a:cubicBezTo>
                  <a:cubicBezTo>
                    <a:pt x="9171" y="22415"/>
                    <a:pt x="8158" y="22383"/>
                    <a:pt x="7146" y="22383"/>
                  </a:cubicBezTo>
                  <a:cubicBezTo>
                    <a:pt x="6008" y="22383"/>
                    <a:pt x="4872" y="22423"/>
                    <a:pt x="3763" y="22593"/>
                  </a:cubicBezTo>
                  <a:cubicBezTo>
                    <a:pt x="4084" y="21057"/>
                    <a:pt x="3739" y="19271"/>
                    <a:pt x="3703" y="17724"/>
                  </a:cubicBezTo>
                  <a:cubicBezTo>
                    <a:pt x="3655" y="15842"/>
                    <a:pt x="3632" y="13961"/>
                    <a:pt x="3632" y="12068"/>
                  </a:cubicBezTo>
                  <a:cubicBezTo>
                    <a:pt x="3620" y="8330"/>
                    <a:pt x="3632" y="4579"/>
                    <a:pt x="3584" y="829"/>
                  </a:cubicBezTo>
                  <a:cubicBezTo>
                    <a:pt x="3584" y="817"/>
                    <a:pt x="3584" y="817"/>
                    <a:pt x="3584" y="805"/>
                  </a:cubicBezTo>
                  <a:close/>
                  <a:moveTo>
                    <a:pt x="2953" y="21617"/>
                  </a:moveTo>
                  <a:cubicBezTo>
                    <a:pt x="3001" y="21998"/>
                    <a:pt x="3084" y="22367"/>
                    <a:pt x="3203" y="22700"/>
                  </a:cubicBezTo>
                  <a:cubicBezTo>
                    <a:pt x="2715" y="22843"/>
                    <a:pt x="2274" y="23153"/>
                    <a:pt x="1858" y="23450"/>
                  </a:cubicBezTo>
                  <a:cubicBezTo>
                    <a:pt x="1655" y="23593"/>
                    <a:pt x="1429" y="23736"/>
                    <a:pt x="1215" y="23903"/>
                  </a:cubicBezTo>
                  <a:cubicBezTo>
                    <a:pt x="1262" y="23474"/>
                    <a:pt x="1262" y="23022"/>
                    <a:pt x="1238" y="22569"/>
                  </a:cubicBezTo>
                  <a:cubicBezTo>
                    <a:pt x="1608" y="22379"/>
                    <a:pt x="1977" y="22188"/>
                    <a:pt x="2334" y="21986"/>
                  </a:cubicBezTo>
                  <a:cubicBezTo>
                    <a:pt x="2536" y="21879"/>
                    <a:pt x="2751" y="21760"/>
                    <a:pt x="2953" y="21617"/>
                  </a:cubicBezTo>
                  <a:close/>
                  <a:moveTo>
                    <a:pt x="4667" y="23093"/>
                  </a:moveTo>
                  <a:cubicBezTo>
                    <a:pt x="5108" y="23129"/>
                    <a:pt x="5548" y="23165"/>
                    <a:pt x="5989" y="23177"/>
                  </a:cubicBezTo>
                  <a:cubicBezTo>
                    <a:pt x="5537" y="23486"/>
                    <a:pt x="5132" y="23915"/>
                    <a:pt x="4739" y="24320"/>
                  </a:cubicBezTo>
                  <a:cubicBezTo>
                    <a:pt x="4495" y="24314"/>
                    <a:pt x="4251" y="24311"/>
                    <a:pt x="4007" y="24311"/>
                  </a:cubicBezTo>
                  <a:cubicBezTo>
                    <a:pt x="3763" y="24311"/>
                    <a:pt x="3518" y="24314"/>
                    <a:pt x="3274" y="24320"/>
                  </a:cubicBezTo>
                  <a:cubicBezTo>
                    <a:pt x="3524" y="24105"/>
                    <a:pt x="3763" y="23879"/>
                    <a:pt x="4013" y="23665"/>
                  </a:cubicBezTo>
                  <a:cubicBezTo>
                    <a:pt x="4239" y="23486"/>
                    <a:pt x="4489" y="23320"/>
                    <a:pt x="4667" y="23093"/>
                  </a:cubicBezTo>
                  <a:close/>
                  <a:moveTo>
                    <a:pt x="6156" y="23177"/>
                  </a:moveTo>
                  <a:cubicBezTo>
                    <a:pt x="6656" y="23189"/>
                    <a:pt x="7168" y="23189"/>
                    <a:pt x="7680" y="23189"/>
                  </a:cubicBezTo>
                  <a:cubicBezTo>
                    <a:pt x="7346" y="23343"/>
                    <a:pt x="7084" y="23629"/>
                    <a:pt x="6834" y="23879"/>
                  </a:cubicBezTo>
                  <a:cubicBezTo>
                    <a:pt x="6691" y="24034"/>
                    <a:pt x="6549" y="24189"/>
                    <a:pt x="6394" y="24343"/>
                  </a:cubicBezTo>
                  <a:cubicBezTo>
                    <a:pt x="5918" y="24332"/>
                    <a:pt x="5429" y="24320"/>
                    <a:pt x="4929" y="24320"/>
                  </a:cubicBezTo>
                  <a:cubicBezTo>
                    <a:pt x="5358" y="23962"/>
                    <a:pt x="5810" y="23605"/>
                    <a:pt x="6156" y="23177"/>
                  </a:cubicBezTo>
                  <a:close/>
                  <a:moveTo>
                    <a:pt x="8763" y="23177"/>
                  </a:moveTo>
                  <a:cubicBezTo>
                    <a:pt x="8299" y="23510"/>
                    <a:pt x="7894" y="23939"/>
                    <a:pt x="7501" y="24355"/>
                  </a:cubicBezTo>
                  <a:lnTo>
                    <a:pt x="7346" y="24355"/>
                  </a:lnTo>
                  <a:cubicBezTo>
                    <a:pt x="7108" y="24355"/>
                    <a:pt x="6870" y="24355"/>
                    <a:pt x="6632" y="24343"/>
                  </a:cubicBezTo>
                  <a:cubicBezTo>
                    <a:pt x="6680" y="24296"/>
                    <a:pt x="6739" y="24248"/>
                    <a:pt x="6787" y="24201"/>
                  </a:cubicBezTo>
                  <a:cubicBezTo>
                    <a:pt x="7120" y="23867"/>
                    <a:pt x="7501" y="23558"/>
                    <a:pt x="7834" y="23224"/>
                  </a:cubicBezTo>
                  <a:cubicBezTo>
                    <a:pt x="7846" y="23212"/>
                    <a:pt x="7846" y="23200"/>
                    <a:pt x="7846" y="23189"/>
                  </a:cubicBezTo>
                  <a:cubicBezTo>
                    <a:pt x="8156" y="23177"/>
                    <a:pt x="8454" y="23177"/>
                    <a:pt x="8763" y="23177"/>
                  </a:cubicBezTo>
                  <a:close/>
                  <a:moveTo>
                    <a:pt x="9747" y="23159"/>
                  </a:moveTo>
                  <a:cubicBezTo>
                    <a:pt x="9885" y="23159"/>
                    <a:pt x="10021" y="23161"/>
                    <a:pt x="10156" y="23165"/>
                  </a:cubicBezTo>
                  <a:lnTo>
                    <a:pt x="10299" y="23165"/>
                  </a:lnTo>
                  <a:cubicBezTo>
                    <a:pt x="9811" y="23450"/>
                    <a:pt x="9382" y="23927"/>
                    <a:pt x="8977" y="24367"/>
                  </a:cubicBezTo>
                  <a:cubicBezTo>
                    <a:pt x="8549" y="24367"/>
                    <a:pt x="8132" y="24355"/>
                    <a:pt x="7704" y="24355"/>
                  </a:cubicBezTo>
                  <a:cubicBezTo>
                    <a:pt x="8120" y="23974"/>
                    <a:pt x="8549" y="23605"/>
                    <a:pt x="8906" y="23165"/>
                  </a:cubicBezTo>
                  <a:cubicBezTo>
                    <a:pt x="9192" y="23165"/>
                    <a:pt x="9472" y="23159"/>
                    <a:pt x="9747" y="23159"/>
                  </a:cubicBezTo>
                  <a:close/>
                  <a:moveTo>
                    <a:pt x="11490" y="23165"/>
                  </a:moveTo>
                  <a:cubicBezTo>
                    <a:pt x="11299" y="23296"/>
                    <a:pt x="11121" y="23462"/>
                    <a:pt x="10954" y="23605"/>
                  </a:cubicBezTo>
                  <a:cubicBezTo>
                    <a:pt x="10704" y="23843"/>
                    <a:pt x="10466" y="24082"/>
                    <a:pt x="10228" y="24320"/>
                  </a:cubicBezTo>
                  <a:cubicBezTo>
                    <a:pt x="10204" y="24332"/>
                    <a:pt x="10204" y="24355"/>
                    <a:pt x="10204" y="24367"/>
                  </a:cubicBezTo>
                  <a:lnTo>
                    <a:pt x="9251" y="24367"/>
                  </a:lnTo>
                  <a:cubicBezTo>
                    <a:pt x="9716" y="24010"/>
                    <a:pt x="10204" y="23629"/>
                    <a:pt x="10501" y="23165"/>
                  </a:cubicBezTo>
                  <a:close/>
                  <a:moveTo>
                    <a:pt x="13216" y="23165"/>
                  </a:moveTo>
                  <a:cubicBezTo>
                    <a:pt x="12918" y="23355"/>
                    <a:pt x="12657" y="23605"/>
                    <a:pt x="12406" y="23831"/>
                  </a:cubicBezTo>
                  <a:cubicBezTo>
                    <a:pt x="12204" y="24010"/>
                    <a:pt x="12002" y="24201"/>
                    <a:pt x="11799" y="24379"/>
                  </a:cubicBezTo>
                  <a:cubicBezTo>
                    <a:pt x="11323" y="24379"/>
                    <a:pt x="10847" y="24379"/>
                    <a:pt x="10371" y="24367"/>
                  </a:cubicBezTo>
                  <a:cubicBezTo>
                    <a:pt x="10609" y="24153"/>
                    <a:pt x="10847" y="23951"/>
                    <a:pt x="11097" y="23748"/>
                  </a:cubicBezTo>
                  <a:cubicBezTo>
                    <a:pt x="11311" y="23558"/>
                    <a:pt x="11549" y="23379"/>
                    <a:pt x="11728" y="23165"/>
                  </a:cubicBezTo>
                  <a:close/>
                  <a:moveTo>
                    <a:pt x="25956" y="23224"/>
                  </a:moveTo>
                  <a:cubicBezTo>
                    <a:pt x="26253" y="23236"/>
                    <a:pt x="26551" y="23248"/>
                    <a:pt x="26861" y="23260"/>
                  </a:cubicBezTo>
                  <a:cubicBezTo>
                    <a:pt x="26765" y="23355"/>
                    <a:pt x="26694" y="23439"/>
                    <a:pt x="26623" y="23510"/>
                  </a:cubicBezTo>
                  <a:cubicBezTo>
                    <a:pt x="26313" y="23784"/>
                    <a:pt x="26015" y="24082"/>
                    <a:pt x="25718" y="24367"/>
                  </a:cubicBezTo>
                  <a:cubicBezTo>
                    <a:pt x="25585" y="24364"/>
                    <a:pt x="25453" y="24362"/>
                    <a:pt x="25320" y="24362"/>
                  </a:cubicBezTo>
                  <a:cubicBezTo>
                    <a:pt x="24999" y="24362"/>
                    <a:pt x="24677" y="24371"/>
                    <a:pt x="24348" y="24379"/>
                  </a:cubicBezTo>
                  <a:cubicBezTo>
                    <a:pt x="24682" y="24165"/>
                    <a:pt x="25003" y="23951"/>
                    <a:pt x="25313" y="23724"/>
                  </a:cubicBezTo>
                  <a:cubicBezTo>
                    <a:pt x="25515" y="23570"/>
                    <a:pt x="25753" y="23415"/>
                    <a:pt x="25956" y="23224"/>
                  </a:cubicBezTo>
                  <a:close/>
                  <a:moveTo>
                    <a:pt x="14621" y="23165"/>
                  </a:moveTo>
                  <a:cubicBezTo>
                    <a:pt x="14335" y="23379"/>
                    <a:pt x="14085" y="23641"/>
                    <a:pt x="13823" y="23879"/>
                  </a:cubicBezTo>
                  <a:cubicBezTo>
                    <a:pt x="13645" y="24046"/>
                    <a:pt x="13454" y="24212"/>
                    <a:pt x="13264" y="24391"/>
                  </a:cubicBezTo>
                  <a:cubicBezTo>
                    <a:pt x="12859" y="24379"/>
                    <a:pt x="12442" y="24379"/>
                    <a:pt x="12025" y="24379"/>
                  </a:cubicBezTo>
                  <a:cubicBezTo>
                    <a:pt x="12180" y="24260"/>
                    <a:pt x="12335" y="24141"/>
                    <a:pt x="12478" y="24022"/>
                  </a:cubicBezTo>
                  <a:cubicBezTo>
                    <a:pt x="12799" y="23760"/>
                    <a:pt x="13168" y="23498"/>
                    <a:pt x="13419" y="23165"/>
                  </a:cubicBezTo>
                  <a:close/>
                  <a:moveTo>
                    <a:pt x="16086" y="23177"/>
                  </a:moveTo>
                  <a:cubicBezTo>
                    <a:pt x="15764" y="23379"/>
                    <a:pt x="15490" y="23665"/>
                    <a:pt x="15216" y="23927"/>
                  </a:cubicBezTo>
                  <a:cubicBezTo>
                    <a:pt x="15050" y="24082"/>
                    <a:pt x="14895" y="24236"/>
                    <a:pt x="14740" y="24391"/>
                  </a:cubicBezTo>
                  <a:lnTo>
                    <a:pt x="13585" y="24391"/>
                  </a:lnTo>
                  <a:cubicBezTo>
                    <a:pt x="14050" y="24034"/>
                    <a:pt x="14502" y="23629"/>
                    <a:pt x="14800" y="23177"/>
                  </a:cubicBezTo>
                  <a:close/>
                  <a:moveTo>
                    <a:pt x="19086" y="23177"/>
                  </a:moveTo>
                  <a:cubicBezTo>
                    <a:pt x="18717" y="23355"/>
                    <a:pt x="18383" y="23617"/>
                    <a:pt x="18062" y="23843"/>
                  </a:cubicBezTo>
                  <a:cubicBezTo>
                    <a:pt x="17812" y="24034"/>
                    <a:pt x="17562" y="24224"/>
                    <a:pt x="17312" y="24415"/>
                  </a:cubicBezTo>
                  <a:cubicBezTo>
                    <a:pt x="16990" y="24415"/>
                    <a:pt x="16657" y="24403"/>
                    <a:pt x="16324" y="24403"/>
                  </a:cubicBezTo>
                  <a:cubicBezTo>
                    <a:pt x="16490" y="24284"/>
                    <a:pt x="16669" y="24165"/>
                    <a:pt x="16836" y="24046"/>
                  </a:cubicBezTo>
                  <a:cubicBezTo>
                    <a:pt x="17145" y="23820"/>
                    <a:pt x="17490" y="23605"/>
                    <a:pt x="17717" y="23296"/>
                  </a:cubicBezTo>
                  <a:cubicBezTo>
                    <a:pt x="17738" y="23252"/>
                    <a:pt x="17701" y="23199"/>
                    <a:pt x="17658" y="23199"/>
                  </a:cubicBezTo>
                  <a:cubicBezTo>
                    <a:pt x="17654" y="23199"/>
                    <a:pt x="17649" y="23199"/>
                    <a:pt x="17645" y="23200"/>
                  </a:cubicBezTo>
                  <a:cubicBezTo>
                    <a:pt x="17288" y="23331"/>
                    <a:pt x="16990" y="23617"/>
                    <a:pt x="16693" y="23855"/>
                  </a:cubicBezTo>
                  <a:cubicBezTo>
                    <a:pt x="16455" y="24034"/>
                    <a:pt x="16228" y="24224"/>
                    <a:pt x="16002" y="24403"/>
                  </a:cubicBezTo>
                  <a:cubicBezTo>
                    <a:pt x="15657" y="24403"/>
                    <a:pt x="15312" y="24403"/>
                    <a:pt x="14954" y="24391"/>
                  </a:cubicBezTo>
                  <a:cubicBezTo>
                    <a:pt x="15085" y="24284"/>
                    <a:pt x="15216" y="24177"/>
                    <a:pt x="15347" y="24058"/>
                  </a:cubicBezTo>
                  <a:cubicBezTo>
                    <a:pt x="15657" y="23772"/>
                    <a:pt x="16002" y="23510"/>
                    <a:pt x="16264" y="23177"/>
                  </a:cubicBezTo>
                  <a:close/>
                  <a:moveTo>
                    <a:pt x="20157" y="23177"/>
                  </a:moveTo>
                  <a:cubicBezTo>
                    <a:pt x="19931" y="23331"/>
                    <a:pt x="19717" y="23534"/>
                    <a:pt x="19515" y="23701"/>
                  </a:cubicBezTo>
                  <a:cubicBezTo>
                    <a:pt x="19229" y="23939"/>
                    <a:pt x="18955" y="24189"/>
                    <a:pt x="18657" y="24427"/>
                  </a:cubicBezTo>
                  <a:cubicBezTo>
                    <a:pt x="18312" y="24415"/>
                    <a:pt x="17955" y="24415"/>
                    <a:pt x="17610" y="24415"/>
                  </a:cubicBezTo>
                  <a:cubicBezTo>
                    <a:pt x="17800" y="24284"/>
                    <a:pt x="17979" y="24153"/>
                    <a:pt x="18169" y="24034"/>
                  </a:cubicBezTo>
                  <a:cubicBezTo>
                    <a:pt x="18550" y="23772"/>
                    <a:pt x="18979" y="23534"/>
                    <a:pt x="19300" y="23200"/>
                  </a:cubicBezTo>
                  <a:cubicBezTo>
                    <a:pt x="19300" y="23189"/>
                    <a:pt x="19300" y="23189"/>
                    <a:pt x="19312" y="23177"/>
                  </a:cubicBezTo>
                  <a:close/>
                  <a:moveTo>
                    <a:pt x="24277" y="23177"/>
                  </a:moveTo>
                  <a:cubicBezTo>
                    <a:pt x="24706" y="23189"/>
                    <a:pt x="25146" y="23200"/>
                    <a:pt x="25587" y="23212"/>
                  </a:cubicBezTo>
                  <a:cubicBezTo>
                    <a:pt x="25468" y="23308"/>
                    <a:pt x="25349" y="23415"/>
                    <a:pt x="25241" y="23498"/>
                  </a:cubicBezTo>
                  <a:cubicBezTo>
                    <a:pt x="24872" y="23808"/>
                    <a:pt x="24491" y="24093"/>
                    <a:pt x="24110" y="24391"/>
                  </a:cubicBezTo>
                  <a:cubicBezTo>
                    <a:pt x="23741" y="24403"/>
                    <a:pt x="23372" y="24415"/>
                    <a:pt x="23015" y="24427"/>
                  </a:cubicBezTo>
                  <a:cubicBezTo>
                    <a:pt x="23265" y="24153"/>
                    <a:pt x="23527" y="23891"/>
                    <a:pt x="23789" y="23629"/>
                  </a:cubicBezTo>
                  <a:cubicBezTo>
                    <a:pt x="23944" y="23474"/>
                    <a:pt x="24110" y="23331"/>
                    <a:pt x="24277" y="23177"/>
                  </a:cubicBezTo>
                  <a:close/>
                  <a:moveTo>
                    <a:pt x="3560" y="22950"/>
                  </a:moveTo>
                  <a:cubicBezTo>
                    <a:pt x="3882" y="23010"/>
                    <a:pt x="4203" y="23046"/>
                    <a:pt x="4536" y="23081"/>
                  </a:cubicBezTo>
                  <a:cubicBezTo>
                    <a:pt x="4310" y="23212"/>
                    <a:pt x="4108" y="23415"/>
                    <a:pt x="3929" y="23581"/>
                  </a:cubicBezTo>
                  <a:cubicBezTo>
                    <a:pt x="3667" y="23808"/>
                    <a:pt x="3417" y="24034"/>
                    <a:pt x="3179" y="24272"/>
                  </a:cubicBezTo>
                  <a:cubicBezTo>
                    <a:pt x="3155" y="24284"/>
                    <a:pt x="3155" y="24308"/>
                    <a:pt x="3167" y="24332"/>
                  </a:cubicBezTo>
                  <a:cubicBezTo>
                    <a:pt x="2643" y="24343"/>
                    <a:pt x="2108" y="24379"/>
                    <a:pt x="1584" y="24439"/>
                  </a:cubicBezTo>
                  <a:cubicBezTo>
                    <a:pt x="1834" y="24236"/>
                    <a:pt x="2060" y="24010"/>
                    <a:pt x="2298" y="23831"/>
                  </a:cubicBezTo>
                  <a:cubicBezTo>
                    <a:pt x="2679" y="23558"/>
                    <a:pt x="3096" y="23284"/>
                    <a:pt x="3429" y="22950"/>
                  </a:cubicBezTo>
                  <a:cubicBezTo>
                    <a:pt x="3453" y="22956"/>
                    <a:pt x="3474" y="22959"/>
                    <a:pt x="3495" y="22959"/>
                  </a:cubicBezTo>
                  <a:cubicBezTo>
                    <a:pt x="3515" y="22959"/>
                    <a:pt x="3536" y="22956"/>
                    <a:pt x="3560" y="22950"/>
                  </a:cubicBezTo>
                  <a:close/>
                  <a:moveTo>
                    <a:pt x="21550" y="23177"/>
                  </a:moveTo>
                  <a:cubicBezTo>
                    <a:pt x="21312" y="23331"/>
                    <a:pt x="21110" y="23546"/>
                    <a:pt x="20908" y="23712"/>
                  </a:cubicBezTo>
                  <a:cubicBezTo>
                    <a:pt x="20634" y="23951"/>
                    <a:pt x="20372" y="24189"/>
                    <a:pt x="20110" y="24439"/>
                  </a:cubicBezTo>
                  <a:cubicBezTo>
                    <a:pt x="19717" y="24427"/>
                    <a:pt x="19324" y="24427"/>
                    <a:pt x="18931" y="24427"/>
                  </a:cubicBezTo>
                  <a:cubicBezTo>
                    <a:pt x="19181" y="24260"/>
                    <a:pt x="19431" y="24082"/>
                    <a:pt x="19669" y="23903"/>
                  </a:cubicBezTo>
                  <a:cubicBezTo>
                    <a:pt x="19943" y="23689"/>
                    <a:pt x="20288" y="23462"/>
                    <a:pt x="20491" y="23177"/>
                  </a:cubicBezTo>
                  <a:close/>
                  <a:moveTo>
                    <a:pt x="22753" y="23177"/>
                  </a:moveTo>
                  <a:cubicBezTo>
                    <a:pt x="22598" y="23331"/>
                    <a:pt x="22443" y="23498"/>
                    <a:pt x="22289" y="23653"/>
                  </a:cubicBezTo>
                  <a:cubicBezTo>
                    <a:pt x="22015" y="23915"/>
                    <a:pt x="21753" y="24177"/>
                    <a:pt x="21491" y="24439"/>
                  </a:cubicBezTo>
                  <a:lnTo>
                    <a:pt x="20372" y="24439"/>
                  </a:lnTo>
                  <a:cubicBezTo>
                    <a:pt x="20586" y="24272"/>
                    <a:pt x="20800" y="24105"/>
                    <a:pt x="21015" y="23927"/>
                  </a:cubicBezTo>
                  <a:cubicBezTo>
                    <a:pt x="21300" y="23712"/>
                    <a:pt x="21646" y="23486"/>
                    <a:pt x="21848" y="23177"/>
                  </a:cubicBezTo>
                  <a:close/>
                  <a:moveTo>
                    <a:pt x="23944" y="23177"/>
                  </a:moveTo>
                  <a:cubicBezTo>
                    <a:pt x="23848" y="23284"/>
                    <a:pt x="23741" y="23391"/>
                    <a:pt x="23646" y="23486"/>
                  </a:cubicBezTo>
                  <a:cubicBezTo>
                    <a:pt x="23348" y="23784"/>
                    <a:pt x="23063" y="24105"/>
                    <a:pt x="22801" y="24427"/>
                  </a:cubicBezTo>
                  <a:cubicBezTo>
                    <a:pt x="22432" y="24439"/>
                    <a:pt x="22074" y="24451"/>
                    <a:pt x="21729" y="24451"/>
                  </a:cubicBezTo>
                  <a:lnTo>
                    <a:pt x="21705" y="24451"/>
                  </a:lnTo>
                  <a:cubicBezTo>
                    <a:pt x="21943" y="24212"/>
                    <a:pt x="22170" y="23986"/>
                    <a:pt x="22396" y="23760"/>
                  </a:cubicBezTo>
                  <a:cubicBezTo>
                    <a:pt x="22586" y="23570"/>
                    <a:pt x="22789" y="23379"/>
                    <a:pt x="22979" y="23177"/>
                  </a:cubicBezTo>
                  <a:close/>
                  <a:moveTo>
                    <a:pt x="28551" y="23260"/>
                  </a:moveTo>
                  <a:cubicBezTo>
                    <a:pt x="28266" y="23462"/>
                    <a:pt x="28039" y="23748"/>
                    <a:pt x="27813" y="23998"/>
                  </a:cubicBezTo>
                  <a:cubicBezTo>
                    <a:pt x="27670" y="24165"/>
                    <a:pt x="27539" y="24343"/>
                    <a:pt x="27408" y="24510"/>
                  </a:cubicBezTo>
                  <a:cubicBezTo>
                    <a:pt x="26932" y="24439"/>
                    <a:pt x="26444" y="24403"/>
                    <a:pt x="25944" y="24379"/>
                  </a:cubicBezTo>
                  <a:cubicBezTo>
                    <a:pt x="26158" y="24201"/>
                    <a:pt x="26373" y="24022"/>
                    <a:pt x="26587" y="23843"/>
                  </a:cubicBezTo>
                  <a:cubicBezTo>
                    <a:pt x="26646" y="23784"/>
                    <a:pt x="27063" y="23462"/>
                    <a:pt x="27242" y="23272"/>
                  </a:cubicBezTo>
                  <a:cubicBezTo>
                    <a:pt x="27424" y="23277"/>
                    <a:pt x="27605" y="23280"/>
                    <a:pt x="27785" y="23280"/>
                  </a:cubicBezTo>
                  <a:cubicBezTo>
                    <a:pt x="28039" y="23280"/>
                    <a:pt x="28293" y="23274"/>
                    <a:pt x="28551" y="23260"/>
                  </a:cubicBezTo>
                  <a:close/>
                  <a:moveTo>
                    <a:pt x="29802" y="23153"/>
                  </a:moveTo>
                  <a:lnTo>
                    <a:pt x="29802" y="23153"/>
                  </a:lnTo>
                  <a:cubicBezTo>
                    <a:pt x="29599" y="23284"/>
                    <a:pt x="29397" y="23415"/>
                    <a:pt x="29206" y="23558"/>
                  </a:cubicBezTo>
                  <a:cubicBezTo>
                    <a:pt x="28789" y="23855"/>
                    <a:pt x="28254" y="24177"/>
                    <a:pt x="27968" y="24617"/>
                  </a:cubicBezTo>
                  <a:cubicBezTo>
                    <a:pt x="27861" y="24593"/>
                    <a:pt x="27742" y="24570"/>
                    <a:pt x="27623" y="24558"/>
                  </a:cubicBezTo>
                  <a:cubicBezTo>
                    <a:pt x="27754" y="24415"/>
                    <a:pt x="27897" y="24272"/>
                    <a:pt x="28027" y="24129"/>
                  </a:cubicBezTo>
                  <a:cubicBezTo>
                    <a:pt x="28289" y="23867"/>
                    <a:pt x="28599" y="23617"/>
                    <a:pt x="28801" y="23320"/>
                  </a:cubicBezTo>
                  <a:cubicBezTo>
                    <a:pt x="28825" y="23296"/>
                    <a:pt x="28825" y="23272"/>
                    <a:pt x="28813" y="23248"/>
                  </a:cubicBezTo>
                  <a:cubicBezTo>
                    <a:pt x="29147" y="23224"/>
                    <a:pt x="29480" y="23200"/>
                    <a:pt x="29802" y="23153"/>
                  </a:cubicBezTo>
                  <a:close/>
                  <a:moveTo>
                    <a:pt x="11093" y="1"/>
                  </a:moveTo>
                  <a:cubicBezTo>
                    <a:pt x="8526" y="1"/>
                    <a:pt x="5954" y="112"/>
                    <a:pt x="3489" y="543"/>
                  </a:cubicBezTo>
                  <a:cubicBezTo>
                    <a:pt x="3465" y="531"/>
                    <a:pt x="3441" y="531"/>
                    <a:pt x="3405" y="531"/>
                  </a:cubicBezTo>
                  <a:cubicBezTo>
                    <a:pt x="2810" y="638"/>
                    <a:pt x="2286" y="983"/>
                    <a:pt x="1798" y="1341"/>
                  </a:cubicBezTo>
                  <a:cubicBezTo>
                    <a:pt x="1369" y="1650"/>
                    <a:pt x="786" y="1995"/>
                    <a:pt x="524" y="2472"/>
                  </a:cubicBezTo>
                  <a:cubicBezTo>
                    <a:pt x="453" y="2603"/>
                    <a:pt x="500" y="2722"/>
                    <a:pt x="595" y="2781"/>
                  </a:cubicBezTo>
                  <a:cubicBezTo>
                    <a:pt x="417" y="6508"/>
                    <a:pt x="238" y="10235"/>
                    <a:pt x="191" y="13973"/>
                  </a:cubicBezTo>
                  <a:cubicBezTo>
                    <a:pt x="167" y="15771"/>
                    <a:pt x="167" y="17569"/>
                    <a:pt x="203" y="19367"/>
                  </a:cubicBezTo>
                  <a:cubicBezTo>
                    <a:pt x="238" y="21022"/>
                    <a:pt x="0" y="23058"/>
                    <a:pt x="548" y="24641"/>
                  </a:cubicBezTo>
                  <a:cubicBezTo>
                    <a:pt x="505" y="24801"/>
                    <a:pt x="634" y="24932"/>
                    <a:pt x="782" y="24932"/>
                  </a:cubicBezTo>
                  <a:cubicBezTo>
                    <a:pt x="799" y="24932"/>
                    <a:pt x="816" y="24931"/>
                    <a:pt x="834" y="24927"/>
                  </a:cubicBezTo>
                  <a:cubicBezTo>
                    <a:pt x="848" y="24930"/>
                    <a:pt x="863" y="24931"/>
                    <a:pt x="876" y="24931"/>
                  </a:cubicBezTo>
                  <a:cubicBezTo>
                    <a:pt x="917" y="24931"/>
                    <a:pt x="953" y="24918"/>
                    <a:pt x="988" y="24891"/>
                  </a:cubicBezTo>
                  <a:cubicBezTo>
                    <a:pt x="2163" y="25080"/>
                    <a:pt x="3376" y="25116"/>
                    <a:pt x="4588" y="25116"/>
                  </a:cubicBezTo>
                  <a:cubicBezTo>
                    <a:pt x="5331" y="25116"/>
                    <a:pt x="6073" y="25103"/>
                    <a:pt x="6807" y="25103"/>
                  </a:cubicBezTo>
                  <a:cubicBezTo>
                    <a:pt x="6987" y="25103"/>
                    <a:pt x="7167" y="25103"/>
                    <a:pt x="7346" y="25105"/>
                  </a:cubicBezTo>
                  <a:cubicBezTo>
                    <a:pt x="9739" y="25117"/>
                    <a:pt x="12133" y="25153"/>
                    <a:pt x="14538" y="25177"/>
                  </a:cubicBezTo>
                  <a:cubicBezTo>
                    <a:pt x="16931" y="25201"/>
                    <a:pt x="19324" y="25225"/>
                    <a:pt x="21729" y="25236"/>
                  </a:cubicBezTo>
                  <a:cubicBezTo>
                    <a:pt x="22880" y="25243"/>
                    <a:pt x="24134" y="25348"/>
                    <a:pt x="25368" y="25348"/>
                  </a:cubicBezTo>
                  <a:cubicBezTo>
                    <a:pt x="26367" y="25348"/>
                    <a:pt x="27355" y="25279"/>
                    <a:pt x="28266" y="25034"/>
                  </a:cubicBezTo>
                  <a:cubicBezTo>
                    <a:pt x="28313" y="25022"/>
                    <a:pt x="28337" y="24998"/>
                    <a:pt x="28361" y="24963"/>
                  </a:cubicBezTo>
                  <a:cubicBezTo>
                    <a:pt x="28825" y="24713"/>
                    <a:pt x="29230" y="24248"/>
                    <a:pt x="29647" y="23939"/>
                  </a:cubicBezTo>
                  <a:cubicBezTo>
                    <a:pt x="29980" y="23689"/>
                    <a:pt x="30337" y="23462"/>
                    <a:pt x="30647" y="23189"/>
                  </a:cubicBezTo>
                  <a:cubicBezTo>
                    <a:pt x="30664" y="23192"/>
                    <a:pt x="30681" y="23194"/>
                    <a:pt x="30699" y="23194"/>
                  </a:cubicBezTo>
                  <a:cubicBezTo>
                    <a:pt x="30805" y="23194"/>
                    <a:pt x="30916" y="23132"/>
                    <a:pt x="30956" y="23010"/>
                  </a:cubicBezTo>
                  <a:cubicBezTo>
                    <a:pt x="31421" y="21450"/>
                    <a:pt x="31183" y="19557"/>
                    <a:pt x="31195" y="17938"/>
                  </a:cubicBezTo>
                  <a:cubicBezTo>
                    <a:pt x="31195" y="16045"/>
                    <a:pt x="31195" y="14152"/>
                    <a:pt x="31147" y="12259"/>
                  </a:cubicBezTo>
                  <a:cubicBezTo>
                    <a:pt x="31040" y="8603"/>
                    <a:pt x="30897" y="4972"/>
                    <a:pt x="30540" y="1329"/>
                  </a:cubicBezTo>
                  <a:cubicBezTo>
                    <a:pt x="30742" y="1245"/>
                    <a:pt x="30694" y="900"/>
                    <a:pt x="30480" y="841"/>
                  </a:cubicBezTo>
                  <a:cubicBezTo>
                    <a:pt x="28468" y="281"/>
                    <a:pt x="26075" y="460"/>
                    <a:pt x="23991" y="352"/>
                  </a:cubicBezTo>
                  <a:cubicBezTo>
                    <a:pt x="21646" y="233"/>
                    <a:pt x="19300" y="150"/>
                    <a:pt x="16943" y="102"/>
                  </a:cubicBezTo>
                  <a:cubicBezTo>
                    <a:pt x="15030" y="66"/>
                    <a:pt x="13063" y="1"/>
                    <a:pt x="1109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grpSp>
        <p:nvGrpSpPr>
          <p:cNvPr id="15" name="Google Shape;367;p20">
            <a:extLst>
              <a:ext uri="{FF2B5EF4-FFF2-40B4-BE49-F238E27FC236}">
                <a16:creationId xmlns:a16="http://schemas.microsoft.com/office/drawing/2014/main" id="{294CEE96-66EB-4AE1-BDEB-C4F4B95F0C9B}"/>
              </a:ext>
            </a:extLst>
          </p:cNvPr>
          <p:cNvGrpSpPr/>
          <p:nvPr/>
        </p:nvGrpSpPr>
        <p:grpSpPr>
          <a:xfrm>
            <a:off x="6924774" y="5613926"/>
            <a:ext cx="2520093" cy="1161919"/>
            <a:chOff x="4119291" y="1397737"/>
            <a:chExt cx="886779" cy="715384"/>
          </a:xfrm>
          <a:solidFill>
            <a:srgbClr val="245C4F"/>
          </a:solidFill>
        </p:grpSpPr>
        <p:sp>
          <p:nvSpPr>
            <p:cNvPr id="24" name="Google Shape;368;p20">
              <a:extLst>
                <a:ext uri="{FF2B5EF4-FFF2-40B4-BE49-F238E27FC236}">
                  <a16:creationId xmlns:a16="http://schemas.microsoft.com/office/drawing/2014/main" id="{714969BB-5369-4226-9A08-F994396FD50F}"/>
                </a:ext>
              </a:extLst>
            </p:cNvPr>
            <p:cNvSpPr/>
            <p:nvPr/>
          </p:nvSpPr>
          <p:spPr>
            <a:xfrm>
              <a:off x="4243029" y="1442824"/>
              <a:ext cx="706014" cy="574300"/>
            </a:xfrm>
            <a:custGeom>
              <a:avLst/>
              <a:gdLst/>
              <a:ahLst/>
              <a:cxnLst/>
              <a:rect l="l" t="t" r="r" b="b"/>
              <a:pathLst>
                <a:path w="25016" h="20349" extrusionOk="0">
                  <a:moveTo>
                    <a:pt x="0" y="1"/>
                  </a:moveTo>
                  <a:cubicBezTo>
                    <a:pt x="0" y="1"/>
                    <a:pt x="0" y="6954"/>
                    <a:pt x="107" y="12252"/>
                  </a:cubicBezTo>
                  <a:cubicBezTo>
                    <a:pt x="203" y="17551"/>
                    <a:pt x="107" y="20349"/>
                    <a:pt x="107" y="20349"/>
                  </a:cubicBezTo>
                  <a:lnTo>
                    <a:pt x="24908" y="19932"/>
                  </a:lnTo>
                  <a:lnTo>
                    <a:pt x="25015" y="5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Llegar a todas las comunidades</a:t>
              </a:r>
              <a:endParaRPr kumimoji="0" sz="1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  <p:sp>
          <p:nvSpPr>
            <p:cNvPr id="25" name="Google Shape;369;p20">
              <a:extLst>
                <a:ext uri="{FF2B5EF4-FFF2-40B4-BE49-F238E27FC236}">
                  <a16:creationId xmlns:a16="http://schemas.microsoft.com/office/drawing/2014/main" id="{30875403-F979-48F1-9E75-CD1FE72CECD3}"/>
                </a:ext>
              </a:extLst>
            </p:cNvPr>
            <p:cNvSpPr/>
            <p:nvPr/>
          </p:nvSpPr>
          <p:spPr>
            <a:xfrm>
              <a:off x="4119291" y="1397737"/>
              <a:ext cx="886779" cy="715384"/>
            </a:xfrm>
            <a:custGeom>
              <a:avLst/>
              <a:gdLst/>
              <a:ahLst/>
              <a:cxnLst/>
              <a:rect l="l" t="t" r="r" b="b"/>
              <a:pathLst>
                <a:path w="31421" h="25348" extrusionOk="0">
                  <a:moveTo>
                    <a:pt x="3239" y="972"/>
                  </a:moveTo>
                  <a:lnTo>
                    <a:pt x="3239" y="972"/>
                  </a:lnTo>
                  <a:cubicBezTo>
                    <a:pt x="3227" y="1329"/>
                    <a:pt x="3215" y="1686"/>
                    <a:pt x="3191" y="2043"/>
                  </a:cubicBezTo>
                  <a:cubicBezTo>
                    <a:pt x="2405" y="2436"/>
                    <a:pt x="1667" y="3019"/>
                    <a:pt x="953" y="3531"/>
                  </a:cubicBezTo>
                  <a:cubicBezTo>
                    <a:pt x="941" y="3269"/>
                    <a:pt x="941" y="3007"/>
                    <a:pt x="941" y="2757"/>
                  </a:cubicBezTo>
                  <a:cubicBezTo>
                    <a:pt x="1405" y="2507"/>
                    <a:pt x="1822" y="2031"/>
                    <a:pt x="2239" y="1722"/>
                  </a:cubicBezTo>
                  <a:cubicBezTo>
                    <a:pt x="2584" y="1483"/>
                    <a:pt x="2929" y="1245"/>
                    <a:pt x="3239" y="972"/>
                  </a:cubicBezTo>
                  <a:close/>
                  <a:moveTo>
                    <a:pt x="3179" y="2198"/>
                  </a:moveTo>
                  <a:cubicBezTo>
                    <a:pt x="3167" y="2531"/>
                    <a:pt x="3155" y="2865"/>
                    <a:pt x="3132" y="3210"/>
                  </a:cubicBezTo>
                  <a:cubicBezTo>
                    <a:pt x="2774" y="3388"/>
                    <a:pt x="2441" y="3662"/>
                    <a:pt x="2108" y="3877"/>
                  </a:cubicBezTo>
                  <a:cubicBezTo>
                    <a:pt x="1727" y="4115"/>
                    <a:pt x="1334" y="4353"/>
                    <a:pt x="953" y="4591"/>
                  </a:cubicBezTo>
                  <a:cubicBezTo>
                    <a:pt x="953" y="4281"/>
                    <a:pt x="953" y="3984"/>
                    <a:pt x="953" y="3674"/>
                  </a:cubicBezTo>
                  <a:cubicBezTo>
                    <a:pt x="1691" y="3198"/>
                    <a:pt x="2500" y="2746"/>
                    <a:pt x="3179" y="2198"/>
                  </a:cubicBezTo>
                  <a:close/>
                  <a:moveTo>
                    <a:pt x="3120" y="3424"/>
                  </a:moveTo>
                  <a:lnTo>
                    <a:pt x="3120" y="3424"/>
                  </a:lnTo>
                  <a:cubicBezTo>
                    <a:pt x="3108" y="3769"/>
                    <a:pt x="3096" y="4115"/>
                    <a:pt x="3084" y="4472"/>
                  </a:cubicBezTo>
                  <a:cubicBezTo>
                    <a:pt x="2346" y="4853"/>
                    <a:pt x="1643" y="5353"/>
                    <a:pt x="965" y="5853"/>
                  </a:cubicBezTo>
                  <a:cubicBezTo>
                    <a:pt x="965" y="5484"/>
                    <a:pt x="965" y="5115"/>
                    <a:pt x="953" y="4746"/>
                  </a:cubicBezTo>
                  <a:cubicBezTo>
                    <a:pt x="1381" y="4520"/>
                    <a:pt x="1786" y="4281"/>
                    <a:pt x="2191" y="4031"/>
                  </a:cubicBezTo>
                  <a:cubicBezTo>
                    <a:pt x="2500" y="3841"/>
                    <a:pt x="2834" y="3650"/>
                    <a:pt x="3120" y="3424"/>
                  </a:cubicBezTo>
                  <a:close/>
                  <a:moveTo>
                    <a:pt x="3072" y="4674"/>
                  </a:moveTo>
                  <a:lnTo>
                    <a:pt x="3072" y="4674"/>
                  </a:lnTo>
                  <a:cubicBezTo>
                    <a:pt x="3060" y="5032"/>
                    <a:pt x="3036" y="5401"/>
                    <a:pt x="3024" y="5758"/>
                  </a:cubicBezTo>
                  <a:cubicBezTo>
                    <a:pt x="2691" y="5889"/>
                    <a:pt x="2381" y="6091"/>
                    <a:pt x="2084" y="6258"/>
                  </a:cubicBezTo>
                  <a:cubicBezTo>
                    <a:pt x="1715" y="6460"/>
                    <a:pt x="1334" y="6675"/>
                    <a:pt x="965" y="6889"/>
                  </a:cubicBezTo>
                  <a:cubicBezTo>
                    <a:pt x="965" y="6603"/>
                    <a:pt x="965" y="6317"/>
                    <a:pt x="965" y="6032"/>
                  </a:cubicBezTo>
                  <a:cubicBezTo>
                    <a:pt x="1679" y="5615"/>
                    <a:pt x="2417" y="5174"/>
                    <a:pt x="3072" y="4674"/>
                  </a:cubicBezTo>
                  <a:close/>
                  <a:moveTo>
                    <a:pt x="3012" y="5972"/>
                  </a:moveTo>
                  <a:lnTo>
                    <a:pt x="3012" y="5972"/>
                  </a:lnTo>
                  <a:cubicBezTo>
                    <a:pt x="3001" y="6365"/>
                    <a:pt x="2989" y="6758"/>
                    <a:pt x="2977" y="7151"/>
                  </a:cubicBezTo>
                  <a:cubicBezTo>
                    <a:pt x="2262" y="7389"/>
                    <a:pt x="1596" y="7877"/>
                    <a:pt x="976" y="8318"/>
                  </a:cubicBezTo>
                  <a:cubicBezTo>
                    <a:pt x="976" y="7877"/>
                    <a:pt x="976" y="7449"/>
                    <a:pt x="976" y="7020"/>
                  </a:cubicBezTo>
                  <a:cubicBezTo>
                    <a:pt x="1369" y="6817"/>
                    <a:pt x="1774" y="6615"/>
                    <a:pt x="2167" y="6413"/>
                  </a:cubicBezTo>
                  <a:cubicBezTo>
                    <a:pt x="2441" y="6270"/>
                    <a:pt x="2751" y="6139"/>
                    <a:pt x="3012" y="5972"/>
                  </a:cubicBezTo>
                  <a:close/>
                  <a:moveTo>
                    <a:pt x="2965" y="7282"/>
                  </a:moveTo>
                  <a:lnTo>
                    <a:pt x="2965" y="7282"/>
                  </a:lnTo>
                  <a:cubicBezTo>
                    <a:pt x="2953" y="7699"/>
                    <a:pt x="2941" y="8103"/>
                    <a:pt x="2929" y="8520"/>
                  </a:cubicBezTo>
                  <a:cubicBezTo>
                    <a:pt x="2620" y="8592"/>
                    <a:pt x="2346" y="8758"/>
                    <a:pt x="2072" y="8901"/>
                  </a:cubicBezTo>
                  <a:cubicBezTo>
                    <a:pt x="1703" y="9080"/>
                    <a:pt x="1334" y="9270"/>
                    <a:pt x="976" y="9461"/>
                  </a:cubicBezTo>
                  <a:cubicBezTo>
                    <a:pt x="976" y="9127"/>
                    <a:pt x="976" y="8806"/>
                    <a:pt x="976" y="8472"/>
                  </a:cubicBezTo>
                  <a:cubicBezTo>
                    <a:pt x="1631" y="8080"/>
                    <a:pt x="2358" y="7746"/>
                    <a:pt x="2965" y="7282"/>
                  </a:cubicBezTo>
                  <a:close/>
                  <a:moveTo>
                    <a:pt x="2917" y="8722"/>
                  </a:moveTo>
                  <a:cubicBezTo>
                    <a:pt x="2893" y="9389"/>
                    <a:pt x="2881" y="10056"/>
                    <a:pt x="2870" y="10723"/>
                  </a:cubicBezTo>
                  <a:cubicBezTo>
                    <a:pt x="2227" y="10913"/>
                    <a:pt x="1619" y="11354"/>
                    <a:pt x="1084" y="11687"/>
                  </a:cubicBezTo>
                  <a:cubicBezTo>
                    <a:pt x="1034" y="11727"/>
                    <a:pt x="1059" y="11791"/>
                    <a:pt x="1103" y="11791"/>
                  </a:cubicBezTo>
                  <a:cubicBezTo>
                    <a:pt x="1112" y="11791"/>
                    <a:pt x="1121" y="11788"/>
                    <a:pt x="1131" y="11782"/>
                  </a:cubicBezTo>
                  <a:cubicBezTo>
                    <a:pt x="1477" y="11592"/>
                    <a:pt x="1834" y="11425"/>
                    <a:pt x="2179" y="11270"/>
                  </a:cubicBezTo>
                  <a:cubicBezTo>
                    <a:pt x="2405" y="11163"/>
                    <a:pt x="2643" y="11068"/>
                    <a:pt x="2870" y="10961"/>
                  </a:cubicBezTo>
                  <a:lnTo>
                    <a:pt x="2870" y="10961"/>
                  </a:lnTo>
                  <a:cubicBezTo>
                    <a:pt x="2858" y="11306"/>
                    <a:pt x="2846" y="11651"/>
                    <a:pt x="2846" y="12009"/>
                  </a:cubicBezTo>
                  <a:cubicBezTo>
                    <a:pt x="2191" y="12175"/>
                    <a:pt x="1548" y="12592"/>
                    <a:pt x="988" y="12961"/>
                  </a:cubicBezTo>
                  <a:cubicBezTo>
                    <a:pt x="988" y="12247"/>
                    <a:pt x="976" y="11532"/>
                    <a:pt x="976" y="10818"/>
                  </a:cubicBezTo>
                  <a:cubicBezTo>
                    <a:pt x="1596" y="10485"/>
                    <a:pt x="2370" y="10199"/>
                    <a:pt x="2858" y="9711"/>
                  </a:cubicBezTo>
                  <a:cubicBezTo>
                    <a:pt x="2879" y="9689"/>
                    <a:pt x="2862" y="9638"/>
                    <a:pt x="2822" y="9638"/>
                  </a:cubicBezTo>
                  <a:cubicBezTo>
                    <a:pt x="2818" y="9638"/>
                    <a:pt x="2814" y="9638"/>
                    <a:pt x="2810" y="9639"/>
                  </a:cubicBezTo>
                  <a:cubicBezTo>
                    <a:pt x="2167" y="9818"/>
                    <a:pt x="1548" y="10306"/>
                    <a:pt x="976" y="10663"/>
                  </a:cubicBezTo>
                  <a:cubicBezTo>
                    <a:pt x="976" y="10318"/>
                    <a:pt x="976" y="9961"/>
                    <a:pt x="976" y="9615"/>
                  </a:cubicBezTo>
                  <a:cubicBezTo>
                    <a:pt x="1357" y="9461"/>
                    <a:pt x="1727" y="9294"/>
                    <a:pt x="2096" y="9115"/>
                  </a:cubicBezTo>
                  <a:cubicBezTo>
                    <a:pt x="2370" y="8996"/>
                    <a:pt x="2667" y="8889"/>
                    <a:pt x="2917" y="8722"/>
                  </a:cubicBezTo>
                  <a:close/>
                  <a:moveTo>
                    <a:pt x="2846" y="12223"/>
                  </a:moveTo>
                  <a:cubicBezTo>
                    <a:pt x="2834" y="12568"/>
                    <a:pt x="2834" y="12902"/>
                    <a:pt x="2834" y="13247"/>
                  </a:cubicBezTo>
                  <a:cubicBezTo>
                    <a:pt x="2179" y="13402"/>
                    <a:pt x="1572" y="13747"/>
                    <a:pt x="988" y="14092"/>
                  </a:cubicBezTo>
                  <a:cubicBezTo>
                    <a:pt x="988" y="14045"/>
                    <a:pt x="988" y="14009"/>
                    <a:pt x="988" y="13973"/>
                  </a:cubicBezTo>
                  <a:cubicBezTo>
                    <a:pt x="988" y="13699"/>
                    <a:pt x="988" y="13425"/>
                    <a:pt x="988" y="13152"/>
                  </a:cubicBezTo>
                  <a:cubicBezTo>
                    <a:pt x="1310" y="12973"/>
                    <a:pt x="1631" y="12806"/>
                    <a:pt x="1953" y="12640"/>
                  </a:cubicBezTo>
                  <a:cubicBezTo>
                    <a:pt x="2239" y="12497"/>
                    <a:pt x="2560" y="12378"/>
                    <a:pt x="2846" y="12223"/>
                  </a:cubicBezTo>
                  <a:close/>
                  <a:moveTo>
                    <a:pt x="2834" y="13437"/>
                  </a:moveTo>
                  <a:cubicBezTo>
                    <a:pt x="2834" y="13735"/>
                    <a:pt x="2822" y="14045"/>
                    <a:pt x="2822" y="14342"/>
                  </a:cubicBezTo>
                  <a:cubicBezTo>
                    <a:pt x="2560" y="14437"/>
                    <a:pt x="2286" y="14628"/>
                    <a:pt x="2060" y="14747"/>
                  </a:cubicBezTo>
                  <a:cubicBezTo>
                    <a:pt x="1703" y="14949"/>
                    <a:pt x="1346" y="15164"/>
                    <a:pt x="1000" y="15378"/>
                  </a:cubicBezTo>
                  <a:cubicBezTo>
                    <a:pt x="988" y="15009"/>
                    <a:pt x="988" y="14640"/>
                    <a:pt x="988" y="14271"/>
                  </a:cubicBezTo>
                  <a:cubicBezTo>
                    <a:pt x="1596" y="13985"/>
                    <a:pt x="2250" y="13759"/>
                    <a:pt x="2834" y="13437"/>
                  </a:cubicBezTo>
                  <a:close/>
                  <a:moveTo>
                    <a:pt x="2822" y="14545"/>
                  </a:moveTo>
                  <a:cubicBezTo>
                    <a:pt x="2822" y="14926"/>
                    <a:pt x="2834" y="15295"/>
                    <a:pt x="2834" y="15676"/>
                  </a:cubicBezTo>
                  <a:cubicBezTo>
                    <a:pt x="2179" y="15795"/>
                    <a:pt x="1548" y="16188"/>
                    <a:pt x="1000" y="16569"/>
                  </a:cubicBezTo>
                  <a:cubicBezTo>
                    <a:pt x="1000" y="16223"/>
                    <a:pt x="1000" y="15878"/>
                    <a:pt x="1000" y="15533"/>
                  </a:cubicBezTo>
                  <a:cubicBezTo>
                    <a:pt x="1334" y="15366"/>
                    <a:pt x="1679" y="15188"/>
                    <a:pt x="2012" y="15021"/>
                  </a:cubicBezTo>
                  <a:cubicBezTo>
                    <a:pt x="2191" y="14926"/>
                    <a:pt x="2370" y="14830"/>
                    <a:pt x="2548" y="14735"/>
                  </a:cubicBezTo>
                  <a:cubicBezTo>
                    <a:pt x="2608" y="14699"/>
                    <a:pt x="2715" y="14604"/>
                    <a:pt x="2822" y="14545"/>
                  </a:cubicBezTo>
                  <a:close/>
                  <a:moveTo>
                    <a:pt x="2834" y="15854"/>
                  </a:moveTo>
                  <a:cubicBezTo>
                    <a:pt x="2834" y="16211"/>
                    <a:pt x="2846" y="16569"/>
                    <a:pt x="2846" y="16938"/>
                  </a:cubicBezTo>
                  <a:cubicBezTo>
                    <a:pt x="2524" y="17045"/>
                    <a:pt x="2227" y="17235"/>
                    <a:pt x="1929" y="17414"/>
                  </a:cubicBezTo>
                  <a:cubicBezTo>
                    <a:pt x="1619" y="17593"/>
                    <a:pt x="1322" y="17783"/>
                    <a:pt x="1024" y="17986"/>
                  </a:cubicBezTo>
                  <a:cubicBezTo>
                    <a:pt x="1024" y="17581"/>
                    <a:pt x="1012" y="17176"/>
                    <a:pt x="1000" y="16771"/>
                  </a:cubicBezTo>
                  <a:cubicBezTo>
                    <a:pt x="1310" y="16592"/>
                    <a:pt x="1619" y="16414"/>
                    <a:pt x="1941" y="16259"/>
                  </a:cubicBezTo>
                  <a:cubicBezTo>
                    <a:pt x="2227" y="16116"/>
                    <a:pt x="2548" y="15997"/>
                    <a:pt x="2834" y="15854"/>
                  </a:cubicBezTo>
                  <a:close/>
                  <a:moveTo>
                    <a:pt x="2846" y="17140"/>
                  </a:moveTo>
                  <a:cubicBezTo>
                    <a:pt x="2846" y="17235"/>
                    <a:pt x="2846" y="17331"/>
                    <a:pt x="2846" y="17426"/>
                  </a:cubicBezTo>
                  <a:cubicBezTo>
                    <a:pt x="2858" y="17616"/>
                    <a:pt x="2858" y="17807"/>
                    <a:pt x="2858" y="17997"/>
                  </a:cubicBezTo>
                  <a:cubicBezTo>
                    <a:pt x="2572" y="18116"/>
                    <a:pt x="2322" y="18283"/>
                    <a:pt x="2060" y="18438"/>
                  </a:cubicBezTo>
                  <a:cubicBezTo>
                    <a:pt x="1715" y="18628"/>
                    <a:pt x="1381" y="18831"/>
                    <a:pt x="1048" y="19045"/>
                  </a:cubicBezTo>
                  <a:cubicBezTo>
                    <a:pt x="1036" y="18748"/>
                    <a:pt x="1036" y="18462"/>
                    <a:pt x="1024" y="18176"/>
                  </a:cubicBezTo>
                  <a:cubicBezTo>
                    <a:pt x="1369" y="17986"/>
                    <a:pt x="1703" y="17795"/>
                    <a:pt x="2048" y="17605"/>
                  </a:cubicBezTo>
                  <a:cubicBezTo>
                    <a:pt x="2310" y="17462"/>
                    <a:pt x="2596" y="17319"/>
                    <a:pt x="2846" y="17140"/>
                  </a:cubicBezTo>
                  <a:close/>
                  <a:moveTo>
                    <a:pt x="2846" y="18259"/>
                  </a:moveTo>
                  <a:cubicBezTo>
                    <a:pt x="2846" y="18533"/>
                    <a:pt x="2846" y="18819"/>
                    <a:pt x="2834" y="19093"/>
                  </a:cubicBezTo>
                  <a:cubicBezTo>
                    <a:pt x="2215" y="19319"/>
                    <a:pt x="1619" y="19640"/>
                    <a:pt x="1072" y="20010"/>
                  </a:cubicBezTo>
                  <a:cubicBezTo>
                    <a:pt x="1060" y="19891"/>
                    <a:pt x="1060" y="19783"/>
                    <a:pt x="1060" y="19664"/>
                  </a:cubicBezTo>
                  <a:cubicBezTo>
                    <a:pt x="1048" y="19521"/>
                    <a:pt x="1048" y="19379"/>
                    <a:pt x="1048" y="19248"/>
                  </a:cubicBezTo>
                  <a:cubicBezTo>
                    <a:pt x="1631" y="18974"/>
                    <a:pt x="2322" y="18676"/>
                    <a:pt x="2846" y="18259"/>
                  </a:cubicBezTo>
                  <a:close/>
                  <a:moveTo>
                    <a:pt x="2834" y="19319"/>
                  </a:moveTo>
                  <a:cubicBezTo>
                    <a:pt x="2834" y="19581"/>
                    <a:pt x="2834" y="19843"/>
                    <a:pt x="2834" y="20105"/>
                  </a:cubicBezTo>
                  <a:cubicBezTo>
                    <a:pt x="2667" y="20176"/>
                    <a:pt x="2512" y="20272"/>
                    <a:pt x="2358" y="20367"/>
                  </a:cubicBezTo>
                  <a:cubicBezTo>
                    <a:pt x="1941" y="20617"/>
                    <a:pt x="1536" y="20891"/>
                    <a:pt x="1155" y="21164"/>
                  </a:cubicBezTo>
                  <a:cubicBezTo>
                    <a:pt x="1119" y="20843"/>
                    <a:pt x="1096" y="20510"/>
                    <a:pt x="1084" y="20200"/>
                  </a:cubicBezTo>
                  <a:cubicBezTo>
                    <a:pt x="1381" y="20010"/>
                    <a:pt x="1703" y="19819"/>
                    <a:pt x="2024" y="19664"/>
                  </a:cubicBezTo>
                  <a:cubicBezTo>
                    <a:pt x="2286" y="19545"/>
                    <a:pt x="2548" y="19426"/>
                    <a:pt x="2810" y="19319"/>
                  </a:cubicBezTo>
                  <a:close/>
                  <a:moveTo>
                    <a:pt x="2846" y="20391"/>
                  </a:moveTo>
                  <a:cubicBezTo>
                    <a:pt x="2858" y="20724"/>
                    <a:pt x="2870" y="21057"/>
                    <a:pt x="2917" y="21379"/>
                  </a:cubicBezTo>
                  <a:cubicBezTo>
                    <a:pt x="2679" y="21498"/>
                    <a:pt x="2453" y="21665"/>
                    <a:pt x="2215" y="21807"/>
                  </a:cubicBezTo>
                  <a:cubicBezTo>
                    <a:pt x="1893" y="21998"/>
                    <a:pt x="1572" y="22188"/>
                    <a:pt x="1238" y="22367"/>
                  </a:cubicBezTo>
                  <a:cubicBezTo>
                    <a:pt x="1215" y="22022"/>
                    <a:pt x="1191" y="21688"/>
                    <a:pt x="1167" y="21343"/>
                  </a:cubicBezTo>
                  <a:cubicBezTo>
                    <a:pt x="1727" y="21022"/>
                    <a:pt x="2274" y="20700"/>
                    <a:pt x="2846" y="20391"/>
                  </a:cubicBezTo>
                  <a:close/>
                  <a:moveTo>
                    <a:pt x="3584" y="805"/>
                  </a:moveTo>
                  <a:cubicBezTo>
                    <a:pt x="4902" y="878"/>
                    <a:pt x="6227" y="901"/>
                    <a:pt x="7554" y="901"/>
                  </a:cubicBezTo>
                  <a:cubicBezTo>
                    <a:pt x="9916" y="901"/>
                    <a:pt x="12287" y="827"/>
                    <a:pt x="14652" y="827"/>
                  </a:cubicBezTo>
                  <a:cubicBezTo>
                    <a:pt x="15520" y="827"/>
                    <a:pt x="16387" y="837"/>
                    <a:pt x="17252" y="864"/>
                  </a:cubicBezTo>
                  <a:cubicBezTo>
                    <a:pt x="19503" y="936"/>
                    <a:pt x="21741" y="1019"/>
                    <a:pt x="23991" y="1138"/>
                  </a:cubicBezTo>
                  <a:cubicBezTo>
                    <a:pt x="25546" y="1212"/>
                    <a:pt x="27208" y="1459"/>
                    <a:pt x="28817" y="1459"/>
                  </a:cubicBezTo>
                  <a:cubicBezTo>
                    <a:pt x="29278" y="1459"/>
                    <a:pt x="29734" y="1439"/>
                    <a:pt x="30183" y="1388"/>
                  </a:cubicBezTo>
                  <a:cubicBezTo>
                    <a:pt x="30242" y="5008"/>
                    <a:pt x="30337" y="8639"/>
                    <a:pt x="30325" y="12259"/>
                  </a:cubicBezTo>
                  <a:cubicBezTo>
                    <a:pt x="30325" y="14056"/>
                    <a:pt x="30337" y="15842"/>
                    <a:pt x="30325" y="17640"/>
                  </a:cubicBezTo>
                  <a:cubicBezTo>
                    <a:pt x="30313" y="19188"/>
                    <a:pt x="30063" y="20962"/>
                    <a:pt x="30337" y="22510"/>
                  </a:cubicBezTo>
                  <a:cubicBezTo>
                    <a:pt x="29518" y="22342"/>
                    <a:pt x="28651" y="22293"/>
                    <a:pt x="27776" y="22293"/>
                  </a:cubicBezTo>
                  <a:cubicBezTo>
                    <a:pt x="26540" y="22293"/>
                    <a:pt x="25286" y="22391"/>
                    <a:pt x="24122" y="22391"/>
                  </a:cubicBezTo>
                  <a:lnTo>
                    <a:pt x="17145" y="22391"/>
                  </a:lnTo>
                  <a:cubicBezTo>
                    <a:pt x="14812" y="22403"/>
                    <a:pt x="12490" y="22403"/>
                    <a:pt x="10168" y="22415"/>
                  </a:cubicBezTo>
                  <a:cubicBezTo>
                    <a:pt x="9171" y="22415"/>
                    <a:pt x="8158" y="22383"/>
                    <a:pt x="7146" y="22383"/>
                  </a:cubicBezTo>
                  <a:cubicBezTo>
                    <a:pt x="6008" y="22383"/>
                    <a:pt x="4872" y="22423"/>
                    <a:pt x="3763" y="22593"/>
                  </a:cubicBezTo>
                  <a:cubicBezTo>
                    <a:pt x="4084" y="21057"/>
                    <a:pt x="3739" y="19271"/>
                    <a:pt x="3703" y="17724"/>
                  </a:cubicBezTo>
                  <a:cubicBezTo>
                    <a:pt x="3655" y="15842"/>
                    <a:pt x="3632" y="13961"/>
                    <a:pt x="3632" y="12068"/>
                  </a:cubicBezTo>
                  <a:cubicBezTo>
                    <a:pt x="3620" y="8330"/>
                    <a:pt x="3632" y="4579"/>
                    <a:pt x="3584" y="829"/>
                  </a:cubicBezTo>
                  <a:cubicBezTo>
                    <a:pt x="3584" y="817"/>
                    <a:pt x="3584" y="817"/>
                    <a:pt x="3584" y="805"/>
                  </a:cubicBezTo>
                  <a:close/>
                  <a:moveTo>
                    <a:pt x="2953" y="21617"/>
                  </a:moveTo>
                  <a:cubicBezTo>
                    <a:pt x="3001" y="21998"/>
                    <a:pt x="3084" y="22367"/>
                    <a:pt x="3203" y="22700"/>
                  </a:cubicBezTo>
                  <a:cubicBezTo>
                    <a:pt x="2715" y="22843"/>
                    <a:pt x="2274" y="23153"/>
                    <a:pt x="1858" y="23450"/>
                  </a:cubicBezTo>
                  <a:cubicBezTo>
                    <a:pt x="1655" y="23593"/>
                    <a:pt x="1429" y="23736"/>
                    <a:pt x="1215" y="23903"/>
                  </a:cubicBezTo>
                  <a:cubicBezTo>
                    <a:pt x="1262" y="23474"/>
                    <a:pt x="1262" y="23022"/>
                    <a:pt x="1238" y="22569"/>
                  </a:cubicBezTo>
                  <a:cubicBezTo>
                    <a:pt x="1608" y="22379"/>
                    <a:pt x="1977" y="22188"/>
                    <a:pt x="2334" y="21986"/>
                  </a:cubicBezTo>
                  <a:cubicBezTo>
                    <a:pt x="2536" y="21879"/>
                    <a:pt x="2751" y="21760"/>
                    <a:pt x="2953" y="21617"/>
                  </a:cubicBezTo>
                  <a:close/>
                  <a:moveTo>
                    <a:pt x="4667" y="23093"/>
                  </a:moveTo>
                  <a:cubicBezTo>
                    <a:pt x="5108" y="23129"/>
                    <a:pt x="5548" y="23165"/>
                    <a:pt x="5989" y="23177"/>
                  </a:cubicBezTo>
                  <a:cubicBezTo>
                    <a:pt x="5537" y="23486"/>
                    <a:pt x="5132" y="23915"/>
                    <a:pt x="4739" y="24320"/>
                  </a:cubicBezTo>
                  <a:cubicBezTo>
                    <a:pt x="4495" y="24314"/>
                    <a:pt x="4251" y="24311"/>
                    <a:pt x="4007" y="24311"/>
                  </a:cubicBezTo>
                  <a:cubicBezTo>
                    <a:pt x="3763" y="24311"/>
                    <a:pt x="3518" y="24314"/>
                    <a:pt x="3274" y="24320"/>
                  </a:cubicBezTo>
                  <a:cubicBezTo>
                    <a:pt x="3524" y="24105"/>
                    <a:pt x="3763" y="23879"/>
                    <a:pt x="4013" y="23665"/>
                  </a:cubicBezTo>
                  <a:cubicBezTo>
                    <a:pt x="4239" y="23486"/>
                    <a:pt x="4489" y="23320"/>
                    <a:pt x="4667" y="23093"/>
                  </a:cubicBezTo>
                  <a:close/>
                  <a:moveTo>
                    <a:pt x="6156" y="23177"/>
                  </a:moveTo>
                  <a:cubicBezTo>
                    <a:pt x="6656" y="23189"/>
                    <a:pt x="7168" y="23189"/>
                    <a:pt x="7680" y="23189"/>
                  </a:cubicBezTo>
                  <a:cubicBezTo>
                    <a:pt x="7346" y="23343"/>
                    <a:pt x="7084" y="23629"/>
                    <a:pt x="6834" y="23879"/>
                  </a:cubicBezTo>
                  <a:cubicBezTo>
                    <a:pt x="6691" y="24034"/>
                    <a:pt x="6549" y="24189"/>
                    <a:pt x="6394" y="24343"/>
                  </a:cubicBezTo>
                  <a:cubicBezTo>
                    <a:pt x="5918" y="24332"/>
                    <a:pt x="5429" y="24320"/>
                    <a:pt x="4929" y="24320"/>
                  </a:cubicBezTo>
                  <a:cubicBezTo>
                    <a:pt x="5358" y="23962"/>
                    <a:pt x="5810" y="23605"/>
                    <a:pt x="6156" y="23177"/>
                  </a:cubicBezTo>
                  <a:close/>
                  <a:moveTo>
                    <a:pt x="8763" y="23177"/>
                  </a:moveTo>
                  <a:cubicBezTo>
                    <a:pt x="8299" y="23510"/>
                    <a:pt x="7894" y="23939"/>
                    <a:pt x="7501" y="24355"/>
                  </a:cubicBezTo>
                  <a:lnTo>
                    <a:pt x="7346" y="24355"/>
                  </a:lnTo>
                  <a:cubicBezTo>
                    <a:pt x="7108" y="24355"/>
                    <a:pt x="6870" y="24355"/>
                    <a:pt x="6632" y="24343"/>
                  </a:cubicBezTo>
                  <a:cubicBezTo>
                    <a:pt x="6680" y="24296"/>
                    <a:pt x="6739" y="24248"/>
                    <a:pt x="6787" y="24201"/>
                  </a:cubicBezTo>
                  <a:cubicBezTo>
                    <a:pt x="7120" y="23867"/>
                    <a:pt x="7501" y="23558"/>
                    <a:pt x="7834" y="23224"/>
                  </a:cubicBezTo>
                  <a:cubicBezTo>
                    <a:pt x="7846" y="23212"/>
                    <a:pt x="7846" y="23200"/>
                    <a:pt x="7846" y="23189"/>
                  </a:cubicBezTo>
                  <a:cubicBezTo>
                    <a:pt x="8156" y="23177"/>
                    <a:pt x="8454" y="23177"/>
                    <a:pt x="8763" y="23177"/>
                  </a:cubicBezTo>
                  <a:close/>
                  <a:moveTo>
                    <a:pt x="9747" y="23159"/>
                  </a:moveTo>
                  <a:cubicBezTo>
                    <a:pt x="9885" y="23159"/>
                    <a:pt x="10021" y="23161"/>
                    <a:pt x="10156" y="23165"/>
                  </a:cubicBezTo>
                  <a:lnTo>
                    <a:pt x="10299" y="23165"/>
                  </a:lnTo>
                  <a:cubicBezTo>
                    <a:pt x="9811" y="23450"/>
                    <a:pt x="9382" y="23927"/>
                    <a:pt x="8977" y="24367"/>
                  </a:cubicBezTo>
                  <a:cubicBezTo>
                    <a:pt x="8549" y="24367"/>
                    <a:pt x="8132" y="24355"/>
                    <a:pt x="7704" y="24355"/>
                  </a:cubicBezTo>
                  <a:cubicBezTo>
                    <a:pt x="8120" y="23974"/>
                    <a:pt x="8549" y="23605"/>
                    <a:pt x="8906" y="23165"/>
                  </a:cubicBezTo>
                  <a:cubicBezTo>
                    <a:pt x="9192" y="23165"/>
                    <a:pt x="9472" y="23159"/>
                    <a:pt x="9747" y="23159"/>
                  </a:cubicBezTo>
                  <a:close/>
                  <a:moveTo>
                    <a:pt x="11490" y="23165"/>
                  </a:moveTo>
                  <a:cubicBezTo>
                    <a:pt x="11299" y="23296"/>
                    <a:pt x="11121" y="23462"/>
                    <a:pt x="10954" y="23605"/>
                  </a:cubicBezTo>
                  <a:cubicBezTo>
                    <a:pt x="10704" y="23843"/>
                    <a:pt x="10466" y="24082"/>
                    <a:pt x="10228" y="24320"/>
                  </a:cubicBezTo>
                  <a:cubicBezTo>
                    <a:pt x="10204" y="24332"/>
                    <a:pt x="10204" y="24355"/>
                    <a:pt x="10204" y="24367"/>
                  </a:cubicBezTo>
                  <a:lnTo>
                    <a:pt x="9251" y="24367"/>
                  </a:lnTo>
                  <a:cubicBezTo>
                    <a:pt x="9716" y="24010"/>
                    <a:pt x="10204" y="23629"/>
                    <a:pt x="10501" y="23165"/>
                  </a:cubicBezTo>
                  <a:close/>
                  <a:moveTo>
                    <a:pt x="13216" y="23165"/>
                  </a:moveTo>
                  <a:cubicBezTo>
                    <a:pt x="12918" y="23355"/>
                    <a:pt x="12657" y="23605"/>
                    <a:pt x="12406" y="23831"/>
                  </a:cubicBezTo>
                  <a:cubicBezTo>
                    <a:pt x="12204" y="24010"/>
                    <a:pt x="12002" y="24201"/>
                    <a:pt x="11799" y="24379"/>
                  </a:cubicBezTo>
                  <a:cubicBezTo>
                    <a:pt x="11323" y="24379"/>
                    <a:pt x="10847" y="24379"/>
                    <a:pt x="10371" y="24367"/>
                  </a:cubicBezTo>
                  <a:cubicBezTo>
                    <a:pt x="10609" y="24153"/>
                    <a:pt x="10847" y="23951"/>
                    <a:pt x="11097" y="23748"/>
                  </a:cubicBezTo>
                  <a:cubicBezTo>
                    <a:pt x="11311" y="23558"/>
                    <a:pt x="11549" y="23379"/>
                    <a:pt x="11728" y="23165"/>
                  </a:cubicBezTo>
                  <a:close/>
                  <a:moveTo>
                    <a:pt x="25956" y="23224"/>
                  </a:moveTo>
                  <a:cubicBezTo>
                    <a:pt x="26253" y="23236"/>
                    <a:pt x="26551" y="23248"/>
                    <a:pt x="26861" y="23260"/>
                  </a:cubicBezTo>
                  <a:cubicBezTo>
                    <a:pt x="26765" y="23355"/>
                    <a:pt x="26694" y="23439"/>
                    <a:pt x="26623" y="23510"/>
                  </a:cubicBezTo>
                  <a:cubicBezTo>
                    <a:pt x="26313" y="23784"/>
                    <a:pt x="26015" y="24082"/>
                    <a:pt x="25718" y="24367"/>
                  </a:cubicBezTo>
                  <a:cubicBezTo>
                    <a:pt x="25585" y="24364"/>
                    <a:pt x="25453" y="24362"/>
                    <a:pt x="25320" y="24362"/>
                  </a:cubicBezTo>
                  <a:cubicBezTo>
                    <a:pt x="24999" y="24362"/>
                    <a:pt x="24677" y="24371"/>
                    <a:pt x="24348" y="24379"/>
                  </a:cubicBezTo>
                  <a:cubicBezTo>
                    <a:pt x="24682" y="24165"/>
                    <a:pt x="25003" y="23951"/>
                    <a:pt x="25313" y="23724"/>
                  </a:cubicBezTo>
                  <a:cubicBezTo>
                    <a:pt x="25515" y="23570"/>
                    <a:pt x="25753" y="23415"/>
                    <a:pt x="25956" y="23224"/>
                  </a:cubicBezTo>
                  <a:close/>
                  <a:moveTo>
                    <a:pt x="14621" y="23165"/>
                  </a:moveTo>
                  <a:cubicBezTo>
                    <a:pt x="14335" y="23379"/>
                    <a:pt x="14085" y="23641"/>
                    <a:pt x="13823" y="23879"/>
                  </a:cubicBezTo>
                  <a:cubicBezTo>
                    <a:pt x="13645" y="24046"/>
                    <a:pt x="13454" y="24212"/>
                    <a:pt x="13264" y="24391"/>
                  </a:cubicBezTo>
                  <a:cubicBezTo>
                    <a:pt x="12859" y="24379"/>
                    <a:pt x="12442" y="24379"/>
                    <a:pt x="12025" y="24379"/>
                  </a:cubicBezTo>
                  <a:cubicBezTo>
                    <a:pt x="12180" y="24260"/>
                    <a:pt x="12335" y="24141"/>
                    <a:pt x="12478" y="24022"/>
                  </a:cubicBezTo>
                  <a:cubicBezTo>
                    <a:pt x="12799" y="23760"/>
                    <a:pt x="13168" y="23498"/>
                    <a:pt x="13419" y="23165"/>
                  </a:cubicBezTo>
                  <a:close/>
                  <a:moveTo>
                    <a:pt x="16086" y="23177"/>
                  </a:moveTo>
                  <a:cubicBezTo>
                    <a:pt x="15764" y="23379"/>
                    <a:pt x="15490" y="23665"/>
                    <a:pt x="15216" y="23927"/>
                  </a:cubicBezTo>
                  <a:cubicBezTo>
                    <a:pt x="15050" y="24082"/>
                    <a:pt x="14895" y="24236"/>
                    <a:pt x="14740" y="24391"/>
                  </a:cubicBezTo>
                  <a:lnTo>
                    <a:pt x="13585" y="24391"/>
                  </a:lnTo>
                  <a:cubicBezTo>
                    <a:pt x="14050" y="24034"/>
                    <a:pt x="14502" y="23629"/>
                    <a:pt x="14800" y="23177"/>
                  </a:cubicBezTo>
                  <a:close/>
                  <a:moveTo>
                    <a:pt x="19086" y="23177"/>
                  </a:moveTo>
                  <a:cubicBezTo>
                    <a:pt x="18717" y="23355"/>
                    <a:pt x="18383" y="23617"/>
                    <a:pt x="18062" y="23843"/>
                  </a:cubicBezTo>
                  <a:cubicBezTo>
                    <a:pt x="17812" y="24034"/>
                    <a:pt x="17562" y="24224"/>
                    <a:pt x="17312" y="24415"/>
                  </a:cubicBezTo>
                  <a:cubicBezTo>
                    <a:pt x="16990" y="24415"/>
                    <a:pt x="16657" y="24403"/>
                    <a:pt x="16324" y="24403"/>
                  </a:cubicBezTo>
                  <a:cubicBezTo>
                    <a:pt x="16490" y="24284"/>
                    <a:pt x="16669" y="24165"/>
                    <a:pt x="16836" y="24046"/>
                  </a:cubicBezTo>
                  <a:cubicBezTo>
                    <a:pt x="17145" y="23820"/>
                    <a:pt x="17490" y="23605"/>
                    <a:pt x="17717" y="23296"/>
                  </a:cubicBezTo>
                  <a:cubicBezTo>
                    <a:pt x="17738" y="23252"/>
                    <a:pt x="17701" y="23199"/>
                    <a:pt x="17658" y="23199"/>
                  </a:cubicBezTo>
                  <a:cubicBezTo>
                    <a:pt x="17654" y="23199"/>
                    <a:pt x="17649" y="23199"/>
                    <a:pt x="17645" y="23200"/>
                  </a:cubicBezTo>
                  <a:cubicBezTo>
                    <a:pt x="17288" y="23331"/>
                    <a:pt x="16990" y="23617"/>
                    <a:pt x="16693" y="23855"/>
                  </a:cubicBezTo>
                  <a:cubicBezTo>
                    <a:pt x="16455" y="24034"/>
                    <a:pt x="16228" y="24224"/>
                    <a:pt x="16002" y="24403"/>
                  </a:cubicBezTo>
                  <a:cubicBezTo>
                    <a:pt x="15657" y="24403"/>
                    <a:pt x="15312" y="24403"/>
                    <a:pt x="14954" y="24391"/>
                  </a:cubicBezTo>
                  <a:cubicBezTo>
                    <a:pt x="15085" y="24284"/>
                    <a:pt x="15216" y="24177"/>
                    <a:pt x="15347" y="24058"/>
                  </a:cubicBezTo>
                  <a:cubicBezTo>
                    <a:pt x="15657" y="23772"/>
                    <a:pt x="16002" y="23510"/>
                    <a:pt x="16264" y="23177"/>
                  </a:cubicBezTo>
                  <a:close/>
                  <a:moveTo>
                    <a:pt x="20157" y="23177"/>
                  </a:moveTo>
                  <a:cubicBezTo>
                    <a:pt x="19931" y="23331"/>
                    <a:pt x="19717" y="23534"/>
                    <a:pt x="19515" y="23701"/>
                  </a:cubicBezTo>
                  <a:cubicBezTo>
                    <a:pt x="19229" y="23939"/>
                    <a:pt x="18955" y="24189"/>
                    <a:pt x="18657" y="24427"/>
                  </a:cubicBezTo>
                  <a:cubicBezTo>
                    <a:pt x="18312" y="24415"/>
                    <a:pt x="17955" y="24415"/>
                    <a:pt x="17610" y="24415"/>
                  </a:cubicBezTo>
                  <a:cubicBezTo>
                    <a:pt x="17800" y="24284"/>
                    <a:pt x="17979" y="24153"/>
                    <a:pt x="18169" y="24034"/>
                  </a:cubicBezTo>
                  <a:cubicBezTo>
                    <a:pt x="18550" y="23772"/>
                    <a:pt x="18979" y="23534"/>
                    <a:pt x="19300" y="23200"/>
                  </a:cubicBezTo>
                  <a:cubicBezTo>
                    <a:pt x="19300" y="23189"/>
                    <a:pt x="19300" y="23189"/>
                    <a:pt x="19312" y="23177"/>
                  </a:cubicBezTo>
                  <a:close/>
                  <a:moveTo>
                    <a:pt x="24277" y="23177"/>
                  </a:moveTo>
                  <a:cubicBezTo>
                    <a:pt x="24706" y="23189"/>
                    <a:pt x="25146" y="23200"/>
                    <a:pt x="25587" y="23212"/>
                  </a:cubicBezTo>
                  <a:cubicBezTo>
                    <a:pt x="25468" y="23308"/>
                    <a:pt x="25349" y="23415"/>
                    <a:pt x="25241" y="23498"/>
                  </a:cubicBezTo>
                  <a:cubicBezTo>
                    <a:pt x="24872" y="23808"/>
                    <a:pt x="24491" y="24093"/>
                    <a:pt x="24110" y="24391"/>
                  </a:cubicBezTo>
                  <a:cubicBezTo>
                    <a:pt x="23741" y="24403"/>
                    <a:pt x="23372" y="24415"/>
                    <a:pt x="23015" y="24427"/>
                  </a:cubicBezTo>
                  <a:cubicBezTo>
                    <a:pt x="23265" y="24153"/>
                    <a:pt x="23527" y="23891"/>
                    <a:pt x="23789" y="23629"/>
                  </a:cubicBezTo>
                  <a:cubicBezTo>
                    <a:pt x="23944" y="23474"/>
                    <a:pt x="24110" y="23331"/>
                    <a:pt x="24277" y="23177"/>
                  </a:cubicBezTo>
                  <a:close/>
                  <a:moveTo>
                    <a:pt x="3560" y="22950"/>
                  </a:moveTo>
                  <a:cubicBezTo>
                    <a:pt x="3882" y="23010"/>
                    <a:pt x="4203" y="23046"/>
                    <a:pt x="4536" y="23081"/>
                  </a:cubicBezTo>
                  <a:cubicBezTo>
                    <a:pt x="4310" y="23212"/>
                    <a:pt x="4108" y="23415"/>
                    <a:pt x="3929" y="23581"/>
                  </a:cubicBezTo>
                  <a:cubicBezTo>
                    <a:pt x="3667" y="23808"/>
                    <a:pt x="3417" y="24034"/>
                    <a:pt x="3179" y="24272"/>
                  </a:cubicBezTo>
                  <a:cubicBezTo>
                    <a:pt x="3155" y="24284"/>
                    <a:pt x="3155" y="24308"/>
                    <a:pt x="3167" y="24332"/>
                  </a:cubicBezTo>
                  <a:cubicBezTo>
                    <a:pt x="2643" y="24343"/>
                    <a:pt x="2108" y="24379"/>
                    <a:pt x="1584" y="24439"/>
                  </a:cubicBezTo>
                  <a:cubicBezTo>
                    <a:pt x="1834" y="24236"/>
                    <a:pt x="2060" y="24010"/>
                    <a:pt x="2298" y="23831"/>
                  </a:cubicBezTo>
                  <a:cubicBezTo>
                    <a:pt x="2679" y="23558"/>
                    <a:pt x="3096" y="23284"/>
                    <a:pt x="3429" y="22950"/>
                  </a:cubicBezTo>
                  <a:cubicBezTo>
                    <a:pt x="3453" y="22956"/>
                    <a:pt x="3474" y="22959"/>
                    <a:pt x="3495" y="22959"/>
                  </a:cubicBezTo>
                  <a:cubicBezTo>
                    <a:pt x="3515" y="22959"/>
                    <a:pt x="3536" y="22956"/>
                    <a:pt x="3560" y="22950"/>
                  </a:cubicBezTo>
                  <a:close/>
                  <a:moveTo>
                    <a:pt x="21550" y="23177"/>
                  </a:moveTo>
                  <a:cubicBezTo>
                    <a:pt x="21312" y="23331"/>
                    <a:pt x="21110" y="23546"/>
                    <a:pt x="20908" y="23712"/>
                  </a:cubicBezTo>
                  <a:cubicBezTo>
                    <a:pt x="20634" y="23951"/>
                    <a:pt x="20372" y="24189"/>
                    <a:pt x="20110" y="24439"/>
                  </a:cubicBezTo>
                  <a:cubicBezTo>
                    <a:pt x="19717" y="24427"/>
                    <a:pt x="19324" y="24427"/>
                    <a:pt x="18931" y="24427"/>
                  </a:cubicBezTo>
                  <a:cubicBezTo>
                    <a:pt x="19181" y="24260"/>
                    <a:pt x="19431" y="24082"/>
                    <a:pt x="19669" y="23903"/>
                  </a:cubicBezTo>
                  <a:cubicBezTo>
                    <a:pt x="19943" y="23689"/>
                    <a:pt x="20288" y="23462"/>
                    <a:pt x="20491" y="23177"/>
                  </a:cubicBezTo>
                  <a:close/>
                  <a:moveTo>
                    <a:pt x="22753" y="23177"/>
                  </a:moveTo>
                  <a:cubicBezTo>
                    <a:pt x="22598" y="23331"/>
                    <a:pt x="22443" y="23498"/>
                    <a:pt x="22289" y="23653"/>
                  </a:cubicBezTo>
                  <a:cubicBezTo>
                    <a:pt x="22015" y="23915"/>
                    <a:pt x="21753" y="24177"/>
                    <a:pt x="21491" y="24439"/>
                  </a:cubicBezTo>
                  <a:lnTo>
                    <a:pt x="20372" y="24439"/>
                  </a:lnTo>
                  <a:cubicBezTo>
                    <a:pt x="20586" y="24272"/>
                    <a:pt x="20800" y="24105"/>
                    <a:pt x="21015" y="23927"/>
                  </a:cubicBezTo>
                  <a:cubicBezTo>
                    <a:pt x="21300" y="23712"/>
                    <a:pt x="21646" y="23486"/>
                    <a:pt x="21848" y="23177"/>
                  </a:cubicBezTo>
                  <a:close/>
                  <a:moveTo>
                    <a:pt x="23944" y="23177"/>
                  </a:moveTo>
                  <a:cubicBezTo>
                    <a:pt x="23848" y="23284"/>
                    <a:pt x="23741" y="23391"/>
                    <a:pt x="23646" y="23486"/>
                  </a:cubicBezTo>
                  <a:cubicBezTo>
                    <a:pt x="23348" y="23784"/>
                    <a:pt x="23063" y="24105"/>
                    <a:pt x="22801" y="24427"/>
                  </a:cubicBezTo>
                  <a:cubicBezTo>
                    <a:pt x="22432" y="24439"/>
                    <a:pt x="22074" y="24451"/>
                    <a:pt x="21729" y="24451"/>
                  </a:cubicBezTo>
                  <a:lnTo>
                    <a:pt x="21705" y="24451"/>
                  </a:lnTo>
                  <a:cubicBezTo>
                    <a:pt x="21943" y="24212"/>
                    <a:pt x="22170" y="23986"/>
                    <a:pt x="22396" y="23760"/>
                  </a:cubicBezTo>
                  <a:cubicBezTo>
                    <a:pt x="22586" y="23570"/>
                    <a:pt x="22789" y="23379"/>
                    <a:pt x="22979" y="23177"/>
                  </a:cubicBezTo>
                  <a:close/>
                  <a:moveTo>
                    <a:pt x="28551" y="23260"/>
                  </a:moveTo>
                  <a:cubicBezTo>
                    <a:pt x="28266" y="23462"/>
                    <a:pt x="28039" y="23748"/>
                    <a:pt x="27813" y="23998"/>
                  </a:cubicBezTo>
                  <a:cubicBezTo>
                    <a:pt x="27670" y="24165"/>
                    <a:pt x="27539" y="24343"/>
                    <a:pt x="27408" y="24510"/>
                  </a:cubicBezTo>
                  <a:cubicBezTo>
                    <a:pt x="26932" y="24439"/>
                    <a:pt x="26444" y="24403"/>
                    <a:pt x="25944" y="24379"/>
                  </a:cubicBezTo>
                  <a:cubicBezTo>
                    <a:pt x="26158" y="24201"/>
                    <a:pt x="26373" y="24022"/>
                    <a:pt x="26587" y="23843"/>
                  </a:cubicBezTo>
                  <a:cubicBezTo>
                    <a:pt x="26646" y="23784"/>
                    <a:pt x="27063" y="23462"/>
                    <a:pt x="27242" y="23272"/>
                  </a:cubicBezTo>
                  <a:cubicBezTo>
                    <a:pt x="27424" y="23277"/>
                    <a:pt x="27605" y="23280"/>
                    <a:pt x="27785" y="23280"/>
                  </a:cubicBezTo>
                  <a:cubicBezTo>
                    <a:pt x="28039" y="23280"/>
                    <a:pt x="28293" y="23274"/>
                    <a:pt x="28551" y="23260"/>
                  </a:cubicBezTo>
                  <a:close/>
                  <a:moveTo>
                    <a:pt x="29802" y="23153"/>
                  </a:moveTo>
                  <a:lnTo>
                    <a:pt x="29802" y="23153"/>
                  </a:lnTo>
                  <a:cubicBezTo>
                    <a:pt x="29599" y="23284"/>
                    <a:pt x="29397" y="23415"/>
                    <a:pt x="29206" y="23558"/>
                  </a:cubicBezTo>
                  <a:cubicBezTo>
                    <a:pt x="28789" y="23855"/>
                    <a:pt x="28254" y="24177"/>
                    <a:pt x="27968" y="24617"/>
                  </a:cubicBezTo>
                  <a:cubicBezTo>
                    <a:pt x="27861" y="24593"/>
                    <a:pt x="27742" y="24570"/>
                    <a:pt x="27623" y="24558"/>
                  </a:cubicBezTo>
                  <a:cubicBezTo>
                    <a:pt x="27754" y="24415"/>
                    <a:pt x="27897" y="24272"/>
                    <a:pt x="28027" y="24129"/>
                  </a:cubicBezTo>
                  <a:cubicBezTo>
                    <a:pt x="28289" y="23867"/>
                    <a:pt x="28599" y="23617"/>
                    <a:pt x="28801" y="23320"/>
                  </a:cubicBezTo>
                  <a:cubicBezTo>
                    <a:pt x="28825" y="23296"/>
                    <a:pt x="28825" y="23272"/>
                    <a:pt x="28813" y="23248"/>
                  </a:cubicBezTo>
                  <a:cubicBezTo>
                    <a:pt x="29147" y="23224"/>
                    <a:pt x="29480" y="23200"/>
                    <a:pt x="29802" y="23153"/>
                  </a:cubicBezTo>
                  <a:close/>
                  <a:moveTo>
                    <a:pt x="11093" y="1"/>
                  </a:moveTo>
                  <a:cubicBezTo>
                    <a:pt x="8526" y="1"/>
                    <a:pt x="5954" y="112"/>
                    <a:pt x="3489" y="543"/>
                  </a:cubicBezTo>
                  <a:cubicBezTo>
                    <a:pt x="3465" y="531"/>
                    <a:pt x="3441" y="531"/>
                    <a:pt x="3405" y="531"/>
                  </a:cubicBezTo>
                  <a:cubicBezTo>
                    <a:pt x="2810" y="638"/>
                    <a:pt x="2286" y="983"/>
                    <a:pt x="1798" y="1341"/>
                  </a:cubicBezTo>
                  <a:cubicBezTo>
                    <a:pt x="1369" y="1650"/>
                    <a:pt x="786" y="1995"/>
                    <a:pt x="524" y="2472"/>
                  </a:cubicBezTo>
                  <a:cubicBezTo>
                    <a:pt x="453" y="2603"/>
                    <a:pt x="500" y="2722"/>
                    <a:pt x="595" y="2781"/>
                  </a:cubicBezTo>
                  <a:cubicBezTo>
                    <a:pt x="417" y="6508"/>
                    <a:pt x="238" y="10235"/>
                    <a:pt x="191" y="13973"/>
                  </a:cubicBezTo>
                  <a:cubicBezTo>
                    <a:pt x="167" y="15771"/>
                    <a:pt x="167" y="17569"/>
                    <a:pt x="203" y="19367"/>
                  </a:cubicBezTo>
                  <a:cubicBezTo>
                    <a:pt x="238" y="21022"/>
                    <a:pt x="0" y="23058"/>
                    <a:pt x="548" y="24641"/>
                  </a:cubicBezTo>
                  <a:cubicBezTo>
                    <a:pt x="505" y="24801"/>
                    <a:pt x="634" y="24932"/>
                    <a:pt x="782" y="24932"/>
                  </a:cubicBezTo>
                  <a:cubicBezTo>
                    <a:pt x="799" y="24932"/>
                    <a:pt x="816" y="24931"/>
                    <a:pt x="834" y="24927"/>
                  </a:cubicBezTo>
                  <a:cubicBezTo>
                    <a:pt x="848" y="24930"/>
                    <a:pt x="863" y="24931"/>
                    <a:pt x="876" y="24931"/>
                  </a:cubicBezTo>
                  <a:cubicBezTo>
                    <a:pt x="917" y="24931"/>
                    <a:pt x="953" y="24918"/>
                    <a:pt x="988" y="24891"/>
                  </a:cubicBezTo>
                  <a:cubicBezTo>
                    <a:pt x="2163" y="25080"/>
                    <a:pt x="3376" y="25116"/>
                    <a:pt x="4588" y="25116"/>
                  </a:cubicBezTo>
                  <a:cubicBezTo>
                    <a:pt x="5331" y="25116"/>
                    <a:pt x="6073" y="25103"/>
                    <a:pt x="6807" y="25103"/>
                  </a:cubicBezTo>
                  <a:cubicBezTo>
                    <a:pt x="6987" y="25103"/>
                    <a:pt x="7167" y="25103"/>
                    <a:pt x="7346" y="25105"/>
                  </a:cubicBezTo>
                  <a:cubicBezTo>
                    <a:pt x="9739" y="25117"/>
                    <a:pt x="12133" y="25153"/>
                    <a:pt x="14538" y="25177"/>
                  </a:cubicBezTo>
                  <a:cubicBezTo>
                    <a:pt x="16931" y="25201"/>
                    <a:pt x="19324" y="25225"/>
                    <a:pt x="21729" y="25236"/>
                  </a:cubicBezTo>
                  <a:cubicBezTo>
                    <a:pt x="22880" y="25243"/>
                    <a:pt x="24134" y="25348"/>
                    <a:pt x="25368" y="25348"/>
                  </a:cubicBezTo>
                  <a:cubicBezTo>
                    <a:pt x="26367" y="25348"/>
                    <a:pt x="27355" y="25279"/>
                    <a:pt x="28266" y="25034"/>
                  </a:cubicBezTo>
                  <a:cubicBezTo>
                    <a:pt x="28313" y="25022"/>
                    <a:pt x="28337" y="24998"/>
                    <a:pt x="28361" y="24963"/>
                  </a:cubicBezTo>
                  <a:cubicBezTo>
                    <a:pt x="28825" y="24713"/>
                    <a:pt x="29230" y="24248"/>
                    <a:pt x="29647" y="23939"/>
                  </a:cubicBezTo>
                  <a:cubicBezTo>
                    <a:pt x="29980" y="23689"/>
                    <a:pt x="30337" y="23462"/>
                    <a:pt x="30647" y="23189"/>
                  </a:cubicBezTo>
                  <a:cubicBezTo>
                    <a:pt x="30664" y="23192"/>
                    <a:pt x="30681" y="23194"/>
                    <a:pt x="30699" y="23194"/>
                  </a:cubicBezTo>
                  <a:cubicBezTo>
                    <a:pt x="30805" y="23194"/>
                    <a:pt x="30916" y="23132"/>
                    <a:pt x="30956" y="23010"/>
                  </a:cubicBezTo>
                  <a:cubicBezTo>
                    <a:pt x="31421" y="21450"/>
                    <a:pt x="31183" y="19557"/>
                    <a:pt x="31195" y="17938"/>
                  </a:cubicBezTo>
                  <a:cubicBezTo>
                    <a:pt x="31195" y="16045"/>
                    <a:pt x="31195" y="14152"/>
                    <a:pt x="31147" y="12259"/>
                  </a:cubicBezTo>
                  <a:cubicBezTo>
                    <a:pt x="31040" y="8603"/>
                    <a:pt x="30897" y="4972"/>
                    <a:pt x="30540" y="1329"/>
                  </a:cubicBezTo>
                  <a:cubicBezTo>
                    <a:pt x="30742" y="1245"/>
                    <a:pt x="30694" y="900"/>
                    <a:pt x="30480" y="841"/>
                  </a:cubicBezTo>
                  <a:cubicBezTo>
                    <a:pt x="28468" y="281"/>
                    <a:pt x="26075" y="460"/>
                    <a:pt x="23991" y="352"/>
                  </a:cubicBezTo>
                  <a:cubicBezTo>
                    <a:pt x="21646" y="233"/>
                    <a:pt x="19300" y="150"/>
                    <a:pt x="16943" y="102"/>
                  </a:cubicBezTo>
                  <a:cubicBezTo>
                    <a:pt x="15030" y="66"/>
                    <a:pt x="13063" y="1"/>
                    <a:pt x="1109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grpSp>
        <p:nvGrpSpPr>
          <p:cNvPr id="21" name="Google Shape;367;p20">
            <a:extLst>
              <a:ext uri="{FF2B5EF4-FFF2-40B4-BE49-F238E27FC236}">
                <a16:creationId xmlns:a16="http://schemas.microsoft.com/office/drawing/2014/main" id="{294CEE96-66EB-4AE1-BDEB-C4F4B95F0C9B}"/>
              </a:ext>
            </a:extLst>
          </p:cNvPr>
          <p:cNvGrpSpPr/>
          <p:nvPr/>
        </p:nvGrpSpPr>
        <p:grpSpPr>
          <a:xfrm>
            <a:off x="9123389" y="3049315"/>
            <a:ext cx="2635952" cy="1633581"/>
            <a:chOff x="4119291" y="1494444"/>
            <a:chExt cx="886779" cy="715384"/>
          </a:xfrm>
          <a:solidFill>
            <a:srgbClr val="245C4F"/>
          </a:solidFill>
        </p:grpSpPr>
        <p:sp>
          <p:nvSpPr>
            <p:cNvPr id="22" name="Google Shape;368;p20">
              <a:extLst>
                <a:ext uri="{FF2B5EF4-FFF2-40B4-BE49-F238E27FC236}">
                  <a16:creationId xmlns:a16="http://schemas.microsoft.com/office/drawing/2014/main" id="{714969BB-5369-4226-9A08-F994396FD50F}"/>
                </a:ext>
              </a:extLst>
            </p:cNvPr>
            <p:cNvSpPr/>
            <p:nvPr/>
          </p:nvSpPr>
          <p:spPr>
            <a:xfrm>
              <a:off x="4229929" y="1547657"/>
              <a:ext cx="759758" cy="572214"/>
            </a:xfrm>
            <a:custGeom>
              <a:avLst/>
              <a:gdLst/>
              <a:ahLst/>
              <a:cxnLst/>
              <a:rect l="l" t="t" r="r" b="b"/>
              <a:pathLst>
                <a:path w="25016" h="20349" extrusionOk="0">
                  <a:moveTo>
                    <a:pt x="0" y="1"/>
                  </a:moveTo>
                  <a:cubicBezTo>
                    <a:pt x="0" y="1"/>
                    <a:pt x="0" y="6954"/>
                    <a:pt x="107" y="12252"/>
                  </a:cubicBezTo>
                  <a:cubicBezTo>
                    <a:pt x="203" y="17551"/>
                    <a:pt x="107" y="20349"/>
                    <a:pt x="107" y="20349"/>
                  </a:cubicBezTo>
                  <a:lnTo>
                    <a:pt x="24908" y="19932"/>
                  </a:lnTo>
                  <a:lnTo>
                    <a:pt x="25015" y="5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Disminuir el </a:t>
              </a:r>
              <a:r>
                <a:rPr kumimoji="0" lang="es-MX" sz="18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adultocentrismo</a:t>
              </a:r>
              <a:endParaRPr kumimoji="0" lang="es-MX" sz="1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  <p:sp>
          <p:nvSpPr>
            <p:cNvPr id="23" name="Google Shape;369;p20">
              <a:extLst>
                <a:ext uri="{FF2B5EF4-FFF2-40B4-BE49-F238E27FC236}">
                  <a16:creationId xmlns:a16="http://schemas.microsoft.com/office/drawing/2014/main" id="{30875403-F979-48F1-9E75-CD1FE72CECD3}"/>
                </a:ext>
              </a:extLst>
            </p:cNvPr>
            <p:cNvSpPr/>
            <p:nvPr/>
          </p:nvSpPr>
          <p:spPr>
            <a:xfrm>
              <a:off x="4119291" y="1494444"/>
              <a:ext cx="886779" cy="715384"/>
            </a:xfrm>
            <a:custGeom>
              <a:avLst/>
              <a:gdLst/>
              <a:ahLst/>
              <a:cxnLst/>
              <a:rect l="l" t="t" r="r" b="b"/>
              <a:pathLst>
                <a:path w="31421" h="25348" extrusionOk="0">
                  <a:moveTo>
                    <a:pt x="3239" y="972"/>
                  </a:moveTo>
                  <a:lnTo>
                    <a:pt x="3239" y="972"/>
                  </a:lnTo>
                  <a:cubicBezTo>
                    <a:pt x="3227" y="1329"/>
                    <a:pt x="3215" y="1686"/>
                    <a:pt x="3191" y="2043"/>
                  </a:cubicBezTo>
                  <a:cubicBezTo>
                    <a:pt x="2405" y="2436"/>
                    <a:pt x="1667" y="3019"/>
                    <a:pt x="953" y="3531"/>
                  </a:cubicBezTo>
                  <a:cubicBezTo>
                    <a:pt x="941" y="3269"/>
                    <a:pt x="941" y="3007"/>
                    <a:pt x="941" y="2757"/>
                  </a:cubicBezTo>
                  <a:cubicBezTo>
                    <a:pt x="1405" y="2507"/>
                    <a:pt x="1822" y="2031"/>
                    <a:pt x="2239" y="1722"/>
                  </a:cubicBezTo>
                  <a:cubicBezTo>
                    <a:pt x="2584" y="1483"/>
                    <a:pt x="2929" y="1245"/>
                    <a:pt x="3239" y="972"/>
                  </a:cubicBezTo>
                  <a:close/>
                  <a:moveTo>
                    <a:pt x="3179" y="2198"/>
                  </a:moveTo>
                  <a:cubicBezTo>
                    <a:pt x="3167" y="2531"/>
                    <a:pt x="3155" y="2865"/>
                    <a:pt x="3132" y="3210"/>
                  </a:cubicBezTo>
                  <a:cubicBezTo>
                    <a:pt x="2774" y="3388"/>
                    <a:pt x="2441" y="3662"/>
                    <a:pt x="2108" y="3877"/>
                  </a:cubicBezTo>
                  <a:cubicBezTo>
                    <a:pt x="1727" y="4115"/>
                    <a:pt x="1334" y="4353"/>
                    <a:pt x="953" y="4591"/>
                  </a:cubicBezTo>
                  <a:cubicBezTo>
                    <a:pt x="953" y="4281"/>
                    <a:pt x="953" y="3984"/>
                    <a:pt x="953" y="3674"/>
                  </a:cubicBezTo>
                  <a:cubicBezTo>
                    <a:pt x="1691" y="3198"/>
                    <a:pt x="2500" y="2746"/>
                    <a:pt x="3179" y="2198"/>
                  </a:cubicBezTo>
                  <a:close/>
                  <a:moveTo>
                    <a:pt x="3120" y="3424"/>
                  </a:moveTo>
                  <a:lnTo>
                    <a:pt x="3120" y="3424"/>
                  </a:lnTo>
                  <a:cubicBezTo>
                    <a:pt x="3108" y="3769"/>
                    <a:pt x="3096" y="4115"/>
                    <a:pt x="3084" y="4472"/>
                  </a:cubicBezTo>
                  <a:cubicBezTo>
                    <a:pt x="2346" y="4853"/>
                    <a:pt x="1643" y="5353"/>
                    <a:pt x="965" y="5853"/>
                  </a:cubicBezTo>
                  <a:cubicBezTo>
                    <a:pt x="965" y="5484"/>
                    <a:pt x="965" y="5115"/>
                    <a:pt x="953" y="4746"/>
                  </a:cubicBezTo>
                  <a:cubicBezTo>
                    <a:pt x="1381" y="4520"/>
                    <a:pt x="1786" y="4281"/>
                    <a:pt x="2191" y="4031"/>
                  </a:cubicBezTo>
                  <a:cubicBezTo>
                    <a:pt x="2500" y="3841"/>
                    <a:pt x="2834" y="3650"/>
                    <a:pt x="3120" y="3424"/>
                  </a:cubicBezTo>
                  <a:close/>
                  <a:moveTo>
                    <a:pt x="3072" y="4674"/>
                  </a:moveTo>
                  <a:lnTo>
                    <a:pt x="3072" y="4674"/>
                  </a:lnTo>
                  <a:cubicBezTo>
                    <a:pt x="3060" y="5032"/>
                    <a:pt x="3036" y="5401"/>
                    <a:pt x="3024" y="5758"/>
                  </a:cubicBezTo>
                  <a:cubicBezTo>
                    <a:pt x="2691" y="5889"/>
                    <a:pt x="2381" y="6091"/>
                    <a:pt x="2084" y="6258"/>
                  </a:cubicBezTo>
                  <a:cubicBezTo>
                    <a:pt x="1715" y="6460"/>
                    <a:pt x="1334" y="6675"/>
                    <a:pt x="965" y="6889"/>
                  </a:cubicBezTo>
                  <a:cubicBezTo>
                    <a:pt x="965" y="6603"/>
                    <a:pt x="965" y="6317"/>
                    <a:pt x="965" y="6032"/>
                  </a:cubicBezTo>
                  <a:cubicBezTo>
                    <a:pt x="1679" y="5615"/>
                    <a:pt x="2417" y="5174"/>
                    <a:pt x="3072" y="4674"/>
                  </a:cubicBezTo>
                  <a:close/>
                  <a:moveTo>
                    <a:pt x="3012" y="5972"/>
                  </a:moveTo>
                  <a:lnTo>
                    <a:pt x="3012" y="5972"/>
                  </a:lnTo>
                  <a:cubicBezTo>
                    <a:pt x="3001" y="6365"/>
                    <a:pt x="2989" y="6758"/>
                    <a:pt x="2977" y="7151"/>
                  </a:cubicBezTo>
                  <a:cubicBezTo>
                    <a:pt x="2262" y="7389"/>
                    <a:pt x="1596" y="7877"/>
                    <a:pt x="976" y="8318"/>
                  </a:cubicBezTo>
                  <a:cubicBezTo>
                    <a:pt x="976" y="7877"/>
                    <a:pt x="976" y="7449"/>
                    <a:pt x="976" y="7020"/>
                  </a:cubicBezTo>
                  <a:cubicBezTo>
                    <a:pt x="1369" y="6817"/>
                    <a:pt x="1774" y="6615"/>
                    <a:pt x="2167" y="6413"/>
                  </a:cubicBezTo>
                  <a:cubicBezTo>
                    <a:pt x="2441" y="6270"/>
                    <a:pt x="2751" y="6139"/>
                    <a:pt x="3012" y="5972"/>
                  </a:cubicBezTo>
                  <a:close/>
                  <a:moveTo>
                    <a:pt x="2965" y="7282"/>
                  </a:moveTo>
                  <a:lnTo>
                    <a:pt x="2965" y="7282"/>
                  </a:lnTo>
                  <a:cubicBezTo>
                    <a:pt x="2953" y="7699"/>
                    <a:pt x="2941" y="8103"/>
                    <a:pt x="2929" y="8520"/>
                  </a:cubicBezTo>
                  <a:cubicBezTo>
                    <a:pt x="2620" y="8592"/>
                    <a:pt x="2346" y="8758"/>
                    <a:pt x="2072" y="8901"/>
                  </a:cubicBezTo>
                  <a:cubicBezTo>
                    <a:pt x="1703" y="9080"/>
                    <a:pt x="1334" y="9270"/>
                    <a:pt x="976" y="9461"/>
                  </a:cubicBezTo>
                  <a:cubicBezTo>
                    <a:pt x="976" y="9127"/>
                    <a:pt x="976" y="8806"/>
                    <a:pt x="976" y="8472"/>
                  </a:cubicBezTo>
                  <a:cubicBezTo>
                    <a:pt x="1631" y="8080"/>
                    <a:pt x="2358" y="7746"/>
                    <a:pt x="2965" y="7282"/>
                  </a:cubicBezTo>
                  <a:close/>
                  <a:moveTo>
                    <a:pt x="2917" y="8722"/>
                  </a:moveTo>
                  <a:cubicBezTo>
                    <a:pt x="2893" y="9389"/>
                    <a:pt x="2881" y="10056"/>
                    <a:pt x="2870" y="10723"/>
                  </a:cubicBezTo>
                  <a:cubicBezTo>
                    <a:pt x="2227" y="10913"/>
                    <a:pt x="1619" y="11354"/>
                    <a:pt x="1084" y="11687"/>
                  </a:cubicBezTo>
                  <a:cubicBezTo>
                    <a:pt x="1034" y="11727"/>
                    <a:pt x="1059" y="11791"/>
                    <a:pt x="1103" y="11791"/>
                  </a:cubicBezTo>
                  <a:cubicBezTo>
                    <a:pt x="1112" y="11791"/>
                    <a:pt x="1121" y="11788"/>
                    <a:pt x="1131" y="11782"/>
                  </a:cubicBezTo>
                  <a:cubicBezTo>
                    <a:pt x="1477" y="11592"/>
                    <a:pt x="1834" y="11425"/>
                    <a:pt x="2179" y="11270"/>
                  </a:cubicBezTo>
                  <a:cubicBezTo>
                    <a:pt x="2405" y="11163"/>
                    <a:pt x="2643" y="11068"/>
                    <a:pt x="2870" y="10961"/>
                  </a:cubicBezTo>
                  <a:lnTo>
                    <a:pt x="2870" y="10961"/>
                  </a:lnTo>
                  <a:cubicBezTo>
                    <a:pt x="2858" y="11306"/>
                    <a:pt x="2846" y="11651"/>
                    <a:pt x="2846" y="12009"/>
                  </a:cubicBezTo>
                  <a:cubicBezTo>
                    <a:pt x="2191" y="12175"/>
                    <a:pt x="1548" y="12592"/>
                    <a:pt x="988" y="12961"/>
                  </a:cubicBezTo>
                  <a:cubicBezTo>
                    <a:pt x="988" y="12247"/>
                    <a:pt x="976" y="11532"/>
                    <a:pt x="976" y="10818"/>
                  </a:cubicBezTo>
                  <a:cubicBezTo>
                    <a:pt x="1596" y="10485"/>
                    <a:pt x="2370" y="10199"/>
                    <a:pt x="2858" y="9711"/>
                  </a:cubicBezTo>
                  <a:cubicBezTo>
                    <a:pt x="2879" y="9689"/>
                    <a:pt x="2862" y="9638"/>
                    <a:pt x="2822" y="9638"/>
                  </a:cubicBezTo>
                  <a:cubicBezTo>
                    <a:pt x="2818" y="9638"/>
                    <a:pt x="2814" y="9638"/>
                    <a:pt x="2810" y="9639"/>
                  </a:cubicBezTo>
                  <a:cubicBezTo>
                    <a:pt x="2167" y="9818"/>
                    <a:pt x="1548" y="10306"/>
                    <a:pt x="976" y="10663"/>
                  </a:cubicBezTo>
                  <a:cubicBezTo>
                    <a:pt x="976" y="10318"/>
                    <a:pt x="976" y="9961"/>
                    <a:pt x="976" y="9615"/>
                  </a:cubicBezTo>
                  <a:cubicBezTo>
                    <a:pt x="1357" y="9461"/>
                    <a:pt x="1727" y="9294"/>
                    <a:pt x="2096" y="9115"/>
                  </a:cubicBezTo>
                  <a:cubicBezTo>
                    <a:pt x="2370" y="8996"/>
                    <a:pt x="2667" y="8889"/>
                    <a:pt x="2917" y="8722"/>
                  </a:cubicBezTo>
                  <a:close/>
                  <a:moveTo>
                    <a:pt x="2846" y="12223"/>
                  </a:moveTo>
                  <a:cubicBezTo>
                    <a:pt x="2834" y="12568"/>
                    <a:pt x="2834" y="12902"/>
                    <a:pt x="2834" y="13247"/>
                  </a:cubicBezTo>
                  <a:cubicBezTo>
                    <a:pt x="2179" y="13402"/>
                    <a:pt x="1572" y="13747"/>
                    <a:pt x="988" y="14092"/>
                  </a:cubicBezTo>
                  <a:cubicBezTo>
                    <a:pt x="988" y="14045"/>
                    <a:pt x="988" y="14009"/>
                    <a:pt x="988" y="13973"/>
                  </a:cubicBezTo>
                  <a:cubicBezTo>
                    <a:pt x="988" y="13699"/>
                    <a:pt x="988" y="13425"/>
                    <a:pt x="988" y="13152"/>
                  </a:cubicBezTo>
                  <a:cubicBezTo>
                    <a:pt x="1310" y="12973"/>
                    <a:pt x="1631" y="12806"/>
                    <a:pt x="1953" y="12640"/>
                  </a:cubicBezTo>
                  <a:cubicBezTo>
                    <a:pt x="2239" y="12497"/>
                    <a:pt x="2560" y="12378"/>
                    <a:pt x="2846" y="12223"/>
                  </a:cubicBezTo>
                  <a:close/>
                  <a:moveTo>
                    <a:pt x="2834" y="13437"/>
                  </a:moveTo>
                  <a:cubicBezTo>
                    <a:pt x="2834" y="13735"/>
                    <a:pt x="2822" y="14045"/>
                    <a:pt x="2822" y="14342"/>
                  </a:cubicBezTo>
                  <a:cubicBezTo>
                    <a:pt x="2560" y="14437"/>
                    <a:pt x="2286" y="14628"/>
                    <a:pt x="2060" y="14747"/>
                  </a:cubicBezTo>
                  <a:cubicBezTo>
                    <a:pt x="1703" y="14949"/>
                    <a:pt x="1346" y="15164"/>
                    <a:pt x="1000" y="15378"/>
                  </a:cubicBezTo>
                  <a:cubicBezTo>
                    <a:pt x="988" y="15009"/>
                    <a:pt x="988" y="14640"/>
                    <a:pt x="988" y="14271"/>
                  </a:cubicBezTo>
                  <a:cubicBezTo>
                    <a:pt x="1596" y="13985"/>
                    <a:pt x="2250" y="13759"/>
                    <a:pt x="2834" y="13437"/>
                  </a:cubicBezTo>
                  <a:close/>
                  <a:moveTo>
                    <a:pt x="2822" y="14545"/>
                  </a:moveTo>
                  <a:cubicBezTo>
                    <a:pt x="2822" y="14926"/>
                    <a:pt x="2834" y="15295"/>
                    <a:pt x="2834" y="15676"/>
                  </a:cubicBezTo>
                  <a:cubicBezTo>
                    <a:pt x="2179" y="15795"/>
                    <a:pt x="1548" y="16188"/>
                    <a:pt x="1000" y="16569"/>
                  </a:cubicBezTo>
                  <a:cubicBezTo>
                    <a:pt x="1000" y="16223"/>
                    <a:pt x="1000" y="15878"/>
                    <a:pt x="1000" y="15533"/>
                  </a:cubicBezTo>
                  <a:cubicBezTo>
                    <a:pt x="1334" y="15366"/>
                    <a:pt x="1679" y="15188"/>
                    <a:pt x="2012" y="15021"/>
                  </a:cubicBezTo>
                  <a:cubicBezTo>
                    <a:pt x="2191" y="14926"/>
                    <a:pt x="2370" y="14830"/>
                    <a:pt x="2548" y="14735"/>
                  </a:cubicBezTo>
                  <a:cubicBezTo>
                    <a:pt x="2608" y="14699"/>
                    <a:pt x="2715" y="14604"/>
                    <a:pt x="2822" y="14545"/>
                  </a:cubicBezTo>
                  <a:close/>
                  <a:moveTo>
                    <a:pt x="2834" y="15854"/>
                  </a:moveTo>
                  <a:cubicBezTo>
                    <a:pt x="2834" y="16211"/>
                    <a:pt x="2846" y="16569"/>
                    <a:pt x="2846" y="16938"/>
                  </a:cubicBezTo>
                  <a:cubicBezTo>
                    <a:pt x="2524" y="17045"/>
                    <a:pt x="2227" y="17235"/>
                    <a:pt x="1929" y="17414"/>
                  </a:cubicBezTo>
                  <a:cubicBezTo>
                    <a:pt x="1619" y="17593"/>
                    <a:pt x="1322" y="17783"/>
                    <a:pt x="1024" y="17986"/>
                  </a:cubicBezTo>
                  <a:cubicBezTo>
                    <a:pt x="1024" y="17581"/>
                    <a:pt x="1012" y="17176"/>
                    <a:pt x="1000" y="16771"/>
                  </a:cubicBezTo>
                  <a:cubicBezTo>
                    <a:pt x="1310" y="16592"/>
                    <a:pt x="1619" y="16414"/>
                    <a:pt x="1941" y="16259"/>
                  </a:cubicBezTo>
                  <a:cubicBezTo>
                    <a:pt x="2227" y="16116"/>
                    <a:pt x="2548" y="15997"/>
                    <a:pt x="2834" y="15854"/>
                  </a:cubicBezTo>
                  <a:close/>
                  <a:moveTo>
                    <a:pt x="2846" y="17140"/>
                  </a:moveTo>
                  <a:cubicBezTo>
                    <a:pt x="2846" y="17235"/>
                    <a:pt x="2846" y="17331"/>
                    <a:pt x="2846" y="17426"/>
                  </a:cubicBezTo>
                  <a:cubicBezTo>
                    <a:pt x="2858" y="17616"/>
                    <a:pt x="2858" y="17807"/>
                    <a:pt x="2858" y="17997"/>
                  </a:cubicBezTo>
                  <a:cubicBezTo>
                    <a:pt x="2572" y="18116"/>
                    <a:pt x="2322" y="18283"/>
                    <a:pt x="2060" y="18438"/>
                  </a:cubicBezTo>
                  <a:cubicBezTo>
                    <a:pt x="1715" y="18628"/>
                    <a:pt x="1381" y="18831"/>
                    <a:pt x="1048" y="19045"/>
                  </a:cubicBezTo>
                  <a:cubicBezTo>
                    <a:pt x="1036" y="18748"/>
                    <a:pt x="1036" y="18462"/>
                    <a:pt x="1024" y="18176"/>
                  </a:cubicBezTo>
                  <a:cubicBezTo>
                    <a:pt x="1369" y="17986"/>
                    <a:pt x="1703" y="17795"/>
                    <a:pt x="2048" y="17605"/>
                  </a:cubicBezTo>
                  <a:cubicBezTo>
                    <a:pt x="2310" y="17462"/>
                    <a:pt x="2596" y="17319"/>
                    <a:pt x="2846" y="17140"/>
                  </a:cubicBezTo>
                  <a:close/>
                  <a:moveTo>
                    <a:pt x="2846" y="18259"/>
                  </a:moveTo>
                  <a:cubicBezTo>
                    <a:pt x="2846" y="18533"/>
                    <a:pt x="2846" y="18819"/>
                    <a:pt x="2834" y="19093"/>
                  </a:cubicBezTo>
                  <a:cubicBezTo>
                    <a:pt x="2215" y="19319"/>
                    <a:pt x="1619" y="19640"/>
                    <a:pt x="1072" y="20010"/>
                  </a:cubicBezTo>
                  <a:cubicBezTo>
                    <a:pt x="1060" y="19891"/>
                    <a:pt x="1060" y="19783"/>
                    <a:pt x="1060" y="19664"/>
                  </a:cubicBezTo>
                  <a:cubicBezTo>
                    <a:pt x="1048" y="19521"/>
                    <a:pt x="1048" y="19379"/>
                    <a:pt x="1048" y="19248"/>
                  </a:cubicBezTo>
                  <a:cubicBezTo>
                    <a:pt x="1631" y="18974"/>
                    <a:pt x="2322" y="18676"/>
                    <a:pt x="2846" y="18259"/>
                  </a:cubicBezTo>
                  <a:close/>
                  <a:moveTo>
                    <a:pt x="2834" y="19319"/>
                  </a:moveTo>
                  <a:cubicBezTo>
                    <a:pt x="2834" y="19581"/>
                    <a:pt x="2834" y="19843"/>
                    <a:pt x="2834" y="20105"/>
                  </a:cubicBezTo>
                  <a:cubicBezTo>
                    <a:pt x="2667" y="20176"/>
                    <a:pt x="2512" y="20272"/>
                    <a:pt x="2358" y="20367"/>
                  </a:cubicBezTo>
                  <a:cubicBezTo>
                    <a:pt x="1941" y="20617"/>
                    <a:pt x="1536" y="20891"/>
                    <a:pt x="1155" y="21164"/>
                  </a:cubicBezTo>
                  <a:cubicBezTo>
                    <a:pt x="1119" y="20843"/>
                    <a:pt x="1096" y="20510"/>
                    <a:pt x="1084" y="20200"/>
                  </a:cubicBezTo>
                  <a:cubicBezTo>
                    <a:pt x="1381" y="20010"/>
                    <a:pt x="1703" y="19819"/>
                    <a:pt x="2024" y="19664"/>
                  </a:cubicBezTo>
                  <a:cubicBezTo>
                    <a:pt x="2286" y="19545"/>
                    <a:pt x="2548" y="19426"/>
                    <a:pt x="2810" y="19319"/>
                  </a:cubicBezTo>
                  <a:close/>
                  <a:moveTo>
                    <a:pt x="2846" y="20391"/>
                  </a:moveTo>
                  <a:cubicBezTo>
                    <a:pt x="2858" y="20724"/>
                    <a:pt x="2870" y="21057"/>
                    <a:pt x="2917" y="21379"/>
                  </a:cubicBezTo>
                  <a:cubicBezTo>
                    <a:pt x="2679" y="21498"/>
                    <a:pt x="2453" y="21665"/>
                    <a:pt x="2215" y="21807"/>
                  </a:cubicBezTo>
                  <a:cubicBezTo>
                    <a:pt x="1893" y="21998"/>
                    <a:pt x="1572" y="22188"/>
                    <a:pt x="1238" y="22367"/>
                  </a:cubicBezTo>
                  <a:cubicBezTo>
                    <a:pt x="1215" y="22022"/>
                    <a:pt x="1191" y="21688"/>
                    <a:pt x="1167" y="21343"/>
                  </a:cubicBezTo>
                  <a:cubicBezTo>
                    <a:pt x="1727" y="21022"/>
                    <a:pt x="2274" y="20700"/>
                    <a:pt x="2846" y="20391"/>
                  </a:cubicBezTo>
                  <a:close/>
                  <a:moveTo>
                    <a:pt x="3584" y="805"/>
                  </a:moveTo>
                  <a:cubicBezTo>
                    <a:pt x="4902" y="878"/>
                    <a:pt x="6227" y="901"/>
                    <a:pt x="7554" y="901"/>
                  </a:cubicBezTo>
                  <a:cubicBezTo>
                    <a:pt x="9916" y="901"/>
                    <a:pt x="12287" y="827"/>
                    <a:pt x="14652" y="827"/>
                  </a:cubicBezTo>
                  <a:cubicBezTo>
                    <a:pt x="15520" y="827"/>
                    <a:pt x="16387" y="837"/>
                    <a:pt x="17252" y="864"/>
                  </a:cubicBezTo>
                  <a:cubicBezTo>
                    <a:pt x="19503" y="936"/>
                    <a:pt x="21741" y="1019"/>
                    <a:pt x="23991" y="1138"/>
                  </a:cubicBezTo>
                  <a:cubicBezTo>
                    <a:pt x="25546" y="1212"/>
                    <a:pt x="27208" y="1459"/>
                    <a:pt x="28817" y="1459"/>
                  </a:cubicBezTo>
                  <a:cubicBezTo>
                    <a:pt x="29278" y="1459"/>
                    <a:pt x="29734" y="1439"/>
                    <a:pt x="30183" y="1388"/>
                  </a:cubicBezTo>
                  <a:cubicBezTo>
                    <a:pt x="30242" y="5008"/>
                    <a:pt x="30337" y="8639"/>
                    <a:pt x="30325" y="12259"/>
                  </a:cubicBezTo>
                  <a:cubicBezTo>
                    <a:pt x="30325" y="14056"/>
                    <a:pt x="30337" y="15842"/>
                    <a:pt x="30325" y="17640"/>
                  </a:cubicBezTo>
                  <a:cubicBezTo>
                    <a:pt x="30313" y="19188"/>
                    <a:pt x="30063" y="20962"/>
                    <a:pt x="30337" y="22510"/>
                  </a:cubicBezTo>
                  <a:cubicBezTo>
                    <a:pt x="29518" y="22342"/>
                    <a:pt x="28651" y="22293"/>
                    <a:pt x="27776" y="22293"/>
                  </a:cubicBezTo>
                  <a:cubicBezTo>
                    <a:pt x="26540" y="22293"/>
                    <a:pt x="25286" y="22391"/>
                    <a:pt x="24122" y="22391"/>
                  </a:cubicBezTo>
                  <a:lnTo>
                    <a:pt x="17145" y="22391"/>
                  </a:lnTo>
                  <a:cubicBezTo>
                    <a:pt x="14812" y="22403"/>
                    <a:pt x="12490" y="22403"/>
                    <a:pt x="10168" y="22415"/>
                  </a:cubicBezTo>
                  <a:cubicBezTo>
                    <a:pt x="9171" y="22415"/>
                    <a:pt x="8158" y="22383"/>
                    <a:pt x="7146" y="22383"/>
                  </a:cubicBezTo>
                  <a:cubicBezTo>
                    <a:pt x="6008" y="22383"/>
                    <a:pt x="4872" y="22423"/>
                    <a:pt x="3763" y="22593"/>
                  </a:cubicBezTo>
                  <a:cubicBezTo>
                    <a:pt x="4084" y="21057"/>
                    <a:pt x="3739" y="19271"/>
                    <a:pt x="3703" y="17724"/>
                  </a:cubicBezTo>
                  <a:cubicBezTo>
                    <a:pt x="3655" y="15842"/>
                    <a:pt x="3632" y="13961"/>
                    <a:pt x="3632" y="12068"/>
                  </a:cubicBezTo>
                  <a:cubicBezTo>
                    <a:pt x="3620" y="8330"/>
                    <a:pt x="3632" y="4579"/>
                    <a:pt x="3584" y="829"/>
                  </a:cubicBezTo>
                  <a:cubicBezTo>
                    <a:pt x="3584" y="817"/>
                    <a:pt x="3584" y="817"/>
                    <a:pt x="3584" y="805"/>
                  </a:cubicBezTo>
                  <a:close/>
                  <a:moveTo>
                    <a:pt x="2953" y="21617"/>
                  </a:moveTo>
                  <a:cubicBezTo>
                    <a:pt x="3001" y="21998"/>
                    <a:pt x="3084" y="22367"/>
                    <a:pt x="3203" y="22700"/>
                  </a:cubicBezTo>
                  <a:cubicBezTo>
                    <a:pt x="2715" y="22843"/>
                    <a:pt x="2274" y="23153"/>
                    <a:pt x="1858" y="23450"/>
                  </a:cubicBezTo>
                  <a:cubicBezTo>
                    <a:pt x="1655" y="23593"/>
                    <a:pt x="1429" y="23736"/>
                    <a:pt x="1215" y="23903"/>
                  </a:cubicBezTo>
                  <a:cubicBezTo>
                    <a:pt x="1262" y="23474"/>
                    <a:pt x="1262" y="23022"/>
                    <a:pt x="1238" y="22569"/>
                  </a:cubicBezTo>
                  <a:cubicBezTo>
                    <a:pt x="1608" y="22379"/>
                    <a:pt x="1977" y="22188"/>
                    <a:pt x="2334" y="21986"/>
                  </a:cubicBezTo>
                  <a:cubicBezTo>
                    <a:pt x="2536" y="21879"/>
                    <a:pt x="2751" y="21760"/>
                    <a:pt x="2953" y="21617"/>
                  </a:cubicBezTo>
                  <a:close/>
                  <a:moveTo>
                    <a:pt x="4667" y="23093"/>
                  </a:moveTo>
                  <a:cubicBezTo>
                    <a:pt x="5108" y="23129"/>
                    <a:pt x="5548" y="23165"/>
                    <a:pt x="5989" y="23177"/>
                  </a:cubicBezTo>
                  <a:cubicBezTo>
                    <a:pt x="5537" y="23486"/>
                    <a:pt x="5132" y="23915"/>
                    <a:pt x="4739" y="24320"/>
                  </a:cubicBezTo>
                  <a:cubicBezTo>
                    <a:pt x="4495" y="24314"/>
                    <a:pt x="4251" y="24311"/>
                    <a:pt x="4007" y="24311"/>
                  </a:cubicBezTo>
                  <a:cubicBezTo>
                    <a:pt x="3763" y="24311"/>
                    <a:pt x="3518" y="24314"/>
                    <a:pt x="3274" y="24320"/>
                  </a:cubicBezTo>
                  <a:cubicBezTo>
                    <a:pt x="3524" y="24105"/>
                    <a:pt x="3763" y="23879"/>
                    <a:pt x="4013" y="23665"/>
                  </a:cubicBezTo>
                  <a:cubicBezTo>
                    <a:pt x="4239" y="23486"/>
                    <a:pt x="4489" y="23320"/>
                    <a:pt x="4667" y="23093"/>
                  </a:cubicBezTo>
                  <a:close/>
                  <a:moveTo>
                    <a:pt x="6156" y="23177"/>
                  </a:moveTo>
                  <a:cubicBezTo>
                    <a:pt x="6656" y="23189"/>
                    <a:pt x="7168" y="23189"/>
                    <a:pt x="7680" y="23189"/>
                  </a:cubicBezTo>
                  <a:cubicBezTo>
                    <a:pt x="7346" y="23343"/>
                    <a:pt x="7084" y="23629"/>
                    <a:pt x="6834" y="23879"/>
                  </a:cubicBezTo>
                  <a:cubicBezTo>
                    <a:pt x="6691" y="24034"/>
                    <a:pt x="6549" y="24189"/>
                    <a:pt x="6394" y="24343"/>
                  </a:cubicBezTo>
                  <a:cubicBezTo>
                    <a:pt x="5918" y="24332"/>
                    <a:pt x="5429" y="24320"/>
                    <a:pt x="4929" y="24320"/>
                  </a:cubicBezTo>
                  <a:cubicBezTo>
                    <a:pt x="5358" y="23962"/>
                    <a:pt x="5810" y="23605"/>
                    <a:pt x="6156" y="23177"/>
                  </a:cubicBezTo>
                  <a:close/>
                  <a:moveTo>
                    <a:pt x="8763" y="23177"/>
                  </a:moveTo>
                  <a:cubicBezTo>
                    <a:pt x="8299" y="23510"/>
                    <a:pt x="7894" y="23939"/>
                    <a:pt x="7501" y="24355"/>
                  </a:cubicBezTo>
                  <a:lnTo>
                    <a:pt x="7346" y="24355"/>
                  </a:lnTo>
                  <a:cubicBezTo>
                    <a:pt x="7108" y="24355"/>
                    <a:pt x="6870" y="24355"/>
                    <a:pt x="6632" y="24343"/>
                  </a:cubicBezTo>
                  <a:cubicBezTo>
                    <a:pt x="6680" y="24296"/>
                    <a:pt x="6739" y="24248"/>
                    <a:pt x="6787" y="24201"/>
                  </a:cubicBezTo>
                  <a:cubicBezTo>
                    <a:pt x="7120" y="23867"/>
                    <a:pt x="7501" y="23558"/>
                    <a:pt x="7834" y="23224"/>
                  </a:cubicBezTo>
                  <a:cubicBezTo>
                    <a:pt x="7846" y="23212"/>
                    <a:pt x="7846" y="23200"/>
                    <a:pt x="7846" y="23189"/>
                  </a:cubicBezTo>
                  <a:cubicBezTo>
                    <a:pt x="8156" y="23177"/>
                    <a:pt x="8454" y="23177"/>
                    <a:pt x="8763" y="23177"/>
                  </a:cubicBezTo>
                  <a:close/>
                  <a:moveTo>
                    <a:pt x="9747" y="23159"/>
                  </a:moveTo>
                  <a:cubicBezTo>
                    <a:pt x="9885" y="23159"/>
                    <a:pt x="10021" y="23161"/>
                    <a:pt x="10156" y="23165"/>
                  </a:cubicBezTo>
                  <a:lnTo>
                    <a:pt x="10299" y="23165"/>
                  </a:lnTo>
                  <a:cubicBezTo>
                    <a:pt x="9811" y="23450"/>
                    <a:pt x="9382" y="23927"/>
                    <a:pt x="8977" y="24367"/>
                  </a:cubicBezTo>
                  <a:cubicBezTo>
                    <a:pt x="8549" y="24367"/>
                    <a:pt x="8132" y="24355"/>
                    <a:pt x="7704" y="24355"/>
                  </a:cubicBezTo>
                  <a:cubicBezTo>
                    <a:pt x="8120" y="23974"/>
                    <a:pt x="8549" y="23605"/>
                    <a:pt x="8906" y="23165"/>
                  </a:cubicBezTo>
                  <a:cubicBezTo>
                    <a:pt x="9192" y="23165"/>
                    <a:pt x="9472" y="23159"/>
                    <a:pt x="9747" y="23159"/>
                  </a:cubicBezTo>
                  <a:close/>
                  <a:moveTo>
                    <a:pt x="11490" y="23165"/>
                  </a:moveTo>
                  <a:cubicBezTo>
                    <a:pt x="11299" y="23296"/>
                    <a:pt x="11121" y="23462"/>
                    <a:pt x="10954" y="23605"/>
                  </a:cubicBezTo>
                  <a:cubicBezTo>
                    <a:pt x="10704" y="23843"/>
                    <a:pt x="10466" y="24082"/>
                    <a:pt x="10228" y="24320"/>
                  </a:cubicBezTo>
                  <a:cubicBezTo>
                    <a:pt x="10204" y="24332"/>
                    <a:pt x="10204" y="24355"/>
                    <a:pt x="10204" y="24367"/>
                  </a:cubicBezTo>
                  <a:lnTo>
                    <a:pt x="9251" y="24367"/>
                  </a:lnTo>
                  <a:cubicBezTo>
                    <a:pt x="9716" y="24010"/>
                    <a:pt x="10204" y="23629"/>
                    <a:pt x="10501" y="23165"/>
                  </a:cubicBezTo>
                  <a:close/>
                  <a:moveTo>
                    <a:pt x="13216" y="23165"/>
                  </a:moveTo>
                  <a:cubicBezTo>
                    <a:pt x="12918" y="23355"/>
                    <a:pt x="12657" y="23605"/>
                    <a:pt x="12406" y="23831"/>
                  </a:cubicBezTo>
                  <a:cubicBezTo>
                    <a:pt x="12204" y="24010"/>
                    <a:pt x="12002" y="24201"/>
                    <a:pt x="11799" y="24379"/>
                  </a:cubicBezTo>
                  <a:cubicBezTo>
                    <a:pt x="11323" y="24379"/>
                    <a:pt x="10847" y="24379"/>
                    <a:pt x="10371" y="24367"/>
                  </a:cubicBezTo>
                  <a:cubicBezTo>
                    <a:pt x="10609" y="24153"/>
                    <a:pt x="10847" y="23951"/>
                    <a:pt x="11097" y="23748"/>
                  </a:cubicBezTo>
                  <a:cubicBezTo>
                    <a:pt x="11311" y="23558"/>
                    <a:pt x="11549" y="23379"/>
                    <a:pt x="11728" y="23165"/>
                  </a:cubicBezTo>
                  <a:close/>
                  <a:moveTo>
                    <a:pt x="25956" y="23224"/>
                  </a:moveTo>
                  <a:cubicBezTo>
                    <a:pt x="26253" y="23236"/>
                    <a:pt x="26551" y="23248"/>
                    <a:pt x="26861" y="23260"/>
                  </a:cubicBezTo>
                  <a:cubicBezTo>
                    <a:pt x="26765" y="23355"/>
                    <a:pt x="26694" y="23439"/>
                    <a:pt x="26623" y="23510"/>
                  </a:cubicBezTo>
                  <a:cubicBezTo>
                    <a:pt x="26313" y="23784"/>
                    <a:pt x="26015" y="24082"/>
                    <a:pt x="25718" y="24367"/>
                  </a:cubicBezTo>
                  <a:cubicBezTo>
                    <a:pt x="25585" y="24364"/>
                    <a:pt x="25453" y="24362"/>
                    <a:pt x="25320" y="24362"/>
                  </a:cubicBezTo>
                  <a:cubicBezTo>
                    <a:pt x="24999" y="24362"/>
                    <a:pt x="24677" y="24371"/>
                    <a:pt x="24348" y="24379"/>
                  </a:cubicBezTo>
                  <a:cubicBezTo>
                    <a:pt x="24682" y="24165"/>
                    <a:pt x="25003" y="23951"/>
                    <a:pt x="25313" y="23724"/>
                  </a:cubicBezTo>
                  <a:cubicBezTo>
                    <a:pt x="25515" y="23570"/>
                    <a:pt x="25753" y="23415"/>
                    <a:pt x="25956" y="23224"/>
                  </a:cubicBezTo>
                  <a:close/>
                  <a:moveTo>
                    <a:pt x="14621" y="23165"/>
                  </a:moveTo>
                  <a:cubicBezTo>
                    <a:pt x="14335" y="23379"/>
                    <a:pt x="14085" y="23641"/>
                    <a:pt x="13823" y="23879"/>
                  </a:cubicBezTo>
                  <a:cubicBezTo>
                    <a:pt x="13645" y="24046"/>
                    <a:pt x="13454" y="24212"/>
                    <a:pt x="13264" y="24391"/>
                  </a:cubicBezTo>
                  <a:cubicBezTo>
                    <a:pt x="12859" y="24379"/>
                    <a:pt x="12442" y="24379"/>
                    <a:pt x="12025" y="24379"/>
                  </a:cubicBezTo>
                  <a:cubicBezTo>
                    <a:pt x="12180" y="24260"/>
                    <a:pt x="12335" y="24141"/>
                    <a:pt x="12478" y="24022"/>
                  </a:cubicBezTo>
                  <a:cubicBezTo>
                    <a:pt x="12799" y="23760"/>
                    <a:pt x="13168" y="23498"/>
                    <a:pt x="13419" y="23165"/>
                  </a:cubicBezTo>
                  <a:close/>
                  <a:moveTo>
                    <a:pt x="16086" y="23177"/>
                  </a:moveTo>
                  <a:cubicBezTo>
                    <a:pt x="15764" y="23379"/>
                    <a:pt x="15490" y="23665"/>
                    <a:pt x="15216" y="23927"/>
                  </a:cubicBezTo>
                  <a:cubicBezTo>
                    <a:pt x="15050" y="24082"/>
                    <a:pt x="14895" y="24236"/>
                    <a:pt x="14740" y="24391"/>
                  </a:cubicBezTo>
                  <a:lnTo>
                    <a:pt x="13585" y="24391"/>
                  </a:lnTo>
                  <a:cubicBezTo>
                    <a:pt x="14050" y="24034"/>
                    <a:pt x="14502" y="23629"/>
                    <a:pt x="14800" y="23177"/>
                  </a:cubicBezTo>
                  <a:close/>
                  <a:moveTo>
                    <a:pt x="19086" y="23177"/>
                  </a:moveTo>
                  <a:cubicBezTo>
                    <a:pt x="18717" y="23355"/>
                    <a:pt x="18383" y="23617"/>
                    <a:pt x="18062" y="23843"/>
                  </a:cubicBezTo>
                  <a:cubicBezTo>
                    <a:pt x="17812" y="24034"/>
                    <a:pt x="17562" y="24224"/>
                    <a:pt x="17312" y="24415"/>
                  </a:cubicBezTo>
                  <a:cubicBezTo>
                    <a:pt x="16990" y="24415"/>
                    <a:pt x="16657" y="24403"/>
                    <a:pt x="16324" y="24403"/>
                  </a:cubicBezTo>
                  <a:cubicBezTo>
                    <a:pt x="16490" y="24284"/>
                    <a:pt x="16669" y="24165"/>
                    <a:pt x="16836" y="24046"/>
                  </a:cubicBezTo>
                  <a:cubicBezTo>
                    <a:pt x="17145" y="23820"/>
                    <a:pt x="17490" y="23605"/>
                    <a:pt x="17717" y="23296"/>
                  </a:cubicBezTo>
                  <a:cubicBezTo>
                    <a:pt x="17738" y="23252"/>
                    <a:pt x="17701" y="23199"/>
                    <a:pt x="17658" y="23199"/>
                  </a:cubicBezTo>
                  <a:cubicBezTo>
                    <a:pt x="17654" y="23199"/>
                    <a:pt x="17649" y="23199"/>
                    <a:pt x="17645" y="23200"/>
                  </a:cubicBezTo>
                  <a:cubicBezTo>
                    <a:pt x="17288" y="23331"/>
                    <a:pt x="16990" y="23617"/>
                    <a:pt x="16693" y="23855"/>
                  </a:cubicBezTo>
                  <a:cubicBezTo>
                    <a:pt x="16455" y="24034"/>
                    <a:pt x="16228" y="24224"/>
                    <a:pt x="16002" y="24403"/>
                  </a:cubicBezTo>
                  <a:cubicBezTo>
                    <a:pt x="15657" y="24403"/>
                    <a:pt x="15312" y="24403"/>
                    <a:pt x="14954" y="24391"/>
                  </a:cubicBezTo>
                  <a:cubicBezTo>
                    <a:pt x="15085" y="24284"/>
                    <a:pt x="15216" y="24177"/>
                    <a:pt x="15347" y="24058"/>
                  </a:cubicBezTo>
                  <a:cubicBezTo>
                    <a:pt x="15657" y="23772"/>
                    <a:pt x="16002" y="23510"/>
                    <a:pt x="16264" y="23177"/>
                  </a:cubicBezTo>
                  <a:close/>
                  <a:moveTo>
                    <a:pt x="20157" y="23177"/>
                  </a:moveTo>
                  <a:cubicBezTo>
                    <a:pt x="19931" y="23331"/>
                    <a:pt x="19717" y="23534"/>
                    <a:pt x="19515" y="23701"/>
                  </a:cubicBezTo>
                  <a:cubicBezTo>
                    <a:pt x="19229" y="23939"/>
                    <a:pt x="18955" y="24189"/>
                    <a:pt x="18657" y="24427"/>
                  </a:cubicBezTo>
                  <a:cubicBezTo>
                    <a:pt x="18312" y="24415"/>
                    <a:pt x="17955" y="24415"/>
                    <a:pt x="17610" y="24415"/>
                  </a:cubicBezTo>
                  <a:cubicBezTo>
                    <a:pt x="17800" y="24284"/>
                    <a:pt x="17979" y="24153"/>
                    <a:pt x="18169" y="24034"/>
                  </a:cubicBezTo>
                  <a:cubicBezTo>
                    <a:pt x="18550" y="23772"/>
                    <a:pt x="18979" y="23534"/>
                    <a:pt x="19300" y="23200"/>
                  </a:cubicBezTo>
                  <a:cubicBezTo>
                    <a:pt x="19300" y="23189"/>
                    <a:pt x="19300" y="23189"/>
                    <a:pt x="19312" y="23177"/>
                  </a:cubicBezTo>
                  <a:close/>
                  <a:moveTo>
                    <a:pt x="24277" y="23177"/>
                  </a:moveTo>
                  <a:cubicBezTo>
                    <a:pt x="24706" y="23189"/>
                    <a:pt x="25146" y="23200"/>
                    <a:pt x="25587" y="23212"/>
                  </a:cubicBezTo>
                  <a:cubicBezTo>
                    <a:pt x="25468" y="23308"/>
                    <a:pt x="25349" y="23415"/>
                    <a:pt x="25241" y="23498"/>
                  </a:cubicBezTo>
                  <a:cubicBezTo>
                    <a:pt x="24872" y="23808"/>
                    <a:pt x="24491" y="24093"/>
                    <a:pt x="24110" y="24391"/>
                  </a:cubicBezTo>
                  <a:cubicBezTo>
                    <a:pt x="23741" y="24403"/>
                    <a:pt x="23372" y="24415"/>
                    <a:pt x="23015" y="24427"/>
                  </a:cubicBezTo>
                  <a:cubicBezTo>
                    <a:pt x="23265" y="24153"/>
                    <a:pt x="23527" y="23891"/>
                    <a:pt x="23789" y="23629"/>
                  </a:cubicBezTo>
                  <a:cubicBezTo>
                    <a:pt x="23944" y="23474"/>
                    <a:pt x="24110" y="23331"/>
                    <a:pt x="24277" y="23177"/>
                  </a:cubicBezTo>
                  <a:close/>
                  <a:moveTo>
                    <a:pt x="3560" y="22950"/>
                  </a:moveTo>
                  <a:cubicBezTo>
                    <a:pt x="3882" y="23010"/>
                    <a:pt x="4203" y="23046"/>
                    <a:pt x="4536" y="23081"/>
                  </a:cubicBezTo>
                  <a:cubicBezTo>
                    <a:pt x="4310" y="23212"/>
                    <a:pt x="4108" y="23415"/>
                    <a:pt x="3929" y="23581"/>
                  </a:cubicBezTo>
                  <a:cubicBezTo>
                    <a:pt x="3667" y="23808"/>
                    <a:pt x="3417" y="24034"/>
                    <a:pt x="3179" y="24272"/>
                  </a:cubicBezTo>
                  <a:cubicBezTo>
                    <a:pt x="3155" y="24284"/>
                    <a:pt x="3155" y="24308"/>
                    <a:pt x="3167" y="24332"/>
                  </a:cubicBezTo>
                  <a:cubicBezTo>
                    <a:pt x="2643" y="24343"/>
                    <a:pt x="2108" y="24379"/>
                    <a:pt x="1584" y="24439"/>
                  </a:cubicBezTo>
                  <a:cubicBezTo>
                    <a:pt x="1834" y="24236"/>
                    <a:pt x="2060" y="24010"/>
                    <a:pt x="2298" y="23831"/>
                  </a:cubicBezTo>
                  <a:cubicBezTo>
                    <a:pt x="2679" y="23558"/>
                    <a:pt x="3096" y="23284"/>
                    <a:pt x="3429" y="22950"/>
                  </a:cubicBezTo>
                  <a:cubicBezTo>
                    <a:pt x="3453" y="22956"/>
                    <a:pt x="3474" y="22959"/>
                    <a:pt x="3495" y="22959"/>
                  </a:cubicBezTo>
                  <a:cubicBezTo>
                    <a:pt x="3515" y="22959"/>
                    <a:pt x="3536" y="22956"/>
                    <a:pt x="3560" y="22950"/>
                  </a:cubicBezTo>
                  <a:close/>
                  <a:moveTo>
                    <a:pt x="21550" y="23177"/>
                  </a:moveTo>
                  <a:cubicBezTo>
                    <a:pt x="21312" y="23331"/>
                    <a:pt x="21110" y="23546"/>
                    <a:pt x="20908" y="23712"/>
                  </a:cubicBezTo>
                  <a:cubicBezTo>
                    <a:pt x="20634" y="23951"/>
                    <a:pt x="20372" y="24189"/>
                    <a:pt x="20110" y="24439"/>
                  </a:cubicBezTo>
                  <a:cubicBezTo>
                    <a:pt x="19717" y="24427"/>
                    <a:pt x="19324" y="24427"/>
                    <a:pt x="18931" y="24427"/>
                  </a:cubicBezTo>
                  <a:cubicBezTo>
                    <a:pt x="19181" y="24260"/>
                    <a:pt x="19431" y="24082"/>
                    <a:pt x="19669" y="23903"/>
                  </a:cubicBezTo>
                  <a:cubicBezTo>
                    <a:pt x="19943" y="23689"/>
                    <a:pt x="20288" y="23462"/>
                    <a:pt x="20491" y="23177"/>
                  </a:cubicBezTo>
                  <a:close/>
                  <a:moveTo>
                    <a:pt x="22753" y="23177"/>
                  </a:moveTo>
                  <a:cubicBezTo>
                    <a:pt x="22598" y="23331"/>
                    <a:pt x="22443" y="23498"/>
                    <a:pt x="22289" y="23653"/>
                  </a:cubicBezTo>
                  <a:cubicBezTo>
                    <a:pt x="22015" y="23915"/>
                    <a:pt x="21753" y="24177"/>
                    <a:pt x="21491" y="24439"/>
                  </a:cubicBezTo>
                  <a:lnTo>
                    <a:pt x="20372" y="24439"/>
                  </a:lnTo>
                  <a:cubicBezTo>
                    <a:pt x="20586" y="24272"/>
                    <a:pt x="20800" y="24105"/>
                    <a:pt x="21015" y="23927"/>
                  </a:cubicBezTo>
                  <a:cubicBezTo>
                    <a:pt x="21300" y="23712"/>
                    <a:pt x="21646" y="23486"/>
                    <a:pt x="21848" y="23177"/>
                  </a:cubicBezTo>
                  <a:close/>
                  <a:moveTo>
                    <a:pt x="23944" y="23177"/>
                  </a:moveTo>
                  <a:cubicBezTo>
                    <a:pt x="23848" y="23284"/>
                    <a:pt x="23741" y="23391"/>
                    <a:pt x="23646" y="23486"/>
                  </a:cubicBezTo>
                  <a:cubicBezTo>
                    <a:pt x="23348" y="23784"/>
                    <a:pt x="23063" y="24105"/>
                    <a:pt x="22801" y="24427"/>
                  </a:cubicBezTo>
                  <a:cubicBezTo>
                    <a:pt x="22432" y="24439"/>
                    <a:pt x="22074" y="24451"/>
                    <a:pt x="21729" y="24451"/>
                  </a:cubicBezTo>
                  <a:lnTo>
                    <a:pt x="21705" y="24451"/>
                  </a:lnTo>
                  <a:cubicBezTo>
                    <a:pt x="21943" y="24212"/>
                    <a:pt x="22170" y="23986"/>
                    <a:pt x="22396" y="23760"/>
                  </a:cubicBezTo>
                  <a:cubicBezTo>
                    <a:pt x="22586" y="23570"/>
                    <a:pt x="22789" y="23379"/>
                    <a:pt x="22979" y="23177"/>
                  </a:cubicBezTo>
                  <a:close/>
                  <a:moveTo>
                    <a:pt x="28551" y="23260"/>
                  </a:moveTo>
                  <a:cubicBezTo>
                    <a:pt x="28266" y="23462"/>
                    <a:pt x="28039" y="23748"/>
                    <a:pt x="27813" y="23998"/>
                  </a:cubicBezTo>
                  <a:cubicBezTo>
                    <a:pt x="27670" y="24165"/>
                    <a:pt x="27539" y="24343"/>
                    <a:pt x="27408" y="24510"/>
                  </a:cubicBezTo>
                  <a:cubicBezTo>
                    <a:pt x="26932" y="24439"/>
                    <a:pt x="26444" y="24403"/>
                    <a:pt x="25944" y="24379"/>
                  </a:cubicBezTo>
                  <a:cubicBezTo>
                    <a:pt x="26158" y="24201"/>
                    <a:pt x="26373" y="24022"/>
                    <a:pt x="26587" y="23843"/>
                  </a:cubicBezTo>
                  <a:cubicBezTo>
                    <a:pt x="26646" y="23784"/>
                    <a:pt x="27063" y="23462"/>
                    <a:pt x="27242" y="23272"/>
                  </a:cubicBezTo>
                  <a:cubicBezTo>
                    <a:pt x="27424" y="23277"/>
                    <a:pt x="27605" y="23280"/>
                    <a:pt x="27785" y="23280"/>
                  </a:cubicBezTo>
                  <a:cubicBezTo>
                    <a:pt x="28039" y="23280"/>
                    <a:pt x="28293" y="23274"/>
                    <a:pt x="28551" y="23260"/>
                  </a:cubicBezTo>
                  <a:close/>
                  <a:moveTo>
                    <a:pt x="29802" y="23153"/>
                  </a:moveTo>
                  <a:lnTo>
                    <a:pt x="29802" y="23153"/>
                  </a:lnTo>
                  <a:cubicBezTo>
                    <a:pt x="29599" y="23284"/>
                    <a:pt x="29397" y="23415"/>
                    <a:pt x="29206" y="23558"/>
                  </a:cubicBezTo>
                  <a:cubicBezTo>
                    <a:pt x="28789" y="23855"/>
                    <a:pt x="28254" y="24177"/>
                    <a:pt x="27968" y="24617"/>
                  </a:cubicBezTo>
                  <a:cubicBezTo>
                    <a:pt x="27861" y="24593"/>
                    <a:pt x="27742" y="24570"/>
                    <a:pt x="27623" y="24558"/>
                  </a:cubicBezTo>
                  <a:cubicBezTo>
                    <a:pt x="27754" y="24415"/>
                    <a:pt x="27897" y="24272"/>
                    <a:pt x="28027" y="24129"/>
                  </a:cubicBezTo>
                  <a:cubicBezTo>
                    <a:pt x="28289" y="23867"/>
                    <a:pt x="28599" y="23617"/>
                    <a:pt x="28801" y="23320"/>
                  </a:cubicBezTo>
                  <a:cubicBezTo>
                    <a:pt x="28825" y="23296"/>
                    <a:pt x="28825" y="23272"/>
                    <a:pt x="28813" y="23248"/>
                  </a:cubicBezTo>
                  <a:cubicBezTo>
                    <a:pt x="29147" y="23224"/>
                    <a:pt x="29480" y="23200"/>
                    <a:pt x="29802" y="23153"/>
                  </a:cubicBezTo>
                  <a:close/>
                  <a:moveTo>
                    <a:pt x="11093" y="1"/>
                  </a:moveTo>
                  <a:cubicBezTo>
                    <a:pt x="8526" y="1"/>
                    <a:pt x="5954" y="112"/>
                    <a:pt x="3489" y="543"/>
                  </a:cubicBezTo>
                  <a:cubicBezTo>
                    <a:pt x="3465" y="531"/>
                    <a:pt x="3441" y="531"/>
                    <a:pt x="3405" y="531"/>
                  </a:cubicBezTo>
                  <a:cubicBezTo>
                    <a:pt x="2810" y="638"/>
                    <a:pt x="2286" y="983"/>
                    <a:pt x="1798" y="1341"/>
                  </a:cubicBezTo>
                  <a:cubicBezTo>
                    <a:pt x="1369" y="1650"/>
                    <a:pt x="786" y="1995"/>
                    <a:pt x="524" y="2472"/>
                  </a:cubicBezTo>
                  <a:cubicBezTo>
                    <a:pt x="453" y="2603"/>
                    <a:pt x="500" y="2722"/>
                    <a:pt x="595" y="2781"/>
                  </a:cubicBezTo>
                  <a:cubicBezTo>
                    <a:pt x="417" y="6508"/>
                    <a:pt x="238" y="10235"/>
                    <a:pt x="191" y="13973"/>
                  </a:cubicBezTo>
                  <a:cubicBezTo>
                    <a:pt x="167" y="15771"/>
                    <a:pt x="167" y="17569"/>
                    <a:pt x="203" y="19367"/>
                  </a:cubicBezTo>
                  <a:cubicBezTo>
                    <a:pt x="238" y="21022"/>
                    <a:pt x="0" y="23058"/>
                    <a:pt x="548" y="24641"/>
                  </a:cubicBezTo>
                  <a:cubicBezTo>
                    <a:pt x="505" y="24801"/>
                    <a:pt x="634" y="24932"/>
                    <a:pt x="782" y="24932"/>
                  </a:cubicBezTo>
                  <a:cubicBezTo>
                    <a:pt x="799" y="24932"/>
                    <a:pt x="816" y="24931"/>
                    <a:pt x="834" y="24927"/>
                  </a:cubicBezTo>
                  <a:cubicBezTo>
                    <a:pt x="848" y="24930"/>
                    <a:pt x="863" y="24931"/>
                    <a:pt x="876" y="24931"/>
                  </a:cubicBezTo>
                  <a:cubicBezTo>
                    <a:pt x="917" y="24931"/>
                    <a:pt x="953" y="24918"/>
                    <a:pt x="988" y="24891"/>
                  </a:cubicBezTo>
                  <a:cubicBezTo>
                    <a:pt x="2163" y="25080"/>
                    <a:pt x="3376" y="25116"/>
                    <a:pt x="4588" y="25116"/>
                  </a:cubicBezTo>
                  <a:cubicBezTo>
                    <a:pt x="5331" y="25116"/>
                    <a:pt x="6073" y="25103"/>
                    <a:pt x="6807" y="25103"/>
                  </a:cubicBezTo>
                  <a:cubicBezTo>
                    <a:pt x="6987" y="25103"/>
                    <a:pt x="7167" y="25103"/>
                    <a:pt x="7346" y="25105"/>
                  </a:cubicBezTo>
                  <a:cubicBezTo>
                    <a:pt x="9739" y="25117"/>
                    <a:pt x="12133" y="25153"/>
                    <a:pt x="14538" y="25177"/>
                  </a:cubicBezTo>
                  <a:cubicBezTo>
                    <a:pt x="16931" y="25201"/>
                    <a:pt x="19324" y="25225"/>
                    <a:pt x="21729" y="25236"/>
                  </a:cubicBezTo>
                  <a:cubicBezTo>
                    <a:pt x="22880" y="25243"/>
                    <a:pt x="24134" y="25348"/>
                    <a:pt x="25368" y="25348"/>
                  </a:cubicBezTo>
                  <a:cubicBezTo>
                    <a:pt x="26367" y="25348"/>
                    <a:pt x="27355" y="25279"/>
                    <a:pt x="28266" y="25034"/>
                  </a:cubicBezTo>
                  <a:cubicBezTo>
                    <a:pt x="28313" y="25022"/>
                    <a:pt x="28337" y="24998"/>
                    <a:pt x="28361" y="24963"/>
                  </a:cubicBezTo>
                  <a:cubicBezTo>
                    <a:pt x="28825" y="24713"/>
                    <a:pt x="29230" y="24248"/>
                    <a:pt x="29647" y="23939"/>
                  </a:cubicBezTo>
                  <a:cubicBezTo>
                    <a:pt x="29980" y="23689"/>
                    <a:pt x="30337" y="23462"/>
                    <a:pt x="30647" y="23189"/>
                  </a:cubicBezTo>
                  <a:cubicBezTo>
                    <a:pt x="30664" y="23192"/>
                    <a:pt x="30681" y="23194"/>
                    <a:pt x="30699" y="23194"/>
                  </a:cubicBezTo>
                  <a:cubicBezTo>
                    <a:pt x="30805" y="23194"/>
                    <a:pt x="30916" y="23132"/>
                    <a:pt x="30956" y="23010"/>
                  </a:cubicBezTo>
                  <a:cubicBezTo>
                    <a:pt x="31421" y="21450"/>
                    <a:pt x="31183" y="19557"/>
                    <a:pt x="31195" y="17938"/>
                  </a:cubicBezTo>
                  <a:cubicBezTo>
                    <a:pt x="31195" y="16045"/>
                    <a:pt x="31195" y="14152"/>
                    <a:pt x="31147" y="12259"/>
                  </a:cubicBezTo>
                  <a:cubicBezTo>
                    <a:pt x="31040" y="8603"/>
                    <a:pt x="30897" y="4972"/>
                    <a:pt x="30540" y="1329"/>
                  </a:cubicBezTo>
                  <a:cubicBezTo>
                    <a:pt x="30742" y="1245"/>
                    <a:pt x="30694" y="900"/>
                    <a:pt x="30480" y="841"/>
                  </a:cubicBezTo>
                  <a:cubicBezTo>
                    <a:pt x="28468" y="281"/>
                    <a:pt x="26075" y="460"/>
                    <a:pt x="23991" y="352"/>
                  </a:cubicBezTo>
                  <a:cubicBezTo>
                    <a:pt x="21646" y="233"/>
                    <a:pt x="19300" y="150"/>
                    <a:pt x="16943" y="102"/>
                  </a:cubicBezTo>
                  <a:cubicBezTo>
                    <a:pt x="15030" y="66"/>
                    <a:pt x="13063" y="1"/>
                    <a:pt x="1109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  <p:sp>
        <p:nvSpPr>
          <p:cNvPr id="69" name="Rectángulo: esquinas redondeadas 33">
            <a:extLst>
              <a:ext uri="{FF2B5EF4-FFF2-40B4-BE49-F238E27FC236}">
                <a16:creationId xmlns:a16="http://schemas.microsoft.com/office/drawing/2014/main" id="{A9B6C6A2-9317-4C67-906D-2F1393F5BF4F}"/>
              </a:ext>
            </a:extLst>
          </p:cNvPr>
          <p:cNvSpPr/>
          <p:nvPr/>
        </p:nvSpPr>
        <p:spPr>
          <a:xfrm>
            <a:off x="5903372" y="1237264"/>
            <a:ext cx="1388746" cy="46801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0"/>
                <a:solidFill>
                  <a:schemeClr val="tx1"/>
                </a:solidFill>
                <a:latin typeface="Montserrat" panose="00000500000000000000" pitchFamily="2" charset="0"/>
              </a:rPr>
              <a:t>SNDIF</a:t>
            </a:r>
          </a:p>
        </p:txBody>
      </p:sp>
      <p:sp>
        <p:nvSpPr>
          <p:cNvPr id="70" name="Rectángulo: esquinas redondeadas 33">
            <a:extLst>
              <a:ext uri="{FF2B5EF4-FFF2-40B4-BE49-F238E27FC236}">
                <a16:creationId xmlns:a16="http://schemas.microsoft.com/office/drawing/2014/main" id="{A9B6C6A2-9317-4C67-906D-2F1393F5BF4F}"/>
              </a:ext>
            </a:extLst>
          </p:cNvPr>
          <p:cNvSpPr/>
          <p:nvPr/>
        </p:nvSpPr>
        <p:spPr>
          <a:xfrm>
            <a:off x="881623" y="5619532"/>
            <a:ext cx="2431214" cy="639937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ln w="0"/>
                <a:solidFill>
                  <a:schemeClr val="tx1"/>
                </a:solidFill>
                <a:latin typeface="Montserrat" panose="00000500000000000000" pitchFamily="2" charset="0"/>
              </a:rPr>
              <a:t>PROCURADURÍAS</a:t>
            </a:r>
          </a:p>
          <a:p>
            <a:pPr algn="ctr"/>
            <a:r>
              <a:rPr lang="x-none" sz="1600" b="1" dirty="0">
                <a:ln w="0"/>
                <a:solidFill>
                  <a:schemeClr val="tx1"/>
                </a:solidFill>
                <a:latin typeface="Montserrat" panose="00000500000000000000" pitchFamily="2" charset="0"/>
              </a:rPr>
              <a:t>ESTATALES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898233" y="2275496"/>
            <a:ext cx="1323753" cy="124359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7341573" y="1983879"/>
            <a:ext cx="1605128" cy="152103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7826215" y="3953501"/>
            <a:ext cx="1247456" cy="263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>
            <a:off x="7341573" y="4682896"/>
            <a:ext cx="381787" cy="94469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394045" y="4691442"/>
            <a:ext cx="509327" cy="90861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 flipV="1">
            <a:off x="3545066" y="3931305"/>
            <a:ext cx="1415664" cy="5092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oogle Shape;364;p20">
            <a:extLst>
              <a:ext uri="{FF2B5EF4-FFF2-40B4-BE49-F238E27FC236}">
                <a16:creationId xmlns:a16="http://schemas.microsoft.com/office/drawing/2014/main" id="{4BFA62A7-90F8-4330-8E48-22FB6C254D62}"/>
              </a:ext>
            </a:extLst>
          </p:cNvPr>
          <p:cNvGrpSpPr/>
          <p:nvPr/>
        </p:nvGrpSpPr>
        <p:grpSpPr>
          <a:xfrm>
            <a:off x="4862647" y="2991131"/>
            <a:ext cx="3004606" cy="1696719"/>
            <a:chOff x="4063785" y="2551463"/>
            <a:chExt cx="1057315" cy="996768"/>
          </a:xfrm>
          <a:solidFill>
            <a:srgbClr val="990033"/>
          </a:solidFill>
        </p:grpSpPr>
        <p:sp>
          <p:nvSpPr>
            <p:cNvPr id="30" name="Google Shape;365;p20">
              <a:extLst>
                <a:ext uri="{FF2B5EF4-FFF2-40B4-BE49-F238E27FC236}">
                  <a16:creationId xmlns:a16="http://schemas.microsoft.com/office/drawing/2014/main" id="{EE66EE65-0BD5-4FBB-8779-1CA64762A7A2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0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volini" panose="020B0502040204020203" pitchFamily="66" charset="0"/>
                  <a:ea typeface="Fira Sans Extra Condensed"/>
                  <a:cs typeface="Cavolini" panose="020B0502040204020203" pitchFamily="66" charset="0"/>
                  <a:sym typeface="Fira Sans Extra Condensed"/>
                </a:rPr>
                <a:t>Campaña de Promoción y Difusión de 32 Derechos de NNA </a:t>
              </a:r>
            </a:p>
          </p:txBody>
        </p:sp>
        <p:sp>
          <p:nvSpPr>
            <p:cNvPr id="31" name="Google Shape;366;p20">
              <a:extLst>
                <a:ext uri="{FF2B5EF4-FFF2-40B4-BE49-F238E27FC236}">
                  <a16:creationId xmlns:a16="http://schemas.microsoft.com/office/drawing/2014/main" id="{11FA5DF8-0683-4776-A2E3-2A782F637369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volini" panose="020B0502040204020203" pitchFamily="66" charset="0"/>
                <a:ea typeface="Fira Sans Extra Condensed"/>
                <a:cs typeface="Cavolini" panose="020B0502040204020203" pitchFamily="66" charset="0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19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ideo Campaña 32 Derech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862" y="964614"/>
            <a:ext cx="10477130" cy="58933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0730" y="279401"/>
            <a:ext cx="6269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1200" cap="none" spc="0" normalizeH="0" baseline="0" noProof="0" dirty="0">
              <a:ln>
                <a:noFill/>
              </a:ln>
              <a:solidFill>
                <a:srgbClr val="956251">
                  <a:lumMod val="50000"/>
                </a:srgb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783F1C-C080-4083-B276-22569C0B9085}"/>
              </a:ext>
            </a:extLst>
          </p:cNvPr>
          <p:cNvSpPr txBox="1"/>
          <p:nvPr/>
        </p:nvSpPr>
        <p:spPr>
          <a:xfrm>
            <a:off x="153458" y="194353"/>
            <a:ext cx="537212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ctr" defTabSz="457200">
              <a:lnSpc>
                <a:spcPct val="150000"/>
              </a:lnSpc>
              <a:defRPr sz="2800" b="1">
                <a:solidFill>
                  <a:srgbClr val="245C4F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s-MX" sz="2400" dirty="0">
                <a:solidFill>
                  <a:schemeClr val="accent2">
                    <a:lumMod val="75000"/>
                  </a:schemeClr>
                </a:solidFill>
              </a:rPr>
              <a:t>Materiales Enviados</a:t>
            </a:r>
          </a:p>
        </p:txBody>
      </p:sp>
    </p:spTree>
    <p:extLst>
      <p:ext uri="{BB962C8B-B14F-4D97-AF65-F5344CB8AC3E}">
        <p14:creationId xmlns:p14="http://schemas.microsoft.com/office/powerpoint/2010/main" val="23956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175;p32">
            <a:extLst>
              <a:ext uri="{FF2B5EF4-FFF2-40B4-BE49-F238E27FC236}">
                <a16:creationId xmlns:a16="http://schemas.microsoft.com/office/drawing/2014/main" id="{123CF4E0-F0D3-44C8-A185-68373C405A08}"/>
              </a:ext>
            </a:extLst>
          </p:cNvPr>
          <p:cNvSpPr/>
          <p:nvPr/>
        </p:nvSpPr>
        <p:spPr>
          <a:xfrm flipH="1">
            <a:off x="9077737" y="5243991"/>
            <a:ext cx="2446389" cy="1030696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681930"/>
          </a:solidFill>
          <a:ln w="28575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960730" y="279401"/>
            <a:ext cx="8225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956251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1200" cap="none" spc="0" normalizeH="0" baseline="0" noProof="0" dirty="0">
              <a:ln>
                <a:noFill/>
              </a:ln>
              <a:solidFill>
                <a:srgbClr val="956251">
                  <a:lumMod val="50000"/>
                </a:srgb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1" name="Google Shape;2162;p57">
            <a:extLst>
              <a:ext uri="{FF2B5EF4-FFF2-40B4-BE49-F238E27FC236}">
                <a16:creationId xmlns:a16="http://schemas.microsoft.com/office/drawing/2014/main" id="{D15D594C-4169-4635-A91C-F9B1C6210800}"/>
              </a:ext>
            </a:extLst>
          </p:cNvPr>
          <p:cNvSpPr/>
          <p:nvPr/>
        </p:nvSpPr>
        <p:spPr>
          <a:xfrm rot="16847250">
            <a:off x="6153147" y="4960305"/>
            <a:ext cx="117536" cy="486942"/>
          </a:xfrm>
          <a:custGeom>
            <a:avLst/>
            <a:gdLst/>
            <a:ahLst/>
            <a:cxnLst/>
            <a:rect l="l" t="t" r="r" b="b"/>
            <a:pathLst>
              <a:path w="3384" h="13190" extrusionOk="0">
                <a:moveTo>
                  <a:pt x="1096" y="1"/>
                </a:moveTo>
                <a:cubicBezTo>
                  <a:pt x="857" y="1"/>
                  <a:pt x="641" y="139"/>
                  <a:pt x="601" y="460"/>
                </a:cubicBezTo>
                <a:cubicBezTo>
                  <a:pt x="1" y="4663"/>
                  <a:pt x="434" y="8799"/>
                  <a:pt x="2002" y="12769"/>
                </a:cubicBezTo>
                <a:cubicBezTo>
                  <a:pt x="2108" y="13061"/>
                  <a:pt x="2368" y="13189"/>
                  <a:pt x="2623" y="13189"/>
                </a:cubicBezTo>
                <a:cubicBezTo>
                  <a:pt x="3009" y="13189"/>
                  <a:pt x="3383" y="12897"/>
                  <a:pt x="3203" y="12435"/>
                </a:cubicBezTo>
                <a:cubicBezTo>
                  <a:pt x="1735" y="8699"/>
                  <a:pt x="1235" y="4763"/>
                  <a:pt x="1802" y="793"/>
                </a:cubicBezTo>
                <a:cubicBezTo>
                  <a:pt x="1862" y="313"/>
                  <a:pt x="1454" y="1"/>
                  <a:pt x="1096" y="1"/>
                </a:cubicBezTo>
                <a:close/>
              </a:path>
            </a:pathLst>
          </a:custGeom>
          <a:solidFill>
            <a:srgbClr val="A6B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2" name="Google Shape;2163;p57">
            <a:extLst>
              <a:ext uri="{FF2B5EF4-FFF2-40B4-BE49-F238E27FC236}">
                <a16:creationId xmlns:a16="http://schemas.microsoft.com/office/drawing/2014/main" id="{41CBB326-98DA-42E7-8DE5-3952D2C92520}"/>
              </a:ext>
            </a:extLst>
          </p:cNvPr>
          <p:cNvSpPr/>
          <p:nvPr/>
        </p:nvSpPr>
        <p:spPr>
          <a:xfrm rot="16847250">
            <a:off x="6106855" y="4959535"/>
            <a:ext cx="208917" cy="805650"/>
          </a:xfrm>
          <a:custGeom>
            <a:avLst/>
            <a:gdLst/>
            <a:ahLst/>
            <a:cxnLst/>
            <a:rect l="l" t="t" r="r" b="b"/>
            <a:pathLst>
              <a:path w="6015" h="21823" extrusionOk="0">
                <a:moveTo>
                  <a:pt x="2795" y="0"/>
                </a:moveTo>
                <a:cubicBezTo>
                  <a:pt x="2544" y="0"/>
                  <a:pt x="2294" y="131"/>
                  <a:pt x="2202" y="435"/>
                </a:cubicBezTo>
                <a:cubicBezTo>
                  <a:pt x="0" y="7507"/>
                  <a:pt x="901" y="15146"/>
                  <a:pt x="4670" y="21517"/>
                </a:cubicBezTo>
                <a:cubicBezTo>
                  <a:pt x="4794" y="21733"/>
                  <a:pt x="4982" y="21823"/>
                  <a:pt x="5170" y="21823"/>
                </a:cubicBezTo>
                <a:cubicBezTo>
                  <a:pt x="5590" y="21823"/>
                  <a:pt x="6014" y="21377"/>
                  <a:pt x="5738" y="20917"/>
                </a:cubicBezTo>
                <a:cubicBezTo>
                  <a:pt x="2135" y="14779"/>
                  <a:pt x="1301" y="7540"/>
                  <a:pt x="3403" y="769"/>
                </a:cubicBezTo>
                <a:cubicBezTo>
                  <a:pt x="3564" y="305"/>
                  <a:pt x="3178" y="0"/>
                  <a:pt x="2795" y="0"/>
                </a:cubicBezTo>
                <a:close/>
              </a:path>
            </a:pathLst>
          </a:custGeom>
          <a:solidFill>
            <a:srgbClr val="A6B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3" name="Google Shape;2164;p57">
            <a:extLst>
              <a:ext uri="{FF2B5EF4-FFF2-40B4-BE49-F238E27FC236}">
                <a16:creationId xmlns:a16="http://schemas.microsoft.com/office/drawing/2014/main" id="{48D2AE30-6731-4AE4-A03B-FBDC4260A8EC}"/>
              </a:ext>
            </a:extLst>
          </p:cNvPr>
          <p:cNvSpPr/>
          <p:nvPr/>
        </p:nvSpPr>
        <p:spPr>
          <a:xfrm rot="16847250">
            <a:off x="6219672" y="5382031"/>
            <a:ext cx="229201" cy="365113"/>
          </a:xfrm>
          <a:custGeom>
            <a:avLst/>
            <a:gdLst/>
            <a:ahLst/>
            <a:cxnLst/>
            <a:rect l="l" t="t" r="r" b="b"/>
            <a:pathLst>
              <a:path w="6599" h="9890" extrusionOk="0">
                <a:moveTo>
                  <a:pt x="777" y="1"/>
                </a:moveTo>
                <a:cubicBezTo>
                  <a:pt x="402" y="1"/>
                  <a:pt x="0" y="306"/>
                  <a:pt x="121" y="769"/>
                </a:cubicBezTo>
                <a:cubicBezTo>
                  <a:pt x="922" y="4238"/>
                  <a:pt x="2689" y="7274"/>
                  <a:pt x="5258" y="9709"/>
                </a:cubicBezTo>
                <a:cubicBezTo>
                  <a:pt x="5393" y="9836"/>
                  <a:pt x="5541" y="9890"/>
                  <a:pt x="5684" y="9890"/>
                </a:cubicBezTo>
                <a:cubicBezTo>
                  <a:pt x="6176" y="9890"/>
                  <a:pt x="6598" y="9256"/>
                  <a:pt x="6159" y="8842"/>
                </a:cubicBezTo>
                <a:cubicBezTo>
                  <a:pt x="3724" y="6540"/>
                  <a:pt x="2089" y="3705"/>
                  <a:pt x="1322" y="436"/>
                </a:cubicBezTo>
                <a:cubicBezTo>
                  <a:pt x="1256" y="132"/>
                  <a:pt x="1022" y="1"/>
                  <a:pt x="777" y="1"/>
                </a:cubicBezTo>
                <a:close/>
              </a:path>
            </a:pathLst>
          </a:custGeom>
          <a:solidFill>
            <a:srgbClr val="A6B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6" name="Google Shape;181;p32">
            <a:extLst>
              <a:ext uri="{FF2B5EF4-FFF2-40B4-BE49-F238E27FC236}">
                <a16:creationId xmlns:a16="http://schemas.microsoft.com/office/drawing/2014/main" id="{7332F695-B3A5-46AF-9641-9357191E2024}"/>
              </a:ext>
            </a:extLst>
          </p:cNvPr>
          <p:cNvSpPr/>
          <p:nvPr/>
        </p:nvSpPr>
        <p:spPr>
          <a:xfrm>
            <a:off x="1500963" y="1777286"/>
            <a:ext cx="3056752" cy="1379946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245C4F"/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82;p32">
            <a:extLst>
              <a:ext uri="{FF2B5EF4-FFF2-40B4-BE49-F238E27FC236}">
                <a16:creationId xmlns:a16="http://schemas.microsoft.com/office/drawing/2014/main" id="{A507B665-8650-4126-8EB2-F7E34DA8E451}"/>
              </a:ext>
            </a:extLst>
          </p:cNvPr>
          <p:cNvSpPr/>
          <p:nvPr/>
        </p:nvSpPr>
        <p:spPr>
          <a:xfrm>
            <a:off x="1978074" y="1352226"/>
            <a:ext cx="526006" cy="465212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Lato"/>
                <a:cs typeface="Lato"/>
                <a:sym typeface="Lato"/>
              </a:rPr>
              <a:t>6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84" name="Google Shape;175;p32">
            <a:extLst>
              <a:ext uri="{FF2B5EF4-FFF2-40B4-BE49-F238E27FC236}">
                <a16:creationId xmlns:a16="http://schemas.microsoft.com/office/drawing/2014/main" id="{1149C2F2-F180-4401-BA64-8DA1BD6A4093}"/>
              </a:ext>
            </a:extLst>
          </p:cNvPr>
          <p:cNvSpPr/>
          <p:nvPr/>
        </p:nvSpPr>
        <p:spPr>
          <a:xfrm flipH="1">
            <a:off x="8760018" y="1774163"/>
            <a:ext cx="2764109" cy="1122765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BD955A"/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76;p32">
            <a:extLst>
              <a:ext uri="{FF2B5EF4-FFF2-40B4-BE49-F238E27FC236}">
                <a16:creationId xmlns:a16="http://schemas.microsoft.com/office/drawing/2014/main" id="{59B1025D-3FE8-4D47-AFCA-24F706EC5820}"/>
              </a:ext>
            </a:extLst>
          </p:cNvPr>
          <p:cNvSpPr/>
          <p:nvPr/>
        </p:nvSpPr>
        <p:spPr>
          <a:xfrm flipH="1">
            <a:off x="10584772" y="1500643"/>
            <a:ext cx="475516" cy="423983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Lato"/>
              </a:rPr>
              <a:t>1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75;p32">
            <a:extLst>
              <a:ext uri="{FF2B5EF4-FFF2-40B4-BE49-F238E27FC236}">
                <a16:creationId xmlns:a16="http://schemas.microsoft.com/office/drawing/2014/main" id="{47746952-FAC0-4C59-A152-680F9D61EAB5}"/>
              </a:ext>
            </a:extLst>
          </p:cNvPr>
          <p:cNvSpPr/>
          <p:nvPr/>
        </p:nvSpPr>
        <p:spPr>
          <a:xfrm flipH="1">
            <a:off x="9246869" y="3406192"/>
            <a:ext cx="2087054" cy="1032736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245C4F"/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76;p32">
            <a:extLst>
              <a:ext uri="{FF2B5EF4-FFF2-40B4-BE49-F238E27FC236}">
                <a16:creationId xmlns:a16="http://schemas.microsoft.com/office/drawing/2014/main" id="{E44B566C-A705-4BCB-9E1C-6286CD122A3F}"/>
              </a:ext>
            </a:extLst>
          </p:cNvPr>
          <p:cNvSpPr/>
          <p:nvPr/>
        </p:nvSpPr>
        <p:spPr>
          <a:xfrm flipH="1">
            <a:off x="10940108" y="3157232"/>
            <a:ext cx="414771" cy="385911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ato"/>
                <a:cs typeface="Lato"/>
                <a:sym typeface="Lato"/>
              </a:rPr>
              <a:t>2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76;p32">
            <a:extLst>
              <a:ext uri="{FF2B5EF4-FFF2-40B4-BE49-F238E27FC236}">
                <a16:creationId xmlns:a16="http://schemas.microsoft.com/office/drawing/2014/main" id="{D36BCD5C-E1FD-4648-A9F2-9299BCD73E67}"/>
              </a:ext>
            </a:extLst>
          </p:cNvPr>
          <p:cNvSpPr/>
          <p:nvPr/>
        </p:nvSpPr>
        <p:spPr>
          <a:xfrm flipH="1">
            <a:off x="10754190" y="4853988"/>
            <a:ext cx="496990" cy="537660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Lato"/>
              </a:rPr>
              <a:t>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81;p32">
            <a:extLst>
              <a:ext uri="{FF2B5EF4-FFF2-40B4-BE49-F238E27FC236}">
                <a16:creationId xmlns:a16="http://schemas.microsoft.com/office/drawing/2014/main" id="{EE599EF8-F91B-44EE-B362-49F4A2DC0D94}"/>
              </a:ext>
            </a:extLst>
          </p:cNvPr>
          <p:cNvSpPr/>
          <p:nvPr/>
        </p:nvSpPr>
        <p:spPr>
          <a:xfrm>
            <a:off x="1246952" y="3550935"/>
            <a:ext cx="2716763" cy="1107737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BD955A"/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82;p32">
            <a:extLst>
              <a:ext uri="{FF2B5EF4-FFF2-40B4-BE49-F238E27FC236}">
                <a16:creationId xmlns:a16="http://schemas.microsoft.com/office/drawing/2014/main" id="{D0D4644F-1E7B-48F7-BB3B-0A3F84726238}"/>
              </a:ext>
            </a:extLst>
          </p:cNvPr>
          <p:cNvSpPr/>
          <p:nvPr/>
        </p:nvSpPr>
        <p:spPr>
          <a:xfrm>
            <a:off x="1592404" y="3289087"/>
            <a:ext cx="480357" cy="428232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ato"/>
                <a:cs typeface="Lato"/>
                <a:sym typeface="Lato"/>
              </a:rPr>
              <a:t>5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Lato"/>
              <a:cs typeface="Lato"/>
              <a:sym typeface="Lato"/>
            </a:endParaRPr>
          </a:p>
        </p:txBody>
      </p:sp>
      <p:sp>
        <p:nvSpPr>
          <p:cNvPr id="76" name="Google Shape;181;p32">
            <a:extLst>
              <a:ext uri="{FF2B5EF4-FFF2-40B4-BE49-F238E27FC236}">
                <a16:creationId xmlns:a16="http://schemas.microsoft.com/office/drawing/2014/main" id="{A2FC9C57-33D7-44D8-93F4-471789DB1106}"/>
              </a:ext>
            </a:extLst>
          </p:cNvPr>
          <p:cNvSpPr/>
          <p:nvPr/>
        </p:nvSpPr>
        <p:spPr>
          <a:xfrm>
            <a:off x="1479176" y="5417843"/>
            <a:ext cx="3145998" cy="1001676"/>
          </a:xfrm>
          <a:custGeom>
            <a:avLst/>
            <a:gdLst/>
            <a:ahLst/>
            <a:cxnLst/>
            <a:rect l="l" t="t" r="r" b="b"/>
            <a:pathLst>
              <a:path w="56308" h="29995" extrusionOk="0">
                <a:moveTo>
                  <a:pt x="25997" y="0"/>
                </a:moveTo>
                <a:cubicBezTo>
                  <a:pt x="25091" y="0"/>
                  <a:pt x="24186" y="26"/>
                  <a:pt x="23284" y="84"/>
                </a:cubicBezTo>
                <a:cubicBezTo>
                  <a:pt x="20982" y="251"/>
                  <a:pt x="18647" y="251"/>
                  <a:pt x="16312" y="351"/>
                </a:cubicBezTo>
                <a:cubicBezTo>
                  <a:pt x="14845" y="418"/>
                  <a:pt x="13377" y="618"/>
                  <a:pt x="11909" y="785"/>
                </a:cubicBezTo>
                <a:cubicBezTo>
                  <a:pt x="10869" y="904"/>
                  <a:pt x="9855" y="1234"/>
                  <a:pt x="8798" y="1234"/>
                </a:cubicBezTo>
                <a:cubicBezTo>
                  <a:pt x="8668" y="1234"/>
                  <a:pt x="8538" y="1229"/>
                  <a:pt x="8407" y="1218"/>
                </a:cubicBezTo>
                <a:cubicBezTo>
                  <a:pt x="8240" y="1198"/>
                  <a:pt x="8075" y="1188"/>
                  <a:pt x="7911" y="1188"/>
                </a:cubicBezTo>
                <a:cubicBezTo>
                  <a:pt x="6763" y="1188"/>
                  <a:pt x="5680" y="1648"/>
                  <a:pt x="4571" y="1852"/>
                </a:cubicBezTo>
                <a:cubicBezTo>
                  <a:pt x="3436" y="2019"/>
                  <a:pt x="2536" y="2519"/>
                  <a:pt x="1735" y="3420"/>
                </a:cubicBezTo>
                <a:cubicBezTo>
                  <a:pt x="1101" y="4120"/>
                  <a:pt x="701" y="4854"/>
                  <a:pt x="668" y="5688"/>
                </a:cubicBezTo>
                <a:cubicBezTo>
                  <a:pt x="601" y="7856"/>
                  <a:pt x="268" y="9991"/>
                  <a:pt x="268" y="12160"/>
                </a:cubicBezTo>
                <a:cubicBezTo>
                  <a:pt x="268" y="12360"/>
                  <a:pt x="268" y="12560"/>
                  <a:pt x="234" y="12760"/>
                </a:cubicBezTo>
                <a:cubicBezTo>
                  <a:pt x="1" y="14795"/>
                  <a:pt x="101" y="16830"/>
                  <a:pt x="167" y="18864"/>
                </a:cubicBezTo>
                <a:cubicBezTo>
                  <a:pt x="234" y="20599"/>
                  <a:pt x="501" y="22267"/>
                  <a:pt x="634" y="24001"/>
                </a:cubicBezTo>
                <a:cubicBezTo>
                  <a:pt x="801" y="25703"/>
                  <a:pt x="1368" y="27270"/>
                  <a:pt x="2336" y="28671"/>
                </a:cubicBezTo>
                <a:cubicBezTo>
                  <a:pt x="2803" y="29405"/>
                  <a:pt x="3436" y="29906"/>
                  <a:pt x="4337" y="29972"/>
                </a:cubicBezTo>
                <a:cubicBezTo>
                  <a:pt x="4600" y="29986"/>
                  <a:pt x="4856" y="29994"/>
                  <a:pt x="5112" y="29994"/>
                </a:cubicBezTo>
                <a:cubicBezTo>
                  <a:pt x="5474" y="29994"/>
                  <a:pt x="5834" y="29978"/>
                  <a:pt x="6205" y="29939"/>
                </a:cubicBezTo>
                <a:cubicBezTo>
                  <a:pt x="7006" y="29839"/>
                  <a:pt x="7840" y="29672"/>
                  <a:pt x="8640" y="29672"/>
                </a:cubicBezTo>
                <a:cubicBezTo>
                  <a:pt x="10542" y="29672"/>
                  <a:pt x="12410" y="29439"/>
                  <a:pt x="14311" y="29372"/>
                </a:cubicBezTo>
                <a:cubicBezTo>
                  <a:pt x="16246" y="29305"/>
                  <a:pt x="18180" y="29105"/>
                  <a:pt x="20148" y="29105"/>
                </a:cubicBezTo>
                <a:cubicBezTo>
                  <a:pt x="21383" y="29105"/>
                  <a:pt x="22617" y="28938"/>
                  <a:pt x="23851" y="28872"/>
                </a:cubicBezTo>
                <a:cubicBezTo>
                  <a:pt x="25953" y="28771"/>
                  <a:pt x="28021" y="28638"/>
                  <a:pt x="30122" y="28571"/>
                </a:cubicBezTo>
                <a:cubicBezTo>
                  <a:pt x="30483" y="28565"/>
                  <a:pt x="30843" y="28563"/>
                  <a:pt x="31203" y="28563"/>
                </a:cubicBezTo>
                <a:cubicBezTo>
                  <a:pt x="32878" y="28563"/>
                  <a:pt x="34552" y="28622"/>
                  <a:pt x="36227" y="28705"/>
                </a:cubicBezTo>
                <a:cubicBezTo>
                  <a:pt x="36740" y="28740"/>
                  <a:pt x="37250" y="28754"/>
                  <a:pt x="37760" y="28754"/>
                </a:cubicBezTo>
                <a:cubicBezTo>
                  <a:pt x="39172" y="28754"/>
                  <a:pt x="40576" y="28645"/>
                  <a:pt x="41997" y="28571"/>
                </a:cubicBezTo>
                <a:cubicBezTo>
                  <a:pt x="42303" y="28560"/>
                  <a:pt x="42608" y="28555"/>
                  <a:pt x="42913" y="28555"/>
                </a:cubicBezTo>
                <a:cubicBezTo>
                  <a:pt x="44071" y="28555"/>
                  <a:pt x="45228" y="28621"/>
                  <a:pt x="46385" y="28621"/>
                </a:cubicBezTo>
                <a:cubicBezTo>
                  <a:pt x="46691" y="28621"/>
                  <a:pt x="46996" y="28616"/>
                  <a:pt x="47301" y="28605"/>
                </a:cubicBezTo>
                <a:cubicBezTo>
                  <a:pt x="49102" y="28538"/>
                  <a:pt x="50837" y="28138"/>
                  <a:pt x="52572" y="27571"/>
                </a:cubicBezTo>
                <a:cubicBezTo>
                  <a:pt x="53439" y="27304"/>
                  <a:pt x="54006" y="26703"/>
                  <a:pt x="54440" y="25936"/>
                </a:cubicBezTo>
                <a:cubicBezTo>
                  <a:pt x="55540" y="24068"/>
                  <a:pt x="55507" y="22033"/>
                  <a:pt x="55474" y="19999"/>
                </a:cubicBezTo>
                <a:cubicBezTo>
                  <a:pt x="55474" y="19832"/>
                  <a:pt x="55374" y="19665"/>
                  <a:pt x="55374" y="19465"/>
                </a:cubicBezTo>
                <a:cubicBezTo>
                  <a:pt x="55540" y="17964"/>
                  <a:pt x="55607" y="16429"/>
                  <a:pt x="55740" y="14895"/>
                </a:cubicBezTo>
                <a:cubicBezTo>
                  <a:pt x="55974" y="12860"/>
                  <a:pt x="56207" y="10859"/>
                  <a:pt x="56074" y="8824"/>
                </a:cubicBezTo>
                <a:cubicBezTo>
                  <a:pt x="56074" y="8590"/>
                  <a:pt x="56074" y="8323"/>
                  <a:pt x="56107" y="8090"/>
                </a:cubicBezTo>
                <a:cubicBezTo>
                  <a:pt x="56308" y="6789"/>
                  <a:pt x="56207" y="5455"/>
                  <a:pt x="55907" y="4154"/>
                </a:cubicBezTo>
                <a:cubicBezTo>
                  <a:pt x="55774" y="3453"/>
                  <a:pt x="55407" y="2920"/>
                  <a:pt x="54873" y="2453"/>
                </a:cubicBezTo>
                <a:cubicBezTo>
                  <a:pt x="54573" y="2186"/>
                  <a:pt x="54239" y="1886"/>
                  <a:pt x="53872" y="1719"/>
                </a:cubicBezTo>
                <a:cubicBezTo>
                  <a:pt x="53205" y="1419"/>
                  <a:pt x="52605" y="918"/>
                  <a:pt x="51804" y="885"/>
                </a:cubicBezTo>
                <a:cubicBezTo>
                  <a:pt x="49269" y="751"/>
                  <a:pt x="46767" y="585"/>
                  <a:pt x="44266" y="518"/>
                </a:cubicBezTo>
                <a:cubicBezTo>
                  <a:pt x="39829" y="418"/>
                  <a:pt x="35426" y="551"/>
                  <a:pt x="30989" y="218"/>
                </a:cubicBezTo>
                <a:cubicBezTo>
                  <a:pt x="29344" y="88"/>
                  <a:pt x="27671" y="0"/>
                  <a:pt x="25997" y="0"/>
                </a:cubicBezTo>
                <a:close/>
              </a:path>
            </a:pathLst>
          </a:custGeom>
          <a:solidFill>
            <a:srgbClr val="DFC9A4"/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82;p32">
            <a:extLst>
              <a:ext uri="{FF2B5EF4-FFF2-40B4-BE49-F238E27FC236}">
                <a16:creationId xmlns:a16="http://schemas.microsoft.com/office/drawing/2014/main" id="{C8BE982F-5A59-4AD7-93F6-5892051CF73A}"/>
              </a:ext>
            </a:extLst>
          </p:cNvPr>
          <p:cNvSpPr/>
          <p:nvPr/>
        </p:nvSpPr>
        <p:spPr>
          <a:xfrm>
            <a:off x="1864846" y="5117799"/>
            <a:ext cx="442730" cy="444469"/>
          </a:xfrm>
          <a:custGeom>
            <a:avLst/>
            <a:gdLst/>
            <a:ahLst/>
            <a:cxnLst/>
            <a:rect l="l" t="t" r="r" b="b"/>
            <a:pathLst>
              <a:path w="19715" h="20900" extrusionOk="0">
                <a:moveTo>
                  <a:pt x="9613" y="1"/>
                </a:moveTo>
                <a:cubicBezTo>
                  <a:pt x="8599" y="1"/>
                  <a:pt x="7632" y="282"/>
                  <a:pt x="6739" y="803"/>
                </a:cubicBezTo>
                <a:cubicBezTo>
                  <a:pt x="4604" y="2037"/>
                  <a:pt x="3136" y="3839"/>
                  <a:pt x="2269" y="6140"/>
                </a:cubicBezTo>
                <a:cubicBezTo>
                  <a:pt x="1435" y="8342"/>
                  <a:pt x="601" y="10543"/>
                  <a:pt x="301" y="12912"/>
                </a:cubicBezTo>
                <a:cubicBezTo>
                  <a:pt x="168" y="13846"/>
                  <a:pt x="67" y="14746"/>
                  <a:pt x="201" y="15647"/>
                </a:cubicBezTo>
                <a:cubicBezTo>
                  <a:pt x="334" y="16381"/>
                  <a:pt x="334" y="17048"/>
                  <a:pt x="134" y="17749"/>
                </a:cubicBezTo>
                <a:cubicBezTo>
                  <a:pt x="1" y="18282"/>
                  <a:pt x="134" y="18582"/>
                  <a:pt x="568" y="18849"/>
                </a:cubicBezTo>
                <a:cubicBezTo>
                  <a:pt x="1135" y="19216"/>
                  <a:pt x="1735" y="19583"/>
                  <a:pt x="2236" y="20017"/>
                </a:cubicBezTo>
                <a:cubicBezTo>
                  <a:pt x="2912" y="20626"/>
                  <a:pt x="3634" y="20899"/>
                  <a:pt x="4423" y="20899"/>
                </a:cubicBezTo>
                <a:cubicBezTo>
                  <a:pt x="4801" y="20899"/>
                  <a:pt x="5194" y="20836"/>
                  <a:pt x="5605" y="20717"/>
                </a:cubicBezTo>
                <a:cubicBezTo>
                  <a:pt x="7339" y="20150"/>
                  <a:pt x="9141" y="19850"/>
                  <a:pt x="10942" y="19483"/>
                </a:cubicBezTo>
                <a:cubicBezTo>
                  <a:pt x="12543" y="19150"/>
                  <a:pt x="14244" y="19216"/>
                  <a:pt x="15845" y="18816"/>
                </a:cubicBezTo>
                <a:cubicBezTo>
                  <a:pt x="16246" y="18516"/>
                  <a:pt x="16646" y="18249"/>
                  <a:pt x="17013" y="17949"/>
                </a:cubicBezTo>
                <a:cubicBezTo>
                  <a:pt x="17280" y="17749"/>
                  <a:pt x="17580" y="17482"/>
                  <a:pt x="17580" y="17115"/>
                </a:cubicBezTo>
                <a:cubicBezTo>
                  <a:pt x="17613" y="16247"/>
                  <a:pt x="18214" y="15747"/>
                  <a:pt x="18781" y="15247"/>
                </a:cubicBezTo>
                <a:cubicBezTo>
                  <a:pt x="19081" y="14313"/>
                  <a:pt x="19348" y="13379"/>
                  <a:pt x="19515" y="12445"/>
                </a:cubicBezTo>
                <a:cubicBezTo>
                  <a:pt x="19581" y="12011"/>
                  <a:pt x="19715" y="11577"/>
                  <a:pt x="19648" y="11144"/>
                </a:cubicBezTo>
                <a:cubicBezTo>
                  <a:pt x="19515" y="9476"/>
                  <a:pt x="19114" y="7942"/>
                  <a:pt x="17914" y="6707"/>
                </a:cubicBezTo>
                <a:cubicBezTo>
                  <a:pt x="17346" y="6340"/>
                  <a:pt x="16946" y="5807"/>
                  <a:pt x="16479" y="5340"/>
                </a:cubicBezTo>
                <a:cubicBezTo>
                  <a:pt x="16346" y="5173"/>
                  <a:pt x="16246" y="4939"/>
                  <a:pt x="16212" y="4706"/>
                </a:cubicBezTo>
                <a:cubicBezTo>
                  <a:pt x="16112" y="3872"/>
                  <a:pt x="15845" y="3138"/>
                  <a:pt x="15312" y="2504"/>
                </a:cubicBezTo>
                <a:cubicBezTo>
                  <a:pt x="15245" y="2404"/>
                  <a:pt x="15278" y="2271"/>
                  <a:pt x="15245" y="2137"/>
                </a:cubicBezTo>
                <a:cubicBezTo>
                  <a:pt x="15178" y="2104"/>
                  <a:pt x="15078" y="2071"/>
                  <a:pt x="15011" y="2037"/>
                </a:cubicBezTo>
                <a:lnTo>
                  <a:pt x="14978" y="2037"/>
                </a:lnTo>
                <a:cubicBezTo>
                  <a:pt x="13977" y="1003"/>
                  <a:pt x="12810" y="303"/>
                  <a:pt x="11376" y="169"/>
                </a:cubicBezTo>
                <a:cubicBezTo>
                  <a:pt x="11142" y="136"/>
                  <a:pt x="10909" y="136"/>
                  <a:pt x="10675" y="103"/>
                </a:cubicBezTo>
                <a:cubicBezTo>
                  <a:pt x="10316" y="34"/>
                  <a:pt x="9962" y="1"/>
                  <a:pt x="9613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ato"/>
                <a:cs typeface="Lato"/>
                <a:sym typeface="Lato"/>
              </a:rPr>
              <a:t>4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Lato"/>
              <a:cs typeface="Lato"/>
              <a:sym typeface="Lato"/>
            </a:endParaRPr>
          </a:p>
        </p:txBody>
      </p:sp>
      <p:sp>
        <p:nvSpPr>
          <p:cNvPr id="50" name="Cuadro de texto 2">
            <a:extLst>
              <a:ext uri="{FF2B5EF4-FFF2-40B4-BE49-F238E27FC236}">
                <a16:creationId xmlns:a16="http://schemas.microsoft.com/office/drawing/2014/main" id="{56C374A3-97EF-46A7-A556-B637D5E10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07" y="1786739"/>
            <a:ext cx="3145165" cy="63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Coordinación con dependencias gubernamentales, privadas y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OSC´s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Cuadro de texto 2">
            <a:extLst>
              <a:ext uri="{FF2B5EF4-FFF2-40B4-BE49-F238E27FC236}">
                <a16:creationId xmlns:a16="http://schemas.microsoft.com/office/drawing/2014/main" id="{102DF2C4-7F1C-4193-88D0-34677B1B6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869" y="3626627"/>
            <a:ext cx="2108010" cy="6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Crianza Positiva y Buen trato</a:t>
            </a:r>
          </a:p>
        </p:txBody>
      </p:sp>
      <p:sp>
        <p:nvSpPr>
          <p:cNvPr id="52" name="Cuadro de texto 2">
            <a:extLst>
              <a:ext uri="{FF2B5EF4-FFF2-40B4-BE49-F238E27FC236}">
                <a16:creationId xmlns:a16="http://schemas.microsoft.com/office/drawing/2014/main" id="{CA7F3CE7-F6F9-42A5-93B7-99BEBC1A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261" y="1897936"/>
            <a:ext cx="2490618" cy="7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Generar un cambio cultural en la educación de NNA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uadro de texto 2">
            <a:extLst>
              <a:ext uri="{FF2B5EF4-FFF2-40B4-BE49-F238E27FC236}">
                <a16:creationId xmlns:a16="http://schemas.microsoft.com/office/drawing/2014/main" id="{04E78808-E344-40F0-8D38-B7F0F4E0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904" y="5383424"/>
            <a:ext cx="2323680" cy="6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Dirigida a personas adultas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uadro de texto 2">
            <a:extLst>
              <a:ext uri="{FF2B5EF4-FFF2-40B4-BE49-F238E27FC236}">
                <a16:creationId xmlns:a16="http://schemas.microsoft.com/office/drawing/2014/main" id="{AB79C646-CF0D-4082-B1E4-B423A2E9E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07" y="5488121"/>
            <a:ext cx="3145166" cy="113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y prevenir las formas de violencia contra NNA  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Cuadro de texto 2">
            <a:extLst>
              <a:ext uri="{FF2B5EF4-FFF2-40B4-BE49-F238E27FC236}">
                <a16:creationId xmlns:a16="http://schemas.microsoft.com/office/drawing/2014/main" id="{9196023B-AEFA-4730-8480-BE49FDFB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15" y="3643216"/>
            <a:ext cx="2971347" cy="63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Generar nuevas habilidades parentales en las personas adultas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oogle Shape;553;p22">
            <a:extLst>
              <a:ext uri="{FF2B5EF4-FFF2-40B4-BE49-F238E27FC236}">
                <a16:creationId xmlns:a16="http://schemas.microsoft.com/office/drawing/2014/main" id="{9B8786AF-5C4E-49FA-9923-A41D95487EF1}"/>
              </a:ext>
            </a:extLst>
          </p:cNvPr>
          <p:cNvGrpSpPr/>
          <p:nvPr/>
        </p:nvGrpSpPr>
        <p:grpSpPr>
          <a:xfrm>
            <a:off x="4879875" y="2470248"/>
            <a:ext cx="3357124" cy="2691053"/>
            <a:chOff x="4261068" y="1820750"/>
            <a:chExt cx="719992" cy="623998"/>
          </a:xfrm>
        </p:grpSpPr>
        <p:sp>
          <p:nvSpPr>
            <p:cNvPr id="57" name="Google Shape;554;p22">
              <a:extLst>
                <a:ext uri="{FF2B5EF4-FFF2-40B4-BE49-F238E27FC236}">
                  <a16:creationId xmlns:a16="http://schemas.microsoft.com/office/drawing/2014/main" id="{5189187F-9BDA-4D08-9D9F-D0E20281E253}"/>
                </a:ext>
              </a:extLst>
            </p:cNvPr>
            <p:cNvSpPr/>
            <p:nvPr/>
          </p:nvSpPr>
          <p:spPr>
            <a:xfrm>
              <a:off x="4261068" y="1820750"/>
              <a:ext cx="719992" cy="623998"/>
            </a:xfrm>
            <a:custGeom>
              <a:avLst/>
              <a:gdLst/>
              <a:ahLst/>
              <a:cxnLst/>
              <a:rect l="l" t="t" r="r" b="b"/>
              <a:pathLst>
                <a:path w="27969" h="24240" extrusionOk="0">
                  <a:moveTo>
                    <a:pt x="20039" y="1676"/>
                  </a:moveTo>
                  <a:lnTo>
                    <a:pt x="20039" y="1676"/>
                  </a:lnTo>
                  <a:cubicBezTo>
                    <a:pt x="21646" y="2295"/>
                    <a:pt x="23146" y="3224"/>
                    <a:pt x="24325" y="4450"/>
                  </a:cubicBezTo>
                  <a:cubicBezTo>
                    <a:pt x="23813" y="4188"/>
                    <a:pt x="23265" y="3950"/>
                    <a:pt x="22729" y="3748"/>
                  </a:cubicBezTo>
                  <a:cubicBezTo>
                    <a:pt x="22420" y="3402"/>
                    <a:pt x="22074" y="3081"/>
                    <a:pt x="21705" y="2783"/>
                  </a:cubicBezTo>
                  <a:cubicBezTo>
                    <a:pt x="21182" y="2367"/>
                    <a:pt x="20622" y="1997"/>
                    <a:pt x="20039" y="1676"/>
                  </a:cubicBezTo>
                  <a:close/>
                  <a:moveTo>
                    <a:pt x="23182" y="4224"/>
                  </a:moveTo>
                  <a:lnTo>
                    <a:pt x="23182" y="4224"/>
                  </a:lnTo>
                  <a:cubicBezTo>
                    <a:pt x="23694" y="4510"/>
                    <a:pt x="24230" y="4772"/>
                    <a:pt x="24765" y="4998"/>
                  </a:cubicBezTo>
                  <a:cubicBezTo>
                    <a:pt x="24782" y="5006"/>
                    <a:pt x="24799" y="5015"/>
                    <a:pt x="24816" y="5015"/>
                  </a:cubicBezTo>
                  <a:cubicBezTo>
                    <a:pt x="24823" y="5015"/>
                    <a:pt x="24830" y="5013"/>
                    <a:pt x="24837" y="5010"/>
                  </a:cubicBezTo>
                  <a:cubicBezTo>
                    <a:pt x="25253" y="5510"/>
                    <a:pt x="25611" y="6046"/>
                    <a:pt x="25908" y="6617"/>
                  </a:cubicBezTo>
                  <a:cubicBezTo>
                    <a:pt x="25349" y="6296"/>
                    <a:pt x="24777" y="5986"/>
                    <a:pt x="24194" y="5688"/>
                  </a:cubicBezTo>
                  <a:cubicBezTo>
                    <a:pt x="23908" y="5176"/>
                    <a:pt x="23563" y="4688"/>
                    <a:pt x="23182" y="4224"/>
                  </a:cubicBezTo>
                  <a:close/>
                  <a:moveTo>
                    <a:pt x="24420" y="6093"/>
                  </a:moveTo>
                  <a:lnTo>
                    <a:pt x="24420" y="6093"/>
                  </a:lnTo>
                  <a:cubicBezTo>
                    <a:pt x="24980" y="6427"/>
                    <a:pt x="25539" y="6760"/>
                    <a:pt x="26123" y="7058"/>
                  </a:cubicBezTo>
                  <a:cubicBezTo>
                    <a:pt x="26277" y="7427"/>
                    <a:pt x="26420" y="7808"/>
                    <a:pt x="26527" y="8201"/>
                  </a:cubicBezTo>
                  <a:cubicBezTo>
                    <a:pt x="26575" y="8367"/>
                    <a:pt x="26623" y="8546"/>
                    <a:pt x="26658" y="8713"/>
                  </a:cubicBezTo>
                  <a:cubicBezTo>
                    <a:pt x="26158" y="8474"/>
                    <a:pt x="25670" y="8224"/>
                    <a:pt x="25182" y="7974"/>
                  </a:cubicBezTo>
                  <a:cubicBezTo>
                    <a:pt x="24992" y="7331"/>
                    <a:pt x="24730" y="6700"/>
                    <a:pt x="24420" y="6093"/>
                  </a:cubicBezTo>
                  <a:close/>
                  <a:moveTo>
                    <a:pt x="25253" y="8212"/>
                  </a:moveTo>
                  <a:lnTo>
                    <a:pt x="25253" y="8212"/>
                  </a:lnTo>
                  <a:cubicBezTo>
                    <a:pt x="25742" y="8463"/>
                    <a:pt x="26242" y="8724"/>
                    <a:pt x="26718" y="8998"/>
                  </a:cubicBezTo>
                  <a:cubicBezTo>
                    <a:pt x="26861" y="9689"/>
                    <a:pt x="26944" y="10403"/>
                    <a:pt x="26980" y="11130"/>
                  </a:cubicBezTo>
                  <a:cubicBezTo>
                    <a:pt x="26777" y="10963"/>
                    <a:pt x="26516" y="10832"/>
                    <a:pt x="26301" y="10689"/>
                  </a:cubicBezTo>
                  <a:cubicBezTo>
                    <a:pt x="26063" y="10522"/>
                    <a:pt x="25825" y="10332"/>
                    <a:pt x="25587" y="10165"/>
                  </a:cubicBezTo>
                  <a:cubicBezTo>
                    <a:pt x="25539" y="9498"/>
                    <a:pt x="25420" y="8844"/>
                    <a:pt x="25253" y="8212"/>
                  </a:cubicBezTo>
                  <a:close/>
                  <a:moveTo>
                    <a:pt x="25611" y="10510"/>
                  </a:moveTo>
                  <a:lnTo>
                    <a:pt x="25611" y="10510"/>
                  </a:lnTo>
                  <a:cubicBezTo>
                    <a:pt x="25765" y="10653"/>
                    <a:pt x="25944" y="10772"/>
                    <a:pt x="26111" y="10903"/>
                  </a:cubicBezTo>
                  <a:cubicBezTo>
                    <a:pt x="26373" y="11082"/>
                    <a:pt x="26670" y="11368"/>
                    <a:pt x="26992" y="11451"/>
                  </a:cubicBezTo>
                  <a:cubicBezTo>
                    <a:pt x="27004" y="12011"/>
                    <a:pt x="26980" y="12570"/>
                    <a:pt x="26920" y="13118"/>
                  </a:cubicBezTo>
                  <a:cubicBezTo>
                    <a:pt x="26516" y="12773"/>
                    <a:pt x="26051" y="12487"/>
                    <a:pt x="25551" y="12272"/>
                  </a:cubicBezTo>
                  <a:cubicBezTo>
                    <a:pt x="25623" y="11689"/>
                    <a:pt x="25634" y="11094"/>
                    <a:pt x="25611" y="10510"/>
                  </a:cubicBezTo>
                  <a:close/>
                  <a:moveTo>
                    <a:pt x="25515" y="12534"/>
                  </a:moveTo>
                  <a:cubicBezTo>
                    <a:pt x="26015" y="12796"/>
                    <a:pt x="26468" y="13118"/>
                    <a:pt x="26897" y="13499"/>
                  </a:cubicBezTo>
                  <a:cubicBezTo>
                    <a:pt x="26825" y="14094"/>
                    <a:pt x="26706" y="14678"/>
                    <a:pt x="26563" y="15249"/>
                  </a:cubicBezTo>
                  <a:cubicBezTo>
                    <a:pt x="26337" y="15070"/>
                    <a:pt x="26075" y="14916"/>
                    <a:pt x="25837" y="14749"/>
                  </a:cubicBezTo>
                  <a:cubicBezTo>
                    <a:pt x="25599" y="14594"/>
                    <a:pt x="25373" y="14428"/>
                    <a:pt x="25134" y="14273"/>
                  </a:cubicBezTo>
                  <a:cubicBezTo>
                    <a:pt x="25313" y="13701"/>
                    <a:pt x="25444" y="13118"/>
                    <a:pt x="25515" y="12534"/>
                  </a:cubicBezTo>
                  <a:close/>
                  <a:moveTo>
                    <a:pt x="25051" y="14511"/>
                  </a:moveTo>
                  <a:cubicBezTo>
                    <a:pt x="25242" y="14654"/>
                    <a:pt x="25444" y="14797"/>
                    <a:pt x="25646" y="14939"/>
                  </a:cubicBezTo>
                  <a:cubicBezTo>
                    <a:pt x="25920" y="15142"/>
                    <a:pt x="26182" y="15380"/>
                    <a:pt x="26480" y="15547"/>
                  </a:cubicBezTo>
                  <a:cubicBezTo>
                    <a:pt x="26337" y="16059"/>
                    <a:pt x="26170" y="16559"/>
                    <a:pt x="25968" y="17047"/>
                  </a:cubicBezTo>
                  <a:cubicBezTo>
                    <a:pt x="25492" y="16642"/>
                    <a:pt x="24992" y="16237"/>
                    <a:pt x="24480" y="15892"/>
                  </a:cubicBezTo>
                  <a:cubicBezTo>
                    <a:pt x="24706" y="15440"/>
                    <a:pt x="24896" y="14975"/>
                    <a:pt x="25051" y="14511"/>
                  </a:cubicBezTo>
                  <a:close/>
                  <a:moveTo>
                    <a:pt x="24384" y="16106"/>
                  </a:moveTo>
                  <a:cubicBezTo>
                    <a:pt x="24837" y="16535"/>
                    <a:pt x="25349" y="16940"/>
                    <a:pt x="25849" y="17321"/>
                  </a:cubicBezTo>
                  <a:cubicBezTo>
                    <a:pt x="25551" y="17987"/>
                    <a:pt x="25206" y="18630"/>
                    <a:pt x="24789" y="19226"/>
                  </a:cubicBezTo>
                  <a:cubicBezTo>
                    <a:pt x="24253" y="18797"/>
                    <a:pt x="23706" y="18380"/>
                    <a:pt x="23134" y="17999"/>
                  </a:cubicBezTo>
                  <a:cubicBezTo>
                    <a:pt x="23122" y="17999"/>
                    <a:pt x="23110" y="17999"/>
                    <a:pt x="23098" y="17987"/>
                  </a:cubicBezTo>
                  <a:cubicBezTo>
                    <a:pt x="23587" y="17404"/>
                    <a:pt x="24027" y="16773"/>
                    <a:pt x="24360" y="16130"/>
                  </a:cubicBezTo>
                  <a:cubicBezTo>
                    <a:pt x="24372" y="16118"/>
                    <a:pt x="24372" y="16106"/>
                    <a:pt x="24384" y="16106"/>
                  </a:cubicBezTo>
                  <a:close/>
                  <a:moveTo>
                    <a:pt x="22956" y="18154"/>
                  </a:moveTo>
                  <a:cubicBezTo>
                    <a:pt x="22956" y="18166"/>
                    <a:pt x="22967" y="18178"/>
                    <a:pt x="22979" y="18190"/>
                  </a:cubicBezTo>
                  <a:cubicBezTo>
                    <a:pt x="23479" y="18666"/>
                    <a:pt x="24027" y="19107"/>
                    <a:pt x="24575" y="19535"/>
                  </a:cubicBezTo>
                  <a:cubicBezTo>
                    <a:pt x="24230" y="19988"/>
                    <a:pt x="23860" y="20404"/>
                    <a:pt x="23444" y="20797"/>
                  </a:cubicBezTo>
                  <a:cubicBezTo>
                    <a:pt x="23420" y="20821"/>
                    <a:pt x="23384" y="20845"/>
                    <a:pt x="23360" y="20869"/>
                  </a:cubicBezTo>
                  <a:cubicBezTo>
                    <a:pt x="22765" y="20416"/>
                    <a:pt x="22146" y="19988"/>
                    <a:pt x="21527" y="19559"/>
                  </a:cubicBezTo>
                  <a:cubicBezTo>
                    <a:pt x="22051" y="19119"/>
                    <a:pt x="22527" y="18654"/>
                    <a:pt x="22956" y="18154"/>
                  </a:cubicBezTo>
                  <a:close/>
                  <a:moveTo>
                    <a:pt x="13160" y="616"/>
                  </a:moveTo>
                  <a:cubicBezTo>
                    <a:pt x="19302" y="616"/>
                    <a:pt x="25397" y="4759"/>
                    <a:pt x="25039" y="11463"/>
                  </a:cubicBezTo>
                  <a:cubicBezTo>
                    <a:pt x="24756" y="16686"/>
                    <a:pt x="19815" y="21898"/>
                    <a:pt x="14423" y="21898"/>
                  </a:cubicBezTo>
                  <a:cubicBezTo>
                    <a:pt x="14149" y="21898"/>
                    <a:pt x="13873" y="21885"/>
                    <a:pt x="13597" y="21857"/>
                  </a:cubicBezTo>
                  <a:cubicBezTo>
                    <a:pt x="13585" y="21797"/>
                    <a:pt x="13538" y="21738"/>
                    <a:pt x="13454" y="21726"/>
                  </a:cubicBezTo>
                  <a:cubicBezTo>
                    <a:pt x="13133" y="21690"/>
                    <a:pt x="12811" y="21678"/>
                    <a:pt x="12490" y="21667"/>
                  </a:cubicBezTo>
                  <a:cubicBezTo>
                    <a:pt x="12466" y="21667"/>
                    <a:pt x="12442" y="21667"/>
                    <a:pt x="12407" y="21655"/>
                  </a:cubicBezTo>
                  <a:cubicBezTo>
                    <a:pt x="12393" y="21651"/>
                    <a:pt x="12379" y="21650"/>
                    <a:pt x="12365" y="21650"/>
                  </a:cubicBezTo>
                  <a:cubicBezTo>
                    <a:pt x="12332" y="21650"/>
                    <a:pt x="12301" y="21658"/>
                    <a:pt x="12276" y="21667"/>
                  </a:cubicBezTo>
                  <a:cubicBezTo>
                    <a:pt x="11835" y="21667"/>
                    <a:pt x="11406" y="21678"/>
                    <a:pt x="10978" y="21690"/>
                  </a:cubicBezTo>
                  <a:cubicBezTo>
                    <a:pt x="5989" y="20845"/>
                    <a:pt x="1917" y="17237"/>
                    <a:pt x="1524" y="11749"/>
                  </a:cubicBezTo>
                  <a:cubicBezTo>
                    <a:pt x="1048" y="5188"/>
                    <a:pt x="6394" y="890"/>
                    <a:pt x="12573" y="628"/>
                  </a:cubicBezTo>
                  <a:cubicBezTo>
                    <a:pt x="12769" y="620"/>
                    <a:pt x="12964" y="616"/>
                    <a:pt x="13160" y="616"/>
                  </a:cubicBezTo>
                  <a:close/>
                  <a:moveTo>
                    <a:pt x="21336" y="19714"/>
                  </a:moveTo>
                  <a:cubicBezTo>
                    <a:pt x="21932" y="20178"/>
                    <a:pt x="22527" y="20631"/>
                    <a:pt x="23146" y="21059"/>
                  </a:cubicBezTo>
                  <a:cubicBezTo>
                    <a:pt x="22670" y="21464"/>
                    <a:pt x="22146" y="21833"/>
                    <a:pt x="21598" y="22143"/>
                  </a:cubicBezTo>
                  <a:cubicBezTo>
                    <a:pt x="21015" y="21667"/>
                    <a:pt x="20360" y="21238"/>
                    <a:pt x="19729" y="20833"/>
                  </a:cubicBezTo>
                  <a:cubicBezTo>
                    <a:pt x="20289" y="20512"/>
                    <a:pt x="20824" y="20131"/>
                    <a:pt x="21336" y="19714"/>
                  </a:cubicBezTo>
                  <a:close/>
                  <a:moveTo>
                    <a:pt x="4715" y="19452"/>
                  </a:moveTo>
                  <a:cubicBezTo>
                    <a:pt x="5680" y="20309"/>
                    <a:pt x="6799" y="21012"/>
                    <a:pt x="7989" y="21512"/>
                  </a:cubicBezTo>
                  <a:cubicBezTo>
                    <a:pt x="8370" y="21869"/>
                    <a:pt x="8763" y="22214"/>
                    <a:pt x="9168" y="22548"/>
                  </a:cubicBezTo>
                  <a:cubicBezTo>
                    <a:pt x="9323" y="22679"/>
                    <a:pt x="9478" y="22810"/>
                    <a:pt x="9644" y="22940"/>
                  </a:cubicBezTo>
                  <a:cubicBezTo>
                    <a:pt x="7644" y="22190"/>
                    <a:pt x="6013" y="20988"/>
                    <a:pt x="4715" y="19452"/>
                  </a:cubicBezTo>
                  <a:close/>
                  <a:moveTo>
                    <a:pt x="19455" y="20988"/>
                  </a:moveTo>
                  <a:cubicBezTo>
                    <a:pt x="20027" y="21452"/>
                    <a:pt x="20646" y="21917"/>
                    <a:pt x="21277" y="22309"/>
                  </a:cubicBezTo>
                  <a:cubicBezTo>
                    <a:pt x="20681" y="22619"/>
                    <a:pt x="20062" y="22869"/>
                    <a:pt x="19419" y="23071"/>
                  </a:cubicBezTo>
                  <a:cubicBezTo>
                    <a:pt x="19419" y="23071"/>
                    <a:pt x="19419" y="23060"/>
                    <a:pt x="19407" y="23060"/>
                  </a:cubicBezTo>
                  <a:cubicBezTo>
                    <a:pt x="18872" y="22607"/>
                    <a:pt x="18300" y="22178"/>
                    <a:pt x="17705" y="21786"/>
                  </a:cubicBezTo>
                  <a:cubicBezTo>
                    <a:pt x="18312" y="21571"/>
                    <a:pt x="18896" y="21309"/>
                    <a:pt x="19455" y="20988"/>
                  </a:cubicBezTo>
                  <a:close/>
                  <a:moveTo>
                    <a:pt x="8549" y="21726"/>
                  </a:moveTo>
                  <a:lnTo>
                    <a:pt x="8549" y="21726"/>
                  </a:lnTo>
                  <a:cubicBezTo>
                    <a:pt x="9156" y="21940"/>
                    <a:pt x="9775" y="22095"/>
                    <a:pt x="10406" y="22190"/>
                  </a:cubicBezTo>
                  <a:cubicBezTo>
                    <a:pt x="10406" y="22214"/>
                    <a:pt x="10406" y="22250"/>
                    <a:pt x="10430" y="22274"/>
                  </a:cubicBezTo>
                  <a:cubicBezTo>
                    <a:pt x="10918" y="22726"/>
                    <a:pt x="11502" y="23202"/>
                    <a:pt x="12097" y="23572"/>
                  </a:cubicBezTo>
                  <a:cubicBezTo>
                    <a:pt x="11692" y="23500"/>
                    <a:pt x="11299" y="23429"/>
                    <a:pt x="10918" y="23333"/>
                  </a:cubicBezTo>
                  <a:cubicBezTo>
                    <a:pt x="10752" y="23298"/>
                    <a:pt x="10609" y="23238"/>
                    <a:pt x="10442" y="23202"/>
                  </a:cubicBezTo>
                  <a:cubicBezTo>
                    <a:pt x="10156" y="22845"/>
                    <a:pt x="9704" y="22607"/>
                    <a:pt x="9335" y="22333"/>
                  </a:cubicBezTo>
                  <a:cubicBezTo>
                    <a:pt x="9073" y="22143"/>
                    <a:pt x="8811" y="21928"/>
                    <a:pt x="8549" y="21726"/>
                  </a:cubicBezTo>
                  <a:close/>
                  <a:moveTo>
                    <a:pt x="17407" y="21893"/>
                  </a:moveTo>
                  <a:cubicBezTo>
                    <a:pt x="17931" y="22357"/>
                    <a:pt x="18491" y="22798"/>
                    <a:pt x="19062" y="23191"/>
                  </a:cubicBezTo>
                  <a:cubicBezTo>
                    <a:pt x="18503" y="23345"/>
                    <a:pt x="17919" y="23476"/>
                    <a:pt x="17336" y="23572"/>
                  </a:cubicBezTo>
                  <a:cubicBezTo>
                    <a:pt x="16764" y="23131"/>
                    <a:pt x="16169" y="22726"/>
                    <a:pt x="15574" y="22309"/>
                  </a:cubicBezTo>
                  <a:cubicBezTo>
                    <a:pt x="16193" y="22238"/>
                    <a:pt x="16800" y="22095"/>
                    <a:pt x="17407" y="21893"/>
                  </a:cubicBezTo>
                  <a:close/>
                  <a:moveTo>
                    <a:pt x="10728" y="22238"/>
                  </a:moveTo>
                  <a:lnTo>
                    <a:pt x="10728" y="22238"/>
                  </a:lnTo>
                  <a:cubicBezTo>
                    <a:pt x="11123" y="22289"/>
                    <a:pt x="11523" y="22313"/>
                    <a:pt x="11924" y="22313"/>
                  </a:cubicBezTo>
                  <a:cubicBezTo>
                    <a:pt x="12176" y="22313"/>
                    <a:pt x="12428" y="22304"/>
                    <a:pt x="12680" y="22286"/>
                  </a:cubicBezTo>
                  <a:cubicBezTo>
                    <a:pt x="12990" y="22524"/>
                    <a:pt x="13300" y="22762"/>
                    <a:pt x="13609" y="23000"/>
                  </a:cubicBezTo>
                  <a:cubicBezTo>
                    <a:pt x="13943" y="23250"/>
                    <a:pt x="14276" y="23560"/>
                    <a:pt x="14645" y="23774"/>
                  </a:cubicBezTo>
                  <a:cubicBezTo>
                    <a:pt x="14026" y="23774"/>
                    <a:pt x="13407" y="23738"/>
                    <a:pt x="12811" y="23667"/>
                  </a:cubicBezTo>
                  <a:cubicBezTo>
                    <a:pt x="12466" y="23417"/>
                    <a:pt x="12097" y="23202"/>
                    <a:pt x="11740" y="22964"/>
                  </a:cubicBezTo>
                  <a:cubicBezTo>
                    <a:pt x="11395" y="22726"/>
                    <a:pt x="11061" y="22476"/>
                    <a:pt x="10728" y="22238"/>
                  </a:cubicBezTo>
                  <a:close/>
                  <a:moveTo>
                    <a:pt x="13061" y="22262"/>
                  </a:moveTo>
                  <a:cubicBezTo>
                    <a:pt x="13514" y="22345"/>
                    <a:pt x="13966" y="22385"/>
                    <a:pt x="14422" y="22385"/>
                  </a:cubicBezTo>
                  <a:cubicBezTo>
                    <a:pt x="14686" y="22385"/>
                    <a:pt x="14950" y="22371"/>
                    <a:pt x="15216" y="22345"/>
                  </a:cubicBezTo>
                  <a:cubicBezTo>
                    <a:pt x="15800" y="22786"/>
                    <a:pt x="16371" y="23226"/>
                    <a:pt x="16967" y="23631"/>
                  </a:cubicBezTo>
                  <a:cubicBezTo>
                    <a:pt x="16300" y="23726"/>
                    <a:pt x="15633" y="23774"/>
                    <a:pt x="14966" y="23774"/>
                  </a:cubicBezTo>
                  <a:cubicBezTo>
                    <a:pt x="14955" y="23774"/>
                    <a:pt x="14955" y="23762"/>
                    <a:pt x="14955" y="23750"/>
                  </a:cubicBezTo>
                  <a:cubicBezTo>
                    <a:pt x="14657" y="23417"/>
                    <a:pt x="14240" y="23167"/>
                    <a:pt x="13871" y="22893"/>
                  </a:cubicBezTo>
                  <a:cubicBezTo>
                    <a:pt x="13597" y="22679"/>
                    <a:pt x="13311" y="22476"/>
                    <a:pt x="13014" y="22262"/>
                  </a:cubicBezTo>
                  <a:close/>
                  <a:moveTo>
                    <a:pt x="13255" y="1"/>
                  </a:moveTo>
                  <a:cubicBezTo>
                    <a:pt x="10961" y="1"/>
                    <a:pt x="8667" y="515"/>
                    <a:pt x="6668" y="1521"/>
                  </a:cubicBezTo>
                  <a:cubicBezTo>
                    <a:pt x="2084" y="3831"/>
                    <a:pt x="0" y="8998"/>
                    <a:pt x="1298" y="13916"/>
                  </a:cubicBezTo>
                  <a:cubicBezTo>
                    <a:pt x="1536" y="14832"/>
                    <a:pt x="1893" y="15690"/>
                    <a:pt x="2346" y="16499"/>
                  </a:cubicBezTo>
                  <a:cubicBezTo>
                    <a:pt x="3703" y="20107"/>
                    <a:pt x="7120" y="22798"/>
                    <a:pt x="10811" y="23738"/>
                  </a:cubicBezTo>
                  <a:cubicBezTo>
                    <a:pt x="12089" y="24063"/>
                    <a:pt x="13497" y="24239"/>
                    <a:pt x="14929" y="24239"/>
                  </a:cubicBezTo>
                  <a:cubicBezTo>
                    <a:pt x="18272" y="24239"/>
                    <a:pt x="21748" y="23279"/>
                    <a:pt x="24015" y="21012"/>
                  </a:cubicBezTo>
                  <a:cubicBezTo>
                    <a:pt x="24384" y="20643"/>
                    <a:pt x="24718" y="20262"/>
                    <a:pt x="25027" y="19845"/>
                  </a:cubicBezTo>
                  <a:cubicBezTo>
                    <a:pt x="25032" y="19845"/>
                    <a:pt x="25036" y="19846"/>
                    <a:pt x="25040" y="19846"/>
                  </a:cubicBezTo>
                  <a:cubicBezTo>
                    <a:pt x="25154" y="19846"/>
                    <a:pt x="25252" y="19698"/>
                    <a:pt x="25206" y="19583"/>
                  </a:cubicBezTo>
                  <a:cubicBezTo>
                    <a:pt x="27480" y="16333"/>
                    <a:pt x="27968" y="11856"/>
                    <a:pt x="26992" y="8070"/>
                  </a:cubicBezTo>
                  <a:cubicBezTo>
                    <a:pt x="25896" y="3807"/>
                    <a:pt x="21991" y="1676"/>
                    <a:pt x="17991" y="771"/>
                  </a:cubicBezTo>
                  <a:cubicBezTo>
                    <a:pt x="16481" y="255"/>
                    <a:pt x="14868" y="1"/>
                    <a:pt x="132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58" name="Google Shape;555;p22">
              <a:extLst>
                <a:ext uri="{FF2B5EF4-FFF2-40B4-BE49-F238E27FC236}">
                  <a16:creationId xmlns:a16="http://schemas.microsoft.com/office/drawing/2014/main" id="{78C88AA4-5189-459D-81E9-D4E883781442}"/>
                </a:ext>
              </a:extLst>
            </p:cNvPr>
            <p:cNvSpPr/>
            <p:nvPr/>
          </p:nvSpPr>
          <p:spPr>
            <a:xfrm>
              <a:off x="4918817" y="2091297"/>
              <a:ext cx="37404" cy="67136"/>
            </a:xfrm>
            <a:custGeom>
              <a:avLst/>
              <a:gdLst/>
              <a:ahLst/>
              <a:cxnLst/>
              <a:rect l="l" t="t" r="r" b="b"/>
              <a:pathLst>
                <a:path w="1453" h="2608" extrusionOk="0">
                  <a:moveTo>
                    <a:pt x="60" y="0"/>
                  </a:moveTo>
                  <a:lnTo>
                    <a:pt x="60" y="0"/>
                  </a:lnTo>
                  <a:cubicBezTo>
                    <a:pt x="83" y="584"/>
                    <a:pt x="72" y="1179"/>
                    <a:pt x="0" y="1762"/>
                  </a:cubicBezTo>
                  <a:cubicBezTo>
                    <a:pt x="500" y="1977"/>
                    <a:pt x="965" y="2263"/>
                    <a:pt x="1369" y="2608"/>
                  </a:cubicBezTo>
                  <a:cubicBezTo>
                    <a:pt x="1429" y="2060"/>
                    <a:pt x="1453" y="1501"/>
                    <a:pt x="1441" y="941"/>
                  </a:cubicBezTo>
                  <a:cubicBezTo>
                    <a:pt x="1119" y="858"/>
                    <a:pt x="822" y="572"/>
                    <a:pt x="560" y="393"/>
                  </a:cubicBezTo>
                  <a:cubicBezTo>
                    <a:pt x="393" y="262"/>
                    <a:pt x="214" y="143"/>
                    <a:pt x="6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59" name="Google Shape;556;p22">
              <a:extLst>
                <a:ext uri="{FF2B5EF4-FFF2-40B4-BE49-F238E27FC236}">
                  <a16:creationId xmlns:a16="http://schemas.microsoft.com/office/drawing/2014/main" id="{C1D5F24D-78F8-42AF-9774-7C40D4F27625}"/>
                </a:ext>
              </a:extLst>
            </p:cNvPr>
            <p:cNvSpPr/>
            <p:nvPr/>
          </p:nvSpPr>
          <p:spPr>
            <a:xfrm>
              <a:off x="4911145" y="2032142"/>
              <a:ext cx="44457" cy="75117"/>
            </a:xfrm>
            <a:custGeom>
              <a:avLst/>
              <a:gdLst/>
              <a:ahLst/>
              <a:cxnLst/>
              <a:rect l="l" t="t" r="r" b="b"/>
              <a:pathLst>
                <a:path w="1727" h="2918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632"/>
                    <a:pt x="286" y="1286"/>
                    <a:pt x="334" y="1953"/>
                  </a:cubicBezTo>
                  <a:cubicBezTo>
                    <a:pt x="572" y="2120"/>
                    <a:pt x="810" y="2310"/>
                    <a:pt x="1048" y="2477"/>
                  </a:cubicBezTo>
                  <a:cubicBezTo>
                    <a:pt x="1263" y="2620"/>
                    <a:pt x="1524" y="2751"/>
                    <a:pt x="1727" y="2918"/>
                  </a:cubicBezTo>
                  <a:cubicBezTo>
                    <a:pt x="1691" y="2191"/>
                    <a:pt x="1608" y="1477"/>
                    <a:pt x="1465" y="786"/>
                  </a:cubicBezTo>
                  <a:cubicBezTo>
                    <a:pt x="989" y="512"/>
                    <a:pt x="489" y="251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0" name="Google Shape;557;p22">
              <a:extLst>
                <a:ext uri="{FF2B5EF4-FFF2-40B4-BE49-F238E27FC236}">
                  <a16:creationId xmlns:a16="http://schemas.microsoft.com/office/drawing/2014/main" id="{83061C13-956C-4710-94D4-1103F9492A1D}"/>
                </a:ext>
              </a:extLst>
            </p:cNvPr>
            <p:cNvSpPr/>
            <p:nvPr/>
          </p:nvSpPr>
          <p:spPr>
            <a:xfrm>
              <a:off x="4908082" y="2143399"/>
              <a:ext cx="45384" cy="69917"/>
            </a:xfrm>
            <a:custGeom>
              <a:avLst/>
              <a:gdLst/>
              <a:ahLst/>
              <a:cxnLst/>
              <a:rect l="l" t="t" r="r" b="b"/>
              <a:pathLst>
                <a:path w="1763" h="2716" extrusionOk="0">
                  <a:moveTo>
                    <a:pt x="381" y="0"/>
                  </a:moveTo>
                  <a:cubicBezTo>
                    <a:pt x="310" y="584"/>
                    <a:pt x="179" y="1167"/>
                    <a:pt x="0" y="1739"/>
                  </a:cubicBezTo>
                  <a:cubicBezTo>
                    <a:pt x="239" y="1894"/>
                    <a:pt x="465" y="2060"/>
                    <a:pt x="703" y="2215"/>
                  </a:cubicBezTo>
                  <a:cubicBezTo>
                    <a:pt x="941" y="2382"/>
                    <a:pt x="1203" y="2536"/>
                    <a:pt x="1429" y="2715"/>
                  </a:cubicBezTo>
                  <a:cubicBezTo>
                    <a:pt x="1572" y="2144"/>
                    <a:pt x="1691" y="1560"/>
                    <a:pt x="1763" y="965"/>
                  </a:cubicBezTo>
                  <a:cubicBezTo>
                    <a:pt x="1334" y="584"/>
                    <a:pt x="881" y="262"/>
                    <a:pt x="38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" name="Google Shape;558;p22">
              <a:extLst>
                <a:ext uri="{FF2B5EF4-FFF2-40B4-BE49-F238E27FC236}">
                  <a16:creationId xmlns:a16="http://schemas.microsoft.com/office/drawing/2014/main" id="{72A98C21-F521-4230-988C-509F2DEC826B}"/>
                </a:ext>
              </a:extLst>
            </p:cNvPr>
            <p:cNvSpPr/>
            <p:nvPr/>
          </p:nvSpPr>
          <p:spPr>
            <a:xfrm>
              <a:off x="4889702" y="1977595"/>
              <a:ext cx="57637" cy="67445"/>
            </a:xfrm>
            <a:custGeom>
              <a:avLst/>
              <a:gdLst/>
              <a:ahLst/>
              <a:cxnLst/>
              <a:rect l="l" t="t" r="r" b="b"/>
              <a:pathLst>
                <a:path w="2239" h="2620" extrusionOk="0">
                  <a:moveTo>
                    <a:pt x="0" y="0"/>
                  </a:moveTo>
                  <a:cubicBezTo>
                    <a:pt x="310" y="607"/>
                    <a:pt x="572" y="1238"/>
                    <a:pt x="762" y="1881"/>
                  </a:cubicBezTo>
                  <a:cubicBezTo>
                    <a:pt x="1250" y="2131"/>
                    <a:pt x="1738" y="2381"/>
                    <a:pt x="2238" y="2620"/>
                  </a:cubicBezTo>
                  <a:cubicBezTo>
                    <a:pt x="2203" y="2453"/>
                    <a:pt x="2155" y="2274"/>
                    <a:pt x="2107" y="2108"/>
                  </a:cubicBezTo>
                  <a:cubicBezTo>
                    <a:pt x="2000" y="1715"/>
                    <a:pt x="1857" y="1334"/>
                    <a:pt x="1703" y="965"/>
                  </a:cubicBezTo>
                  <a:cubicBezTo>
                    <a:pt x="1119" y="667"/>
                    <a:pt x="560" y="334"/>
                    <a:pt x="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2" name="Google Shape;559;p22">
              <a:extLst>
                <a:ext uri="{FF2B5EF4-FFF2-40B4-BE49-F238E27FC236}">
                  <a16:creationId xmlns:a16="http://schemas.microsoft.com/office/drawing/2014/main" id="{F0424617-696A-447C-ADDA-303EC232F5E5}"/>
                </a:ext>
              </a:extLst>
            </p:cNvPr>
            <p:cNvSpPr/>
            <p:nvPr/>
          </p:nvSpPr>
          <p:spPr>
            <a:xfrm>
              <a:off x="4891221" y="2194265"/>
              <a:ext cx="51511" cy="65309"/>
            </a:xfrm>
            <a:custGeom>
              <a:avLst/>
              <a:gdLst/>
              <a:ahLst/>
              <a:cxnLst/>
              <a:rect l="l" t="t" r="r" b="b"/>
              <a:pathLst>
                <a:path w="2001" h="2537" extrusionOk="0">
                  <a:moveTo>
                    <a:pt x="572" y="1"/>
                  </a:moveTo>
                  <a:cubicBezTo>
                    <a:pt x="417" y="465"/>
                    <a:pt x="227" y="930"/>
                    <a:pt x="1" y="1382"/>
                  </a:cubicBezTo>
                  <a:cubicBezTo>
                    <a:pt x="513" y="1727"/>
                    <a:pt x="1013" y="2132"/>
                    <a:pt x="1489" y="2537"/>
                  </a:cubicBezTo>
                  <a:cubicBezTo>
                    <a:pt x="1691" y="2049"/>
                    <a:pt x="1858" y="1549"/>
                    <a:pt x="2001" y="1037"/>
                  </a:cubicBezTo>
                  <a:cubicBezTo>
                    <a:pt x="1703" y="870"/>
                    <a:pt x="1441" y="632"/>
                    <a:pt x="1167" y="429"/>
                  </a:cubicBezTo>
                  <a:cubicBezTo>
                    <a:pt x="965" y="287"/>
                    <a:pt x="763" y="144"/>
                    <a:pt x="572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3" name="Google Shape;560;p22">
              <a:extLst>
                <a:ext uri="{FF2B5EF4-FFF2-40B4-BE49-F238E27FC236}">
                  <a16:creationId xmlns:a16="http://schemas.microsoft.com/office/drawing/2014/main" id="{887CF9AD-0915-4277-A094-E093FEBF8529}"/>
                </a:ext>
              </a:extLst>
            </p:cNvPr>
            <p:cNvSpPr/>
            <p:nvPr/>
          </p:nvSpPr>
          <p:spPr>
            <a:xfrm>
              <a:off x="4857807" y="1929458"/>
              <a:ext cx="70226" cy="61653"/>
            </a:xfrm>
            <a:custGeom>
              <a:avLst/>
              <a:gdLst/>
              <a:ahLst/>
              <a:cxnLst/>
              <a:rect l="l" t="t" r="r" b="b"/>
              <a:pathLst>
                <a:path w="2728" h="2395" extrusionOk="0">
                  <a:moveTo>
                    <a:pt x="1" y="1"/>
                  </a:moveTo>
                  <a:cubicBezTo>
                    <a:pt x="382" y="465"/>
                    <a:pt x="727" y="953"/>
                    <a:pt x="1013" y="1465"/>
                  </a:cubicBezTo>
                  <a:cubicBezTo>
                    <a:pt x="1596" y="1763"/>
                    <a:pt x="2168" y="2073"/>
                    <a:pt x="2727" y="2394"/>
                  </a:cubicBezTo>
                  <a:cubicBezTo>
                    <a:pt x="2430" y="1823"/>
                    <a:pt x="2072" y="1287"/>
                    <a:pt x="1656" y="787"/>
                  </a:cubicBezTo>
                  <a:cubicBezTo>
                    <a:pt x="1649" y="790"/>
                    <a:pt x="1642" y="792"/>
                    <a:pt x="1635" y="792"/>
                  </a:cubicBezTo>
                  <a:cubicBezTo>
                    <a:pt x="1618" y="792"/>
                    <a:pt x="1601" y="783"/>
                    <a:pt x="1584" y="775"/>
                  </a:cubicBezTo>
                  <a:cubicBezTo>
                    <a:pt x="1049" y="549"/>
                    <a:pt x="513" y="287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4" name="Google Shape;561;p22">
              <a:extLst>
                <a:ext uri="{FF2B5EF4-FFF2-40B4-BE49-F238E27FC236}">
                  <a16:creationId xmlns:a16="http://schemas.microsoft.com/office/drawing/2014/main" id="{B446597B-1ED0-4E45-9291-6C38E4DDA1E5}"/>
                </a:ext>
              </a:extLst>
            </p:cNvPr>
            <p:cNvSpPr/>
            <p:nvPr/>
          </p:nvSpPr>
          <p:spPr>
            <a:xfrm>
              <a:off x="4855670" y="2235349"/>
              <a:ext cx="70818" cy="80317"/>
            </a:xfrm>
            <a:custGeom>
              <a:avLst/>
              <a:gdLst/>
              <a:ahLst/>
              <a:cxnLst/>
              <a:rect l="l" t="t" r="r" b="b"/>
              <a:pathLst>
                <a:path w="2751" h="3120" extrusionOk="0">
                  <a:moveTo>
                    <a:pt x="1286" y="0"/>
                  </a:moveTo>
                  <a:cubicBezTo>
                    <a:pt x="1274" y="0"/>
                    <a:pt x="1274" y="12"/>
                    <a:pt x="1262" y="24"/>
                  </a:cubicBezTo>
                  <a:cubicBezTo>
                    <a:pt x="929" y="667"/>
                    <a:pt x="489" y="1298"/>
                    <a:pt x="0" y="1881"/>
                  </a:cubicBezTo>
                  <a:cubicBezTo>
                    <a:pt x="12" y="1893"/>
                    <a:pt x="24" y="1893"/>
                    <a:pt x="36" y="1893"/>
                  </a:cubicBezTo>
                  <a:cubicBezTo>
                    <a:pt x="608" y="2274"/>
                    <a:pt x="1155" y="2691"/>
                    <a:pt x="1691" y="3120"/>
                  </a:cubicBezTo>
                  <a:cubicBezTo>
                    <a:pt x="2108" y="2524"/>
                    <a:pt x="2453" y="1881"/>
                    <a:pt x="2751" y="1215"/>
                  </a:cubicBezTo>
                  <a:cubicBezTo>
                    <a:pt x="2251" y="834"/>
                    <a:pt x="1739" y="429"/>
                    <a:pt x="1286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5" name="Google Shape;562;p22">
              <a:extLst>
                <a:ext uri="{FF2B5EF4-FFF2-40B4-BE49-F238E27FC236}">
                  <a16:creationId xmlns:a16="http://schemas.microsoft.com/office/drawing/2014/main" id="{19C72D5E-00C6-4581-8FDB-797F1609090C}"/>
                </a:ext>
              </a:extLst>
            </p:cNvPr>
            <p:cNvSpPr/>
            <p:nvPr/>
          </p:nvSpPr>
          <p:spPr>
            <a:xfrm>
              <a:off x="4295690" y="1840715"/>
              <a:ext cx="626804" cy="547903"/>
            </a:xfrm>
            <a:custGeom>
              <a:avLst/>
              <a:gdLst/>
              <a:ahLst/>
              <a:cxnLst/>
              <a:rect l="l" t="t" r="r" b="b"/>
              <a:pathLst>
                <a:path w="24349" h="21284" extrusionOk="0">
                  <a:moveTo>
                    <a:pt x="12112" y="1"/>
                  </a:moveTo>
                  <a:cubicBezTo>
                    <a:pt x="11916" y="1"/>
                    <a:pt x="11721" y="5"/>
                    <a:pt x="11525" y="13"/>
                  </a:cubicBezTo>
                  <a:cubicBezTo>
                    <a:pt x="5346" y="275"/>
                    <a:pt x="0" y="4573"/>
                    <a:pt x="476" y="11134"/>
                  </a:cubicBezTo>
                  <a:cubicBezTo>
                    <a:pt x="869" y="16622"/>
                    <a:pt x="4941" y="20230"/>
                    <a:pt x="9930" y="21075"/>
                  </a:cubicBezTo>
                  <a:cubicBezTo>
                    <a:pt x="10358" y="21063"/>
                    <a:pt x="10787" y="21052"/>
                    <a:pt x="11228" y="21052"/>
                  </a:cubicBezTo>
                  <a:cubicBezTo>
                    <a:pt x="11253" y="21043"/>
                    <a:pt x="11284" y="21035"/>
                    <a:pt x="11317" y="21035"/>
                  </a:cubicBezTo>
                  <a:cubicBezTo>
                    <a:pt x="11331" y="21035"/>
                    <a:pt x="11345" y="21036"/>
                    <a:pt x="11359" y="21040"/>
                  </a:cubicBezTo>
                  <a:cubicBezTo>
                    <a:pt x="11394" y="21052"/>
                    <a:pt x="11418" y="21052"/>
                    <a:pt x="11442" y="21052"/>
                  </a:cubicBezTo>
                  <a:cubicBezTo>
                    <a:pt x="11763" y="21063"/>
                    <a:pt x="12085" y="21075"/>
                    <a:pt x="12406" y="21111"/>
                  </a:cubicBezTo>
                  <a:cubicBezTo>
                    <a:pt x="12490" y="21123"/>
                    <a:pt x="12537" y="21182"/>
                    <a:pt x="12549" y="21242"/>
                  </a:cubicBezTo>
                  <a:cubicBezTo>
                    <a:pt x="12825" y="21270"/>
                    <a:pt x="13101" y="21283"/>
                    <a:pt x="13375" y="21283"/>
                  </a:cubicBezTo>
                  <a:cubicBezTo>
                    <a:pt x="18767" y="21283"/>
                    <a:pt x="23708" y="16071"/>
                    <a:pt x="23991" y="10848"/>
                  </a:cubicBezTo>
                  <a:cubicBezTo>
                    <a:pt x="24349" y="4144"/>
                    <a:pt x="18254" y="1"/>
                    <a:pt x="12112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Fira Sans Extra Condensed Medium"/>
                  <a:cs typeface="Fira Sans Extra Condensed Medium"/>
                  <a:sym typeface="Fira Sans Extra Condensed Medium"/>
                </a:rPr>
                <a:t>Estrategia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2400" b="1" dirty="0">
                  <a:solidFill>
                    <a:prstClr val="black"/>
                  </a:solidFill>
                  <a:latin typeface="Comic Sans MS" panose="030F0702030302020204" pitchFamily="66" charset="0"/>
                  <a:ea typeface="Fira Sans Extra Condensed Medium"/>
                  <a:cs typeface="Fira Sans Extra Condensed Medium"/>
                  <a:sym typeface="Fira Sans Extra Condensed Medium"/>
                </a:rPr>
                <a:t>de educación positiva y Buen Trato con OSC</a:t>
              </a:r>
              <a:endPara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" name="Google Shape;563;p22">
              <a:extLst>
                <a:ext uri="{FF2B5EF4-FFF2-40B4-BE49-F238E27FC236}">
                  <a16:creationId xmlns:a16="http://schemas.microsoft.com/office/drawing/2014/main" id="{4D5F2FC9-A85C-466C-A2C9-69350D744244}"/>
                </a:ext>
              </a:extLst>
            </p:cNvPr>
            <p:cNvSpPr/>
            <p:nvPr/>
          </p:nvSpPr>
          <p:spPr>
            <a:xfrm>
              <a:off x="4815203" y="2288068"/>
              <a:ext cx="78489" cy="69891"/>
            </a:xfrm>
            <a:custGeom>
              <a:avLst/>
              <a:gdLst/>
              <a:ahLst/>
              <a:cxnLst/>
              <a:rect l="l" t="t" r="r" b="b"/>
              <a:pathLst>
                <a:path w="3049" h="2715" extrusionOk="0">
                  <a:moveTo>
                    <a:pt x="1430" y="0"/>
                  </a:moveTo>
                  <a:cubicBezTo>
                    <a:pt x="1001" y="500"/>
                    <a:pt x="525" y="965"/>
                    <a:pt x="1" y="1405"/>
                  </a:cubicBezTo>
                  <a:cubicBezTo>
                    <a:pt x="620" y="1834"/>
                    <a:pt x="1239" y="2262"/>
                    <a:pt x="1834" y="2715"/>
                  </a:cubicBezTo>
                  <a:cubicBezTo>
                    <a:pt x="1858" y="2691"/>
                    <a:pt x="1894" y="2667"/>
                    <a:pt x="1918" y="2643"/>
                  </a:cubicBezTo>
                  <a:cubicBezTo>
                    <a:pt x="2334" y="2250"/>
                    <a:pt x="2704" y="1834"/>
                    <a:pt x="3049" y="1381"/>
                  </a:cubicBezTo>
                  <a:cubicBezTo>
                    <a:pt x="2501" y="953"/>
                    <a:pt x="1953" y="512"/>
                    <a:pt x="1453" y="36"/>
                  </a:cubicBezTo>
                  <a:cubicBezTo>
                    <a:pt x="1441" y="24"/>
                    <a:pt x="1430" y="12"/>
                    <a:pt x="1430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7" name="Google Shape;564;p22">
              <a:extLst>
                <a:ext uri="{FF2B5EF4-FFF2-40B4-BE49-F238E27FC236}">
                  <a16:creationId xmlns:a16="http://schemas.microsoft.com/office/drawing/2014/main" id="{05626A72-242B-4867-8F5C-3AFFA521F346}"/>
                </a:ext>
              </a:extLst>
            </p:cNvPr>
            <p:cNvSpPr/>
            <p:nvPr/>
          </p:nvSpPr>
          <p:spPr>
            <a:xfrm>
              <a:off x="4776898" y="1863868"/>
              <a:ext cx="110358" cy="71461"/>
            </a:xfrm>
            <a:custGeom>
              <a:avLst/>
              <a:gdLst/>
              <a:ahLst/>
              <a:cxnLst/>
              <a:rect l="l" t="t" r="r" b="b"/>
              <a:pathLst>
                <a:path w="4287" h="2776" extrusionOk="0">
                  <a:moveTo>
                    <a:pt x="1" y="1"/>
                  </a:moveTo>
                  <a:cubicBezTo>
                    <a:pt x="584" y="322"/>
                    <a:pt x="1144" y="692"/>
                    <a:pt x="1667" y="1108"/>
                  </a:cubicBezTo>
                  <a:cubicBezTo>
                    <a:pt x="2036" y="1406"/>
                    <a:pt x="2382" y="1727"/>
                    <a:pt x="2691" y="2073"/>
                  </a:cubicBezTo>
                  <a:cubicBezTo>
                    <a:pt x="3227" y="2275"/>
                    <a:pt x="3775" y="2513"/>
                    <a:pt x="4287" y="2775"/>
                  </a:cubicBezTo>
                  <a:cubicBezTo>
                    <a:pt x="3108" y="1549"/>
                    <a:pt x="1608" y="620"/>
                    <a:pt x="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8" name="Google Shape;565;p22">
              <a:extLst>
                <a:ext uri="{FF2B5EF4-FFF2-40B4-BE49-F238E27FC236}">
                  <a16:creationId xmlns:a16="http://schemas.microsoft.com/office/drawing/2014/main" id="{8BAE6BB9-9171-4A83-B9D7-ACA4DCD23252}"/>
                </a:ext>
              </a:extLst>
            </p:cNvPr>
            <p:cNvSpPr/>
            <p:nvPr/>
          </p:nvSpPr>
          <p:spPr>
            <a:xfrm>
              <a:off x="4768918" y="2328199"/>
              <a:ext cx="88014" cy="62554"/>
            </a:xfrm>
            <a:custGeom>
              <a:avLst/>
              <a:gdLst/>
              <a:ahLst/>
              <a:cxnLst/>
              <a:rect l="l" t="t" r="r" b="b"/>
              <a:pathLst>
                <a:path w="3419" h="2430" extrusionOk="0">
                  <a:moveTo>
                    <a:pt x="1608" y="1"/>
                  </a:moveTo>
                  <a:cubicBezTo>
                    <a:pt x="1096" y="418"/>
                    <a:pt x="561" y="799"/>
                    <a:pt x="1" y="1132"/>
                  </a:cubicBezTo>
                  <a:cubicBezTo>
                    <a:pt x="632" y="1525"/>
                    <a:pt x="1287" y="1954"/>
                    <a:pt x="1870" y="2430"/>
                  </a:cubicBezTo>
                  <a:cubicBezTo>
                    <a:pt x="2418" y="2120"/>
                    <a:pt x="2942" y="1751"/>
                    <a:pt x="3418" y="1346"/>
                  </a:cubicBezTo>
                  <a:cubicBezTo>
                    <a:pt x="2799" y="918"/>
                    <a:pt x="2204" y="465"/>
                    <a:pt x="1608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9" name="Google Shape;566;p22">
              <a:extLst>
                <a:ext uri="{FF2B5EF4-FFF2-40B4-BE49-F238E27FC236}">
                  <a16:creationId xmlns:a16="http://schemas.microsoft.com/office/drawing/2014/main" id="{BB285D3A-4E41-449C-B187-D99799FA6129}"/>
                </a:ext>
              </a:extLst>
            </p:cNvPr>
            <p:cNvSpPr/>
            <p:nvPr/>
          </p:nvSpPr>
          <p:spPr>
            <a:xfrm>
              <a:off x="4716815" y="2360994"/>
              <a:ext cx="91978" cy="53673"/>
            </a:xfrm>
            <a:custGeom>
              <a:avLst/>
              <a:gdLst/>
              <a:ahLst/>
              <a:cxnLst/>
              <a:rect l="l" t="t" r="r" b="b"/>
              <a:pathLst>
                <a:path w="3573" h="2085" extrusionOk="0">
                  <a:moveTo>
                    <a:pt x="1751" y="1"/>
                  </a:moveTo>
                  <a:cubicBezTo>
                    <a:pt x="1192" y="322"/>
                    <a:pt x="608" y="584"/>
                    <a:pt x="1" y="799"/>
                  </a:cubicBezTo>
                  <a:cubicBezTo>
                    <a:pt x="596" y="1191"/>
                    <a:pt x="1168" y="1620"/>
                    <a:pt x="1703" y="2073"/>
                  </a:cubicBezTo>
                  <a:cubicBezTo>
                    <a:pt x="1715" y="2073"/>
                    <a:pt x="1715" y="2084"/>
                    <a:pt x="1715" y="2084"/>
                  </a:cubicBezTo>
                  <a:cubicBezTo>
                    <a:pt x="2358" y="1882"/>
                    <a:pt x="2977" y="1632"/>
                    <a:pt x="3573" y="1322"/>
                  </a:cubicBezTo>
                  <a:cubicBezTo>
                    <a:pt x="2942" y="930"/>
                    <a:pt x="2323" y="465"/>
                    <a:pt x="1751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0" name="Google Shape;567;p22">
              <a:extLst>
                <a:ext uri="{FF2B5EF4-FFF2-40B4-BE49-F238E27FC236}">
                  <a16:creationId xmlns:a16="http://schemas.microsoft.com/office/drawing/2014/main" id="{CB268EAB-9A96-4640-BFDA-F0EF6FC21CC4}"/>
                </a:ext>
              </a:extLst>
            </p:cNvPr>
            <p:cNvSpPr/>
            <p:nvPr/>
          </p:nvSpPr>
          <p:spPr>
            <a:xfrm>
              <a:off x="4661957" y="2384291"/>
              <a:ext cx="89841" cy="43247"/>
            </a:xfrm>
            <a:custGeom>
              <a:avLst/>
              <a:gdLst/>
              <a:ahLst/>
              <a:cxnLst/>
              <a:rect l="l" t="t" r="r" b="b"/>
              <a:pathLst>
                <a:path w="3490" h="1680" extrusionOk="0">
                  <a:moveTo>
                    <a:pt x="1834" y="1"/>
                  </a:moveTo>
                  <a:cubicBezTo>
                    <a:pt x="1227" y="203"/>
                    <a:pt x="620" y="346"/>
                    <a:pt x="1" y="417"/>
                  </a:cubicBezTo>
                  <a:cubicBezTo>
                    <a:pt x="596" y="834"/>
                    <a:pt x="1191" y="1239"/>
                    <a:pt x="1763" y="1680"/>
                  </a:cubicBezTo>
                  <a:cubicBezTo>
                    <a:pt x="2346" y="1584"/>
                    <a:pt x="2930" y="1453"/>
                    <a:pt x="3489" y="1299"/>
                  </a:cubicBezTo>
                  <a:cubicBezTo>
                    <a:pt x="2918" y="906"/>
                    <a:pt x="2358" y="465"/>
                    <a:pt x="1834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1" name="Google Shape;568;p22">
              <a:extLst>
                <a:ext uri="{FF2B5EF4-FFF2-40B4-BE49-F238E27FC236}">
                  <a16:creationId xmlns:a16="http://schemas.microsoft.com/office/drawing/2014/main" id="{E2DC948E-476D-40B3-8F42-A728F4057725}"/>
                </a:ext>
              </a:extLst>
            </p:cNvPr>
            <p:cNvSpPr/>
            <p:nvPr/>
          </p:nvSpPr>
          <p:spPr>
            <a:xfrm>
              <a:off x="4596056" y="2393790"/>
              <a:ext cx="101786" cy="38948"/>
            </a:xfrm>
            <a:custGeom>
              <a:avLst/>
              <a:gdLst/>
              <a:ahLst/>
              <a:cxnLst/>
              <a:rect l="l" t="t" r="r" b="b"/>
              <a:pathLst>
                <a:path w="3954" h="1513" extrusionOk="0">
                  <a:moveTo>
                    <a:pt x="1" y="1"/>
                  </a:moveTo>
                  <a:cubicBezTo>
                    <a:pt x="298" y="215"/>
                    <a:pt x="584" y="418"/>
                    <a:pt x="858" y="632"/>
                  </a:cubicBezTo>
                  <a:cubicBezTo>
                    <a:pt x="1227" y="906"/>
                    <a:pt x="1644" y="1156"/>
                    <a:pt x="1942" y="1489"/>
                  </a:cubicBezTo>
                  <a:cubicBezTo>
                    <a:pt x="1942" y="1501"/>
                    <a:pt x="1942" y="1513"/>
                    <a:pt x="1953" y="1513"/>
                  </a:cubicBezTo>
                  <a:cubicBezTo>
                    <a:pt x="2620" y="1513"/>
                    <a:pt x="3287" y="1465"/>
                    <a:pt x="3954" y="1370"/>
                  </a:cubicBezTo>
                  <a:cubicBezTo>
                    <a:pt x="3358" y="965"/>
                    <a:pt x="2787" y="525"/>
                    <a:pt x="2203" y="84"/>
                  </a:cubicBezTo>
                  <a:cubicBezTo>
                    <a:pt x="1937" y="110"/>
                    <a:pt x="1673" y="124"/>
                    <a:pt x="1409" y="124"/>
                  </a:cubicBezTo>
                  <a:cubicBezTo>
                    <a:pt x="953" y="124"/>
                    <a:pt x="501" y="84"/>
                    <a:pt x="48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2" name="Google Shape;569;p22">
              <a:extLst>
                <a:ext uri="{FF2B5EF4-FFF2-40B4-BE49-F238E27FC236}">
                  <a16:creationId xmlns:a16="http://schemas.microsoft.com/office/drawing/2014/main" id="{D17AE09D-E8ED-4C14-ABE2-1EB3BA5B63C7}"/>
                </a:ext>
              </a:extLst>
            </p:cNvPr>
            <p:cNvSpPr/>
            <p:nvPr/>
          </p:nvSpPr>
          <p:spPr>
            <a:xfrm>
              <a:off x="4537208" y="2393197"/>
              <a:ext cx="100859" cy="39540"/>
            </a:xfrm>
            <a:custGeom>
              <a:avLst/>
              <a:gdLst/>
              <a:ahLst/>
              <a:cxnLst/>
              <a:rect l="l" t="t" r="r" b="b"/>
              <a:pathLst>
                <a:path w="3918" h="1536" extrusionOk="0">
                  <a:moveTo>
                    <a:pt x="1" y="0"/>
                  </a:moveTo>
                  <a:lnTo>
                    <a:pt x="1" y="0"/>
                  </a:lnTo>
                  <a:cubicBezTo>
                    <a:pt x="334" y="238"/>
                    <a:pt x="668" y="488"/>
                    <a:pt x="1013" y="726"/>
                  </a:cubicBezTo>
                  <a:cubicBezTo>
                    <a:pt x="1370" y="964"/>
                    <a:pt x="1739" y="1179"/>
                    <a:pt x="2084" y="1429"/>
                  </a:cubicBezTo>
                  <a:cubicBezTo>
                    <a:pt x="2680" y="1500"/>
                    <a:pt x="3299" y="1536"/>
                    <a:pt x="3918" y="1536"/>
                  </a:cubicBezTo>
                  <a:cubicBezTo>
                    <a:pt x="3549" y="1322"/>
                    <a:pt x="3216" y="1012"/>
                    <a:pt x="2882" y="762"/>
                  </a:cubicBezTo>
                  <a:cubicBezTo>
                    <a:pt x="2573" y="524"/>
                    <a:pt x="2263" y="286"/>
                    <a:pt x="1953" y="48"/>
                  </a:cubicBezTo>
                  <a:cubicBezTo>
                    <a:pt x="1701" y="66"/>
                    <a:pt x="1449" y="75"/>
                    <a:pt x="1197" y="75"/>
                  </a:cubicBezTo>
                  <a:cubicBezTo>
                    <a:pt x="796" y="75"/>
                    <a:pt x="396" y="51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3" name="Google Shape;570;p22">
              <a:extLst>
                <a:ext uri="{FF2B5EF4-FFF2-40B4-BE49-F238E27FC236}">
                  <a16:creationId xmlns:a16="http://schemas.microsoft.com/office/drawing/2014/main" id="{5A66157A-8618-4E30-A8FE-5FEAF824614E}"/>
                </a:ext>
              </a:extLst>
            </p:cNvPr>
            <p:cNvSpPr/>
            <p:nvPr/>
          </p:nvSpPr>
          <p:spPr>
            <a:xfrm>
              <a:off x="4481115" y="2380018"/>
              <a:ext cx="91386" cy="47521"/>
            </a:xfrm>
            <a:custGeom>
              <a:avLst/>
              <a:gdLst/>
              <a:ahLst/>
              <a:cxnLst/>
              <a:rect l="l" t="t" r="r" b="b"/>
              <a:pathLst>
                <a:path w="3550" h="1846" extrusionOk="0">
                  <a:moveTo>
                    <a:pt x="1" y="0"/>
                  </a:moveTo>
                  <a:cubicBezTo>
                    <a:pt x="263" y="202"/>
                    <a:pt x="525" y="417"/>
                    <a:pt x="787" y="607"/>
                  </a:cubicBezTo>
                  <a:cubicBezTo>
                    <a:pt x="1156" y="881"/>
                    <a:pt x="1608" y="1119"/>
                    <a:pt x="1894" y="1476"/>
                  </a:cubicBezTo>
                  <a:cubicBezTo>
                    <a:pt x="2061" y="1512"/>
                    <a:pt x="2204" y="1572"/>
                    <a:pt x="2370" y="1607"/>
                  </a:cubicBezTo>
                  <a:cubicBezTo>
                    <a:pt x="2751" y="1703"/>
                    <a:pt x="3144" y="1774"/>
                    <a:pt x="3549" y="1846"/>
                  </a:cubicBezTo>
                  <a:cubicBezTo>
                    <a:pt x="2954" y="1476"/>
                    <a:pt x="2370" y="1000"/>
                    <a:pt x="1882" y="548"/>
                  </a:cubicBezTo>
                  <a:cubicBezTo>
                    <a:pt x="1858" y="524"/>
                    <a:pt x="1858" y="488"/>
                    <a:pt x="1858" y="464"/>
                  </a:cubicBezTo>
                  <a:cubicBezTo>
                    <a:pt x="1227" y="369"/>
                    <a:pt x="608" y="214"/>
                    <a:pt x="1" y="0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4" name="Google Shape;571;p22">
              <a:extLst>
                <a:ext uri="{FF2B5EF4-FFF2-40B4-BE49-F238E27FC236}">
                  <a16:creationId xmlns:a16="http://schemas.microsoft.com/office/drawing/2014/main" id="{C8D2A33F-D26B-4817-A441-491F5A1DF21B}"/>
                </a:ext>
              </a:extLst>
            </p:cNvPr>
            <p:cNvSpPr/>
            <p:nvPr/>
          </p:nvSpPr>
          <p:spPr>
            <a:xfrm>
              <a:off x="4382444" y="2321455"/>
              <a:ext cx="126911" cy="89841"/>
            </a:xfrm>
            <a:custGeom>
              <a:avLst/>
              <a:gdLst/>
              <a:ahLst/>
              <a:cxnLst/>
              <a:rect l="l" t="t" r="r" b="b"/>
              <a:pathLst>
                <a:path w="4930" h="3490" extrusionOk="0">
                  <a:moveTo>
                    <a:pt x="0" y="1"/>
                  </a:moveTo>
                  <a:lnTo>
                    <a:pt x="0" y="1"/>
                  </a:lnTo>
                  <a:cubicBezTo>
                    <a:pt x="1298" y="1537"/>
                    <a:pt x="2929" y="2739"/>
                    <a:pt x="4929" y="3489"/>
                  </a:cubicBezTo>
                  <a:cubicBezTo>
                    <a:pt x="4763" y="3359"/>
                    <a:pt x="4608" y="3228"/>
                    <a:pt x="4453" y="3097"/>
                  </a:cubicBezTo>
                  <a:cubicBezTo>
                    <a:pt x="4048" y="2763"/>
                    <a:pt x="3655" y="2418"/>
                    <a:pt x="3274" y="2061"/>
                  </a:cubicBezTo>
                  <a:cubicBezTo>
                    <a:pt x="2084" y="1561"/>
                    <a:pt x="965" y="858"/>
                    <a:pt x="0" y="1"/>
                  </a:cubicBezTo>
                  <a:close/>
                </a:path>
              </a:pathLst>
            </a:custGeom>
            <a:solidFill>
              <a:srgbClr val="CC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5" name="Google Shape;572;p22">
              <a:extLst>
                <a:ext uri="{FF2B5EF4-FFF2-40B4-BE49-F238E27FC236}">
                  <a16:creationId xmlns:a16="http://schemas.microsoft.com/office/drawing/2014/main" id="{027367B2-450E-485A-9EB0-7CBA69B54D1C}"/>
                </a:ext>
              </a:extLst>
            </p:cNvPr>
            <p:cNvSpPr/>
            <p:nvPr/>
          </p:nvSpPr>
          <p:spPr>
            <a:xfrm>
              <a:off x="4294173" y="1834677"/>
              <a:ext cx="561676" cy="476751"/>
            </a:xfrm>
            <a:custGeom>
              <a:avLst/>
              <a:gdLst/>
              <a:ahLst/>
              <a:cxnLst/>
              <a:rect l="l" t="t" r="r" b="b"/>
              <a:pathLst>
                <a:path w="21819" h="18520" extrusionOk="0">
                  <a:moveTo>
                    <a:pt x="11656" y="1"/>
                  </a:moveTo>
                  <a:cubicBezTo>
                    <a:pt x="8745" y="1"/>
                    <a:pt x="5826" y="843"/>
                    <a:pt x="3572" y="2730"/>
                  </a:cubicBezTo>
                  <a:cubicBezTo>
                    <a:pt x="1036" y="4850"/>
                    <a:pt x="0" y="7922"/>
                    <a:pt x="226" y="11160"/>
                  </a:cubicBezTo>
                  <a:cubicBezTo>
                    <a:pt x="381" y="13386"/>
                    <a:pt x="810" y="17732"/>
                    <a:pt x="3393" y="18506"/>
                  </a:cubicBezTo>
                  <a:cubicBezTo>
                    <a:pt x="3424" y="18515"/>
                    <a:pt x="3454" y="18519"/>
                    <a:pt x="3484" y="18519"/>
                  </a:cubicBezTo>
                  <a:cubicBezTo>
                    <a:pt x="3764" y="18519"/>
                    <a:pt x="3976" y="18138"/>
                    <a:pt x="3739" y="17923"/>
                  </a:cubicBezTo>
                  <a:cubicBezTo>
                    <a:pt x="1834" y="16220"/>
                    <a:pt x="1548" y="12351"/>
                    <a:pt x="1631" y="9981"/>
                  </a:cubicBezTo>
                  <a:cubicBezTo>
                    <a:pt x="1727" y="7148"/>
                    <a:pt x="3060" y="4695"/>
                    <a:pt x="5453" y="3159"/>
                  </a:cubicBezTo>
                  <a:cubicBezTo>
                    <a:pt x="7421" y="1902"/>
                    <a:pt x="9586" y="1378"/>
                    <a:pt x="11774" y="1378"/>
                  </a:cubicBezTo>
                  <a:cubicBezTo>
                    <a:pt x="15079" y="1378"/>
                    <a:pt x="18438" y="2573"/>
                    <a:pt x="21253" y="4242"/>
                  </a:cubicBezTo>
                  <a:cubicBezTo>
                    <a:pt x="21299" y="4270"/>
                    <a:pt x="21346" y="4283"/>
                    <a:pt x="21392" y="4283"/>
                  </a:cubicBezTo>
                  <a:cubicBezTo>
                    <a:pt x="21622" y="4283"/>
                    <a:pt x="21818" y="3978"/>
                    <a:pt x="21610" y="3790"/>
                  </a:cubicBezTo>
                  <a:cubicBezTo>
                    <a:pt x="18895" y="1492"/>
                    <a:pt x="16169" y="254"/>
                    <a:pt x="12561" y="28"/>
                  </a:cubicBezTo>
                  <a:cubicBezTo>
                    <a:pt x="12260" y="10"/>
                    <a:pt x="11958" y="1"/>
                    <a:pt x="11656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9" name="Google Shape;693;p23">
            <a:extLst>
              <a:ext uri="{FF2B5EF4-FFF2-40B4-BE49-F238E27FC236}">
                <a16:creationId xmlns:a16="http://schemas.microsoft.com/office/drawing/2014/main" id="{47229219-5A3E-4C3F-B175-39ED5A4F9D5A}"/>
              </a:ext>
            </a:extLst>
          </p:cNvPr>
          <p:cNvSpPr/>
          <p:nvPr/>
        </p:nvSpPr>
        <p:spPr>
          <a:xfrm rot="5792942" flipV="1">
            <a:off x="6842768" y="5140159"/>
            <a:ext cx="967340" cy="812531"/>
          </a:xfrm>
          <a:custGeom>
            <a:avLst/>
            <a:gdLst/>
            <a:ahLst/>
            <a:cxnLst/>
            <a:rect l="l" t="t" r="r" b="b"/>
            <a:pathLst>
              <a:path w="32814" h="18479" extrusionOk="0">
                <a:moveTo>
                  <a:pt x="31754" y="15193"/>
                </a:moveTo>
                <a:cubicBezTo>
                  <a:pt x="31504" y="15252"/>
                  <a:pt x="31385" y="15252"/>
                  <a:pt x="31326" y="15300"/>
                </a:cubicBezTo>
                <a:cubicBezTo>
                  <a:pt x="29718" y="16645"/>
                  <a:pt x="27801" y="17324"/>
                  <a:pt x="25837" y="17884"/>
                </a:cubicBezTo>
                <a:cubicBezTo>
                  <a:pt x="24491" y="18265"/>
                  <a:pt x="23122" y="18479"/>
                  <a:pt x="21753" y="18455"/>
                </a:cubicBezTo>
                <a:cubicBezTo>
                  <a:pt x="20360" y="18431"/>
                  <a:pt x="18955" y="18265"/>
                  <a:pt x="17586" y="18038"/>
                </a:cubicBezTo>
                <a:cubicBezTo>
                  <a:pt x="16538" y="17872"/>
                  <a:pt x="15514" y="17550"/>
                  <a:pt x="14502" y="17205"/>
                </a:cubicBezTo>
                <a:cubicBezTo>
                  <a:pt x="13930" y="17014"/>
                  <a:pt x="13395" y="16669"/>
                  <a:pt x="12871" y="16348"/>
                </a:cubicBezTo>
                <a:cubicBezTo>
                  <a:pt x="12204" y="15943"/>
                  <a:pt x="11525" y="15538"/>
                  <a:pt x="10906" y="15074"/>
                </a:cubicBezTo>
                <a:cubicBezTo>
                  <a:pt x="9097" y="13716"/>
                  <a:pt x="7942" y="11954"/>
                  <a:pt x="7739" y="9656"/>
                </a:cubicBezTo>
                <a:cubicBezTo>
                  <a:pt x="7680" y="8978"/>
                  <a:pt x="7668" y="9002"/>
                  <a:pt x="7025" y="8799"/>
                </a:cubicBezTo>
                <a:cubicBezTo>
                  <a:pt x="6037" y="8478"/>
                  <a:pt x="5025" y="8192"/>
                  <a:pt x="4084" y="7739"/>
                </a:cubicBezTo>
                <a:cubicBezTo>
                  <a:pt x="3382" y="7394"/>
                  <a:pt x="2727" y="6870"/>
                  <a:pt x="2155" y="6323"/>
                </a:cubicBezTo>
                <a:cubicBezTo>
                  <a:pt x="1322" y="5525"/>
                  <a:pt x="822" y="4465"/>
                  <a:pt x="405" y="3406"/>
                </a:cubicBezTo>
                <a:cubicBezTo>
                  <a:pt x="0" y="2405"/>
                  <a:pt x="131" y="1310"/>
                  <a:pt x="226" y="239"/>
                </a:cubicBezTo>
                <a:cubicBezTo>
                  <a:pt x="226" y="179"/>
                  <a:pt x="310" y="131"/>
                  <a:pt x="417" y="0"/>
                </a:cubicBezTo>
                <a:cubicBezTo>
                  <a:pt x="488" y="250"/>
                  <a:pt x="548" y="441"/>
                  <a:pt x="595" y="643"/>
                </a:cubicBezTo>
                <a:cubicBezTo>
                  <a:pt x="667" y="1036"/>
                  <a:pt x="726" y="1441"/>
                  <a:pt x="798" y="1834"/>
                </a:cubicBezTo>
                <a:cubicBezTo>
                  <a:pt x="1143" y="3810"/>
                  <a:pt x="2179" y="5346"/>
                  <a:pt x="3763" y="6525"/>
                </a:cubicBezTo>
                <a:cubicBezTo>
                  <a:pt x="4596" y="7144"/>
                  <a:pt x="5596" y="7394"/>
                  <a:pt x="6561" y="7728"/>
                </a:cubicBezTo>
                <a:cubicBezTo>
                  <a:pt x="6894" y="7847"/>
                  <a:pt x="7239" y="7918"/>
                  <a:pt x="7668" y="8025"/>
                </a:cubicBezTo>
                <a:cubicBezTo>
                  <a:pt x="7739" y="7751"/>
                  <a:pt x="7799" y="7501"/>
                  <a:pt x="7870" y="7263"/>
                </a:cubicBezTo>
                <a:cubicBezTo>
                  <a:pt x="8263" y="5834"/>
                  <a:pt x="9025" y="4727"/>
                  <a:pt x="10513" y="4251"/>
                </a:cubicBezTo>
                <a:cubicBezTo>
                  <a:pt x="11644" y="3894"/>
                  <a:pt x="12942" y="4275"/>
                  <a:pt x="13645" y="5203"/>
                </a:cubicBezTo>
                <a:cubicBezTo>
                  <a:pt x="13871" y="5513"/>
                  <a:pt x="13942" y="5846"/>
                  <a:pt x="13871" y="6215"/>
                </a:cubicBezTo>
                <a:cubicBezTo>
                  <a:pt x="13680" y="7358"/>
                  <a:pt x="12978" y="8097"/>
                  <a:pt x="11942" y="8466"/>
                </a:cubicBezTo>
                <a:cubicBezTo>
                  <a:pt x="10930" y="8835"/>
                  <a:pt x="9906" y="9132"/>
                  <a:pt x="8811" y="9097"/>
                </a:cubicBezTo>
                <a:cubicBezTo>
                  <a:pt x="8751" y="9085"/>
                  <a:pt x="8680" y="9132"/>
                  <a:pt x="8573" y="9156"/>
                </a:cubicBezTo>
                <a:cubicBezTo>
                  <a:pt x="8537" y="10287"/>
                  <a:pt x="8847" y="11311"/>
                  <a:pt x="9430" y="12252"/>
                </a:cubicBezTo>
                <a:cubicBezTo>
                  <a:pt x="10061" y="13252"/>
                  <a:pt x="10823" y="14121"/>
                  <a:pt x="11859" y="14705"/>
                </a:cubicBezTo>
                <a:cubicBezTo>
                  <a:pt x="12930" y="15312"/>
                  <a:pt x="13966" y="15990"/>
                  <a:pt x="15073" y="16526"/>
                </a:cubicBezTo>
                <a:cubicBezTo>
                  <a:pt x="16586" y="17264"/>
                  <a:pt x="18252" y="17443"/>
                  <a:pt x="19896" y="17681"/>
                </a:cubicBezTo>
                <a:cubicBezTo>
                  <a:pt x="22955" y="18122"/>
                  <a:pt x="25837" y="17419"/>
                  <a:pt x="28623" y="16240"/>
                </a:cubicBezTo>
                <a:cubicBezTo>
                  <a:pt x="28992" y="16086"/>
                  <a:pt x="29337" y="15859"/>
                  <a:pt x="29694" y="15669"/>
                </a:cubicBezTo>
                <a:cubicBezTo>
                  <a:pt x="29742" y="15633"/>
                  <a:pt x="29778" y="15562"/>
                  <a:pt x="29885" y="15419"/>
                </a:cubicBezTo>
                <a:cubicBezTo>
                  <a:pt x="29170" y="15407"/>
                  <a:pt x="28504" y="15514"/>
                  <a:pt x="27897" y="15109"/>
                </a:cubicBezTo>
                <a:cubicBezTo>
                  <a:pt x="28063" y="14776"/>
                  <a:pt x="28373" y="14788"/>
                  <a:pt x="28623" y="14740"/>
                </a:cubicBezTo>
                <a:cubicBezTo>
                  <a:pt x="29718" y="14550"/>
                  <a:pt x="30825" y="14383"/>
                  <a:pt x="31921" y="14205"/>
                </a:cubicBezTo>
                <a:cubicBezTo>
                  <a:pt x="32516" y="14109"/>
                  <a:pt x="32814" y="14395"/>
                  <a:pt x="32730" y="15002"/>
                </a:cubicBezTo>
                <a:cubicBezTo>
                  <a:pt x="32623" y="15752"/>
                  <a:pt x="32480" y="16502"/>
                  <a:pt x="32349" y="17253"/>
                </a:cubicBezTo>
                <a:cubicBezTo>
                  <a:pt x="32326" y="17383"/>
                  <a:pt x="32290" y="17550"/>
                  <a:pt x="32195" y="17634"/>
                </a:cubicBezTo>
                <a:cubicBezTo>
                  <a:pt x="32076" y="17753"/>
                  <a:pt x="31873" y="17872"/>
                  <a:pt x="31730" y="17848"/>
                </a:cubicBezTo>
                <a:cubicBezTo>
                  <a:pt x="31599" y="17824"/>
                  <a:pt x="31433" y="17610"/>
                  <a:pt x="31421" y="17467"/>
                </a:cubicBezTo>
                <a:cubicBezTo>
                  <a:pt x="31409" y="17169"/>
                  <a:pt x="31468" y="16860"/>
                  <a:pt x="31516" y="16562"/>
                </a:cubicBezTo>
                <a:cubicBezTo>
                  <a:pt x="31576" y="16145"/>
                  <a:pt x="31659" y="15740"/>
                  <a:pt x="31754" y="15193"/>
                </a:cubicBezTo>
                <a:close/>
                <a:moveTo>
                  <a:pt x="8620" y="8097"/>
                </a:moveTo>
                <a:cubicBezTo>
                  <a:pt x="8716" y="8120"/>
                  <a:pt x="8799" y="8144"/>
                  <a:pt x="8894" y="8156"/>
                </a:cubicBezTo>
                <a:cubicBezTo>
                  <a:pt x="9930" y="8204"/>
                  <a:pt x="10906" y="7906"/>
                  <a:pt x="11859" y="7525"/>
                </a:cubicBezTo>
                <a:cubicBezTo>
                  <a:pt x="12335" y="7335"/>
                  <a:pt x="12716" y="6942"/>
                  <a:pt x="12918" y="6442"/>
                </a:cubicBezTo>
                <a:cubicBezTo>
                  <a:pt x="13121" y="5977"/>
                  <a:pt x="13061" y="5775"/>
                  <a:pt x="12680" y="5442"/>
                </a:cubicBezTo>
                <a:cubicBezTo>
                  <a:pt x="12097" y="4930"/>
                  <a:pt x="11430" y="4858"/>
                  <a:pt x="10692" y="5072"/>
                </a:cubicBezTo>
                <a:cubicBezTo>
                  <a:pt x="9692" y="5358"/>
                  <a:pt x="8668" y="6513"/>
                  <a:pt x="8620" y="8097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0" name="Google Shape;575;p22">
            <a:extLst>
              <a:ext uri="{FF2B5EF4-FFF2-40B4-BE49-F238E27FC236}">
                <a16:creationId xmlns:a16="http://schemas.microsoft.com/office/drawing/2014/main" id="{275058E6-7349-4774-8C47-79E4BE47F0A3}"/>
              </a:ext>
            </a:extLst>
          </p:cNvPr>
          <p:cNvGrpSpPr/>
          <p:nvPr/>
        </p:nvGrpSpPr>
        <p:grpSpPr>
          <a:xfrm rot="156059">
            <a:off x="6537243" y="6092172"/>
            <a:ext cx="2044359" cy="602266"/>
            <a:chOff x="5431824" y="2078330"/>
            <a:chExt cx="855954" cy="510475"/>
          </a:xfrm>
          <a:solidFill>
            <a:srgbClr val="CCECFF"/>
          </a:solidFill>
        </p:grpSpPr>
        <p:sp>
          <p:nvSpPr>
            <p:cNvPr id="17" name="Google Shape;576;p22">
              <a:extLst>
                <a:ext uri="{FF2B5EF4-FFF2-40B4-BE49-F238E27FC236}">
                  <a16:creationId xmlns:a16="http://schemas.microsoft.com/office/drawing/2014/main" id="{1A6B6E28-A830-498A-94C8-DAF25674ED70}"/>
                </a:ext>
              </a:extLst>
            </p:cNvPr>
            <p:cNvSpPr/>
            <p:nvPr/>
          </p:nvSpPr>
          <p:spPr>
            <a:xfrm>
              <a:off x="5432367" y="2078330"/>
              <a:ext cx="855411" cy="510475"/>
            </a:xfrm>
            <a:custGeom>
              <a:avLst/>
              <a:gdLst/>
              <a:ahLst/>
              <a:cxnLst/>
              <a:rect l="l" t="t" r="r" b="b"/>
              <a:pathLst>
                <a:path w="37779" h="22545" extrusionOk="0">
                  <a:moveTo>
                    <a:pt x="33207" y="2127"/>
                  </a:moveTo>
                  <a:cubicBezTo>
                    <a:pt x="34481" y="2829"/>
                    <a:pt x="35969" y="3365"/>
                    <a:pt x="36469" y="4806"/>
                  </a:cubicBezTo>
                  <a:cubicBezTo>
                    <a:pt x="36517" y="4937"/>
                    <a:pt x="36540" y="5068"/>
                    <a:pt x="36588" y="5199"/>
                  </a:cubicBezTo>
                  <a:cubicBezTo>
                    <a:pt x="35612" y="4699"/>
                    <a:pt x="34659" y="4163"/>
                    <a:pt x="33719" y="3615"/>
                  </a:cubicBezTo>
                  <a:cubicBezTo>
                    <a:pt x="33635" y="3329"/>
                    <a:pt x="33552" y="3044"/>
                    <a:pt x="33457" y="2770"/>
                  </a:cubicBezTo>
                  <a:cubicBezTo>
                    <a:pt x="33385" y="2544"/>
                    <a:pt x="33302" y="2329"/>
                    <a:pt x="33207" y="2127"/>
                  </a:cubicBezTo>
                  <a:close/>
                  <a:moveTo>
                    <a:pt x="33838" y="4044"/>
                  </a:moveTo>
                  <a:lnTo>
                    <a:pt x="33838" y="4044"/>
                  </a:lnTo>
                  <a:cubicBezTo>
                    <a:pt x="34766" y="4627"/>
                    <a:pt x="35719" y="5187"/>
                    <a:pt x="36695" y="5699"/>
                  </a:cubicBezTo>
                  <a:cubicBezTo>
                    <a:pt x="36790" y="6223"/>
                    <a:pt x="36838" y="6770"/>
                    <a:pt x="36898" y="7306"/>
                  </a:cubicBezTo>
                  <a:cubicBezTo>
                    <a:pt x="36064" y="6639"/>
                    <a:pt x="35135" y="6080"/>
                    <a:pt x="34195" y="5556"/>
                  </a:cubicBezTo>
                  <a:cubicBezTo>
                    <a:pt x="34088" y="5056"/>
                    <a:pt x="33969" y="4544"/>
                    <a:pt x="33838" y="4044"/>
                  </a:cubicBezTo>
                  <a:close/>
                  <a:moveTo>
                    <a:pt x="34266" y="5865"/>
                  </a:moveTo>
                  <a:lnTo>
                    <a:pt x="34266" y="5865"/>
                  </a:lnTo>
                  <a:cubicBezTo>
                    <a:pt x="35171" y="6461"/>
                    <a:pt x="36040" y="7116"/>
                    <a:pt x="36945" y="7723"/>
                  </a:cubicBezTo>
                  <a:cubicBezTo>
                    <a:pt x="36945" y="7818"/>
                    <a:pt x="36957" y="7901"/>
                    <a:pt x="36969" y="7985"/>
                  </a:cubicBezTo>
                  <a:cubicBezTo>
                    <a:pt x="37028" y="8413"/>
                    <a:pt x="37088" y="8830"/>
                    <a:pt x="37136" y="9247"/>
                  </a:cubicBezTo>
                  <a:cubicBezTo>
                    <a:pt x="36326" y="8699"/>
                    <a:pt x="35457" y="8199"/>
                    <a:pt x="34588" y="7723"/>
                  </a:cubicBezTo>
                  <a:cubicBezTo>
                    <a:pt x="34492" y="7104"/>
                    <a:pt x="34385" y="6485"/>
                    <a:pt x="34266" y="5865"/>
                  </a:cubicBezTo>
                  <a:close/>
                  <a:moveTo>
                    <a:pt x="34647" y="8032"/>
                  </a:moveTo>
                  <a:lnTo>
                    <a:pt x="34647" y="8032"/>
                  </a:lnTo>
                  <a:cubicBezTo>
                    <a:pt x="35457" y="8592"/>
                    <a:pt x="36302" y="9152"/>
                    <a:pt x="37171" y="9616"/>
                  </a:cubicBezTo>
                  <a:cubicBezTo>
                    <a:pt x="37219" y="10152"/>
                    <a:pt x="37231" y="10676"/>
                    <a:pt x="37195" y="11223"/>
                  </a:cubicBezTo>
                  <a:cubicBezTo>
                    <a:pt x="36421" y="10628"/>
                    <a:pt x="35600" y="10080"/>
                    <a:pt x="34838" y="9473"/>
                  </a:cubicBezTo>
                  <a:cubicBezTo>
                    <a:pt x="34778" y="8985"/>
                    <a:pt x="34719" y="8509"/>
                    <a:pt x="34647" y="8032"/>
                  </a:cubicBezTo>
                  <a:close/>
                  <a:moveTo>
                    <a:pt x="34873" y="9747"/>
                  </a:moveTo>
                  <a:cubicBezTo>
                    <a:pt x="35600" y="10378"/>
                    <a:pt x="36350" y="11045"/>
                    <a:pt x="37171" y="11557"/>
                  </a:cubicBezTo>
                  <a:cubicBezTo>
                    <a:pt x="37124" y="12009"/>
                    <a:pt x="37088" y="12461"/>
                    <a:pt x="37064" y="12914"/>
                  </a:cubicBezTo>
                  <a:cubicBezTo>
                    <a:pt x="36386" y="12366"/>
                    <a:pt x="35707" y="11819"/>
                    <a:pt x="35016" y="11295"/>
                  </a:cubicBezTo>
                  <a:cubicBezTo>
                    <a:pt x="34981" y="10783"/>
                    <a:pt x="34933" y="10259"/>
                    <a:pt x="34873" y="9747"/>
                  </a:cubicBezTo>
                  <a:close/>
                  <a:moveTo>
                    <a:pt x="35040" y="11652"/>
                  </a:moveTo>
                  <a:cubicBezTo>
                    <a:pt x="35695" y="12211"/>
                    <a:pt x="36362" y="12747"/>
                    <a:pt x="37017" y="13295"/>
                  </a:cubicBezTo>
                  <a:lnTo>
                    <a:pt x="37040" y="13295"/>
                  </a:lnTo>
                  <a:cubicBezTo>
                    <a:pt x="37017" y="13831"/>
                    <a:pt x="37005" y="14366"/>
                    <a:pt x="37028" y="14914"/>
                  </a:cubicBezTo>
                  <a:cubicBezTo>
                    <a:pt x="36778" y="14736"/>
                    <a:pt x="36517" y="14545"/>
                    <a:pt x="36266" y="14366"/>
                  </a:cubicBezTo>
                  <a:cubicBezTo>
                    <a:pt x="35897" y="14093"/>
                    <a:pt x="35540" y="13724"/>
                    <a:pt x="35123" y="13533"/>
                  </a:cubicBezTo>
                  <a:cubicBezTo>
                    <a:pt x="35123" y="13509"/>
                    <a:pt x="35123" y="13497"/>
                    <a:pt x="35123" y="13474"/>
                  </a:cubicBezTo>
                  <a:cubicBezTo>
                    <a:pt x="35112" y="12866"/>
                    <a:pt x="35076" y="12259"/>
                    <a:pt x="35040" y="11652"/>
                  </a:cubicBezTo>
                  <a:close/>
                  <a:moveTo>
                    <a:pt x="35135" y="13878"/>
                  </a:moveTo>
                  <a:lnTo>
                    <a:pt x="35135" y="13878"/>
                  </a:lnTo>
                  <a:cubicBezTo>
                    <a:pt x="35397" y="14164"/>
                    <a:pt x="35766" y="14402"/>
                    <a:pt x="36064" y="14640"/>
                  </a:cubicBezTo>
                  <a:cubicBezTo>
                    <a:pt x="36374" y="14890"/>
                    <a:pt x="36707" y="15140"/>
                    <a:pt x="37040" y="15367"/>
                  </a:cubicBezTo>
                  <a:cubicBezTo>
                    <a:pt x="37076" y="15998"/>
                    <a:pt x="37100" y="16641"/>
                    <a:pt x="37052" y="17283"/>
                  </a:cubicBezTo>
                  <a:cubicBezTo>
                    <a:pt x="36469" y="16795"/>
                    <a:pt x="35826" y="16331"/>
                    <a:pt x="35183" y="15890"/>
                  </a:cubicBezTo>
                  <a:cubicBezTo>
                    <a:pt x="35207" y="15200"/>
                    <a:pt x="35159" y="14497"/>
                    <a:pt x="35135" y="13878"/>
                  </a:cubicBezTo>
                  <a:close/>
                  <a:moveTo>
                    <a:pt x="35171" y="16260"/>
                  </a:moveTo>
                  <a:cubicBezTo>
                    <a:pt x="35755" y="16772"/>
                    <a:pt x="36386" y="17260"/>
                    <a:pt x="37017" y="17688"/>
                  </a:cubicBezTo>
                  <a:cubicBezTo>
                    <a:pt x="36993" y="17879"/>
                    <a:pt x="36957" y="18057"/>
                    <a:pt x="36909" y="18248"/>
                  </a:cubicBezTo>
                  <a:cubicBezTo>
                    <a:pt x="36814" y="18665"/>
                    <a:pt x="36659" y="19034"/>
                    <a:pt x="36457" y="19355"/>
                  </a:cubicBezTo>
                  <a:cubicBezTo>
                    <a:pt x="35945" y="18867"/>
                    <a:pt x="35326" y="18450"/>
                    <a:pt x="34731" y="18045"/>
                  </a:cubicBezTo>
                  <a:cubicBezTo>
                    <a:pt x="34778" y="17962"/>
                    <a:pt x="34826" y="17867"/>
                    <a:pt x="34862" y="17760"/>
                  </a:cubicBezTo>
                  <a:cubicBezTo>
                    <a:pt x="35052" y="17319"/>
                    <a:pt x="35135" y="16807"/>
                    <a:pt x="35171" y="16260"/>
                  </a:cubicBezTo>
                  <a:close/>
                  <a:moveTo>
                    <a:pt x="11221" y="426"/>
                  </a:moveTo>
                  <a:cubicBezTo>
                    <a:pt x="14454" y="426"/>
                    <a:pt x="17700" y="611"/>
                    <a:pt x="20872" y="722"/>
                  </a:cubicBezTo>
                  <a:cubicBezTo>
                    <a:pt x="23789" y="829"/>
                    <a:pt x="26694" y="972"/>
                    <a:pt x="29611" y="1151"/>
                  </a:cubicBezTo>
                  <a:cubicBezTo>
                    <a:pt x="31123" y="1246"/>
                    <a:pt x="32087" y="1401"/>
                    <a:pt x="32897" y="2925"/>
                  </a:cubicBezTo>
                  <a:cubicBezTo>
                    <a:pt x="32980" y="3067"/>
                    <a:pt x="33040" y="3234"/>
                    <a:pt x="33099" y="3401"/>
                  </a:cubicBezTo>
                  <a:cubicBezTo>
                    <a:pt x="33064" y="3460"/>
                    <a:pt x="33076" y="3544"/>
                    <a:pt x="33135" y="3591"/>
                  </a:cubicBezTo>
                  <a:lnTo>
                    <a:pt x="33147" y="3591"/>
                  </a:lnTo>
                  <a:cubicBezTo>
                    <a:pt x="33254" y="3984"/>
                    <a:pt x="33326" y="4401"/>
                    <a:pt x="33421" y="4758"/>
                  </a:cubicBezTo>
                  <a:cubicBezTo>
                    <a:pt x="33838" y="6365"/>
                    <a:pt x="34135" y="8020"/>
                    <a:pt x="34338" y="9675"/>
                  </a:cubicBezTo>
                  <a:cubicBezTo>
                    <a:pt x="34385" y="10140"/>
                    <a:pt x="34433" y="10604"/>
                    <a:pt x="34469" y="11068"/>
                  </a:cubicBezTo>
                  <a:cubicBezTo>
                    <a:pt x="34457" y="11104"/>
                    <a:pt x="34457" y="11128"/>
                    <a:pt x="34469" y="11152"/>
                  </a:cubicBezTo>
                  <a:cubicBezTo>
                    <a:pt x="34540" y="11938"/>
                    <a:pt x="34576" y="12700"/>
                    <a:pt x="34588" y="13474"/>
                  </a:cubicBezTo>
                  <a:cubicBezTo>
                    <a:pt x="34600" y="14164"/>
                    <a:pt x="34623" y="14926"/>
                    <a:pt x="34552" y="15652"/>
                  </a:cubicBezTo>
                  <a:cubicBezTo>
                    <a:pt x="34552" y="15664"/>
                    <a:pt x="34540" y="15664"/>
                    <a:pt x="34540" y="15676"/>
                  </a:cubicBezTo>
                  <a:cubicBezTo>
                    <a:pt x="34397" y="17141"/>
                    <a:pt x="33850" y="18450"/>
                    <a:pt x="32040" y="18665"/>
                  </a:cubicBezTo>
                  <a:cubicBezTo>
                    <a:pt x="29182" y="18986"/>
                    <a:pt x="26253" y="18915"/>
                    <a:pt x="23372" y="19022"/>
                  </a:cubicBezTo>
                  <a:cubicBezTo>
                    <a:pt x="17895" y="19212"/>
                    <a:pt x="12418" y="19427"/>
                    <a:pt x="6941" y="19689"/>
                  </a:cubicBezTo>
                  <a:cubicBezTo>
                    <a:pt x="6929" y="19677"/>
                    <a:pt x="6918" y="19665"/>
                    <a:pt x="6906" y="19665"/>
                  </a:cubicBezTo>
                  <a:cubicBezTo>
                    <a:pt x="6879" y="19643"/>
                    <a:pt x="6851" y="19634"/>
                    <a:pt x="6824" y="19634"/>
                  </a:cubicBezTo>
                  <a:cubicBezTo>
                    <a:pt x="6779" y="19634"/>
                    <a:pt x="6738" y="19659"/>
                    <a:pt x="6715" y="19689"/>
                  </a:cubicBezTo>
                  <a:cubicBezTo>
                    <a:pt x="6548" y="19700"/>
                    <a:pt x="6394" y="19712"/>
                    <a:pt x="6227" y="19712"/>
                  </a:cubicBezTo>
                  <a:cubicBezTo>
                    <a:pt x="6203" y="19689"/>
                    <a:pt x="6167" y="19677"/>
                    <a:pt x="6132" y="19677"/>
                  </a:cubicBezTo>
                  <a:cubicBezTo>
                    <a:pt x="5167" y="19665"/>
                    <a:pt x="4215" y="19629"/>
                    <a:pt x="3250" y="19617"/>
                  </a:cubicBezTo>
                  <a:cubicBezTo>
                    <a:pt x="3239" y="19617"/>
                    <a:pt x="3239" y="19605"/>
                    <a:pt x="3239" y="19605"/>
                  </a:cubicBezTo>
                  <a:cubicBezTo>
                    <a:pt x="3226" y="19606"/>
                    <a:pt x="3214" y="19606"/>
                    <a:pt x="3201" y="19606"/>
                  </a:cubicBezTo>
                  <a:cubicBezTo>
                    <a:pt x="2526" y="19606"/>
                    <a:pt x="1627" y="18679"/>
                    <a:pt x="1381" y="18176"/>
                  </a:cubicBezTo>
                  <a:cubicBezTo>
                    <a:pt x="1155" y="17700"/>
                    <a:pt x="1155" y="17129"/>
                    <a:pt x="1095" y="16617"/>
                  </a:cubicBezTo>
                  <a:cubicBezTo>
                    <a:pt x="1024" y="15831"/>
                    <a:pt x="964" y="15033"/>
                    <a:pt x="905" y="14247"/>
                  </a:cubicBezTo>
                  <a:cubicBezTo>
                    <a:pt x="786" y="12783"/>
                    <a:pt x="691" y="11318"/>
                    <a:pt x="631" y="9854"/>
                  </a:cubicBezTo>
                  <a:cubicBezTo>
                    <a:pt x="583" y="8390"/>
                    <a:pt x="560" y="6925"/>
                    <a:pt x="619" y="5461"/>
                  </a:cubicBezTo>
                  <a:cubicBezTo>
                    <a:pt x="691" y="3448"/>
                    <a:pt x="726" y="1353"/>
                    <a:pt x="3227" y="960"/>
                  </a:cubicBezTo>
                  <a:cubicBezTo>
                    <a:pt x="5849" y="555"/>
                    <a:pt x="8531" y="426"/>
                    <a:pt x="11221" y="426"/>
                  </a:cubicBezTo>
                  <a:close/>
                  <a:moveTo>
                    <a:pt x="34564" y="18284"/>
                  </a:moveTo>
                  <a:cubicBezTo>
                    <a:pt x="35112" y="18748"/>
                    <a:pt x="35683" y="19236"/>
                    <a:pt x="36290" y="19605"/>
                  </a:cubicBezTo>
                  <a:cubicBezTo>
                    <a:pt x="35981" y="20022"/>
                    <a:pt x="35588" y="20367"/>
                    <a:pt x="35135" y="20617"/>
                  </a:cubicBezTo>
                  <a:cubicBezTo>
                    <a:pt x="34814" y="20284"/>
                    <a:pt x="34433" y="19998"/>
                    <a:pt x="34064" y="19712"/>
                  </a:cubicBezTo>
                  <a:cubicBezTo>
                    <a:pt x="33754" y="19486"/>
                    <a:pt x="33433" y="19224"/>
                    <a:pt x="33076" y="19058"/>
                  </a:cubicBezTo>
                  <a:cubicBezTo>
                    <a:pt x="33659" y="18927"/>
                    <a:pt x="34195" y="18724"/>
                    <a:pt x="34564" y="18284"/>
                  </a:cubicBezTo>
                  <a:close/>
                  <a:moveTo>
                    <a:pt x="32730" y="19129"/>
                  </a:moveTo>
                  <a:cubicBezTo>
                    <a:pt x="33016" y="19439"/>
                    <a:pt x="33421" y="19665"/>
                    <a:pt x="33754" y="19915"/>
                  </a:cubicBezTo>
                  <a:cubicBezTo>
                    <a:pt x="34123" y="20189"/>
                    <a:pt x="34457" y="20510"/>
                    <a:pt x="34802" y="20796"/>
                  </a:cubicBezTo>
                  <a:cubicBezTo>
                    <a:pt x="34254" y="21058"/>
                    <a:pt x="33623" y="21236"/>
                    <a:pt x="32980" y="21344"/>
                  </a:cubicBezTo>
                  <a:cubicBezTo>
                    <a:pt x="32576" y="20939"/>
                    <a:pt x="32087" y="20629"/>
                    <a:pt x="31635" y="20296"/>
                  </a:cubicBezTo>
                  <a:cubicBezTo>
                    <a:pt x="31230" y="19986"/>
                    <a:pt x="30825" y="19677"/>
                    <a:pt x="30432" y="19367"/>
                  </a:cubicBezTo>
                  <a:cubicBezTo>
                    <a:pt x="31194" y="19331"/>
                    <a:pt x="31968" y="19260"/>
                    <a:pt x="32718" y="19129"/>
                  </a:cubicBezTo>
                  <a:close/>
                  <a:moveTo>
                    <a:pt x="30016" y="19391"/>
                  </a:moveTo>
                  <a:cubicBezTo>
                    <a:pt x="30766" y="20081"/>
                    <a:pt x="31623" y="20903"/>
                    <a:pt x="32540" y="21415"/>
                  </a:cubicBezTo>
                  <a:cubicBezTo>
                    <a:pt x="31766" y="21522"/>
                    <a:pt x="30968" y="21558"/>
                    <a:pt x="30218" y="21594"/>
                  </a:cubicBezTo>
                  <a:cubicBezTo>
                    <a:pt x="30218" y="21582"/>
                    <a:pt x="30218" y="21570"/>
                    <a:pt x="30206" y="21558"/>
                  </a:cubicBezTo>
                  <a:cubicBezTo>
                    <a:pt x="29456" y="20772"/>
                    <a:pt x="28527" y="20093"/>
                    <a:pt x="27611" y="19462"/>
                  </a:cubicBezTo>
                  <a:cubicBezTo>
                    <a:pt x="28408" y="19427"/>
                    <a:pt x="29206" y="19415"/>
                    <a:pt x="30016" y="19391"/>
                  </a:cubicBezTo>
                  <a:close/>
                  <a:moveTo>
                    <a:pt x="27230" y="19474"/>
                  </a:moveTo>
                  <a:cubicBezTo>
                    <a:pt x="28111" y="20165"/>
                    <a:pt x="28944" y="20927"/>
                    <a:pt x="29813" y="21605"/>
                  </a:cubicBezTo>
                  <a:cubicBezTo>
                    <a:pt x="29742" y="21605"/>
                    <a:pt x="29659" y="21605"/>
                    <a:pt x="29587" y="21617"/>
                  </a:cubicBezTo>
                  <a:cubicBezTo>
                    <a:pt x="28885" y="21641"/>
                    <a:pt x="28194" y="21653"/>
                    <a:pt x="27503" y="21677"/>
                  </a:cubicBezTo>
                  <a:cubicBezTo>
                    <a:pt x="27503" y="21665"/>
                    <a:pt x="27492" y="21641"/>
                    <a:pt x="27480" y="21629"/>
                  </a:cubicBezTo>
                  <a:cubicBezTo>
                    <a:pt x="27075" y="21177"/>
                    <a:pt x="26551" y="20832"/>
                    <a:pt x="26075" y="20462"/>
                  </a:cubicBezTo>
                  <a:cubicBezTo>
                    <a:pt x="25670" y="20153"/>
                    <a:pt x="25265" y="19843"/>
                    <a:pt x="24848" y="19546"/>
                  </a:cubicBezTo>
                  <a:cubicBezTo>
                    <a:pt x="25646" y="19522"/>
                    <a:pt x="26444" y="19498"/>
                    <a:pt x="27230" y="19474"/>
                  </a:cubicBezTo>
                  <a:close/>
                  <a:moveTo>
                    <a:pt x="24432" y="19569"/>
                  </a:moveTo>
                  <a:cubicBezTo>
                    <a:pt x="24896" y="19962"/>
                    <a:pt x="25396" y="20331"/>
                    <a:pt x="25884" y="20712"/>
                  </a:cubicBezTo>
                  <a:cubicBezTo>
                    <a:pt x="26277" y="21034"/>
                    <a:pt x="26670" y="21403"/>
                    <a:pt x="27099" y="21689"/>
                  </a:cubicBezTo>
                  <a:cubicBezTo>
                    <a:pt x="26313" y="21713"/>
                    <a:pt x="25539" y="21725"/>
                    <a:pt x="24753" y="21748"/>
                  </a:cubicBezTo>
                  <a:cubicBezTo>
                    <a:pt x="24741" y="21725"/>
                    <a:pt x="24729" y="21713"/>
                    <a:pt x="24706" y="21701"/>
                  </a:cubicBezTo>
                  <a:cubicBezTo>
                    <a:pt x="23753" y="21046"/>
                    <a:pt x="22872" y="20427"/>
                    <a:pt x="22062" y="19641"/>
                  </a:cubicBezTo>
                  <a:cubicBezTo>
                    <a:pt x="22848" y="19617"/>
                    <a:pt x="23646" y="19593"/>
                    <a:pt x="24432" y="19569"/>
                  </a:cubicBezTo>
                  <a:close/>
                  <a:moveTo>
                    <a:pt x="21669" y="19653"/>
                  </a:moveTo>
                  <a:cubicBezTo>
                    <a:pt x="22360" y="20462"/>
                    <a:pt x="23241" y="21248"/>
                    <a:pt x="24194" y="21760"/>
                  </a:cubicBezTo>
                  <a:cubicBezTo>
                    <a:pt x="23479" y="21772"/>
                    <a:pt x="22777" y="21784"/>
                    <a:pt x="22074" y="21796"/>
                  </a:cubicBezTo>
                  <a:cubicBezTo>
                    <a:pt x="21062" y="21105"/>
                    <a:pt x="20062" y="20391"/>
                    <a:pt x="19026" y="19736"/>
                  </a:cubicBezTo>
                  <a:cubicBezTo>
                    <a:pt x="19907" y="19712"/>
                    <a:pt x="20788" y="19689"/>
                    <a:pt x="21669" y="19653"/>
                  </a:cubicBezTo>
                  <a:close/>
                  <a:moveTo>
                    <a:pt x="18586" y="19748"/>
                  </a:moveTo>
                  <a:cubicBezTo>
                    <a:pt x="19574" y="20486"/>
                    <a:pt x="20622" y="21141"/>
                    <a:pt x="21658" y="21808"/>
                  </a:cubicBezTo>
                  <a:cubicBezTo>
                    <a:pt x="20693" y="21820"/>
                    <a:pt x="19717" y="21844"/>
                    <a:pt x="18740" y="21855"/>
                  </a:cubicBezTo>
                  <a:cubicBezTo>
                    <a:pt x="18740" y="21855"/>
                    <a:pt x="18729" y="21844"/>
                    <a:pt x="18729" y="21844"/>
                  </a:cubicBezTo>
                  <a:cubicBezTo>
                    <a:pt x="17788" y="21213"/>
                    <a:pt x="16895" y="20558"/>
                    <a:pt x="16038" y="19831"/>
                  </a:cubicBezTo>
                  <a:cubicBezTo>
                    <a:pt x="16883" y="19808"/>
                    <a:pt x="17740" y="19784"/>
                    <a:pt x="18586" y="19748"/>
                  </a:cubicBezTo>
                  <a:close/>
                  <a:moveTo>
                    <a:pt x="15716" y="19843"/>
                  </a:moveTo>
                  <a:cubicBezTo>
                    <a:pt x="16478" y="20570"/>
                    <a:pt x="17288" y="21272"/>
                    <a:pt x="18145" y="21867"/>
                  </a:cubicBezTo>
                  <a:cubicBezTo>
                    <a:pt x="17550" y="21879"/>
                    <a:pt x="16943" y="21891"/>
                    <a:pt x="16335" y="21903"/>
                  </a:cubicBezTo>
                  <a:cubicBezTo>
                    <a:pt x="16324" y="21891"/>
                    <a:pt x="16312" y="21879"/>
                    <a:pt x="16300" y="21867"/>
                  </a:cubicBezTo>
                  <a:cubicBezTo>
                    <a:pt x="15490" y="21248"/>
                    <a:pt x="14716" y="20570"/>
                    <a:pt x="13954" y="19891"/>
                  </a:cubicBezTo>
                  <a:cubicBezTo>
                    <a:pt x="14538" y="19879"/>
                    <a:pt x="15133" y="19855"/>
                    <a:pt x="15716" y="19843"/>
                  </a:cubicBezTo>
                  <a:close/>
                  <a:moveTo>
                    <a:pt x="4739" y="20117"/>
                  </a:moveTo>
                  <a:cubicBezTo>
                    <a:pt x="5560" y="20748"/>
                    <a:pt x="6418" y="21355"/>
                    <a:pt x="7275" y="21939"/>
                  </a:cubicBezTo>
                  <a:cubicBezTo>
                    <a:pt x="5658" y="21713"/>
                    <a:pt x="4159" y="21190"/>
                    <a:pt x="2934" y="20133"/>
                  </a:cubicBezTo>
                  <a:lnTo>
                    <a:pt x="2934" y="20133"/>
                  </a:lnTo>
                  <a:cubicBezTo>
                    <a:pt x="2944" y="20141"/>
                    <a:pt x="2956" y="20141"/>
                    <a:pt x="2977" y="20141"/>
                  </a:cubicBezTo>
                  <a:cubicBezTo>
                    <a:pt x="3560" y="20141"/>
                    <a:pt x="4143" y="20117"/>
                    <a:pt x="4739" y="20117"/>
                  </a:cubicBezTo>
                  <a:close/>
                  <a:moveTo>
                    <a:pt x="13561" y="19903"/>
                  </a:moveTo>
                  <a:cubicBezTo>
                    <a:pt x="14276" y="20629"/>
                    <a:pt x="15061" y="21296"/>
                    <a:pt x="15871" y="21915"/>
                  </a:cubicBezTo>
                  <a:cubicBezTo>
                    <a:pt x="15562" y="21927"/>
                    <a:pt x="15264" y="21927"/>
                    <a:pt x="14954" y="21927"/>
                  </a:cubicBezTo>
                  <a:cubicBezTo>
                    <a:pt x="14859" y="21939"/>
                    <a:pt x="14776" y="21939"/>
                    <a:pt x="14680" y="21939"/>
                  </a:cubicBezTo>
                  <a:cubicBezTo>
                    <a:pt x="13787" y="21201"/>
                    <a:pt x="12752" y="20570"/>
                    <a:pt x="11752" y="19950"/>
                  </a:cubicBezTo>
                  <a:cubicBezTo>
                    <a:pt x="12347" y="19939"/>
                    <a:pt x="12954" y="19915"/>
                    <a:pt x="13561" y="19903"/>
                  </a:cubicBezTo>
                  <a:close/>
                  <a:moveTo>
                    <a:pt x="11323" y="19962"/>
                  </a:moveTo>
                  <a:cubicBezTo>
                    <a:pt x="12216" y="20641"/>
                    <a:pt x="13109" y="21367"/>
                    <a:pt x="14061" y="21963"/>
                  </a:cubicBezTo>
                  <a:cubicBezTo>
                    <a:pt x="13323" y="21998"/>
                    <a:pt x="12573" y="22034"/>
                    <a:pt x="11811" y="22070"/>
                  </a:cubicBezTo>
                  <a:cubicBezTo>
                    <a:pt x="11847" y="21998"/>
                    <a:pt x="11847" y="21915"/>
                    <a:pt x="11775" y="21855"/>
                  </a:cubicBezTo>
                  <a:cubicBezTo>
                    <a:pt x="10966" y="21236"/>
                    <a:pt x="10144" y="20629"/>
                    <a:pt x="9323" y="20010"/>
                  </a:cubicBezTo>
                  <a:cubicBezTo>
                    <a:pt x="9989" y="19998"/>
                    <a:pt x="10656" y="19986"/>
                    <a:pt x="11323" y="19962"/>
                  </a:cubicBezTo>
                  <a:close/>
                  <a:moveTo>
                    <a:pt x="8906" y="20022"/>
                  </a:moveTo>
                  <a:cubicBezTo>
                    <a:pt x="9799" y="20712"/>
                    <a:pt x="10692" y="21403"/>
                    <a:pt x="11585" y="22070"/>
                  </a:cubicBezTo>
                  <a:cubicBezTo>
                    <a:pt x="11094" y="22097"/>
                    <a:pt x="10596" y="22110"/>
                    <a:pt x="10101" y="22110"/>
                  </a:cubicBezTo>
                  <a:cubicBezTo>
                    <a:pt x="9937" y="22110"/>
                    <a:pt x="9772" y="22108"/>
                    <a:pt x="9608" y="22106"/>
                  </a:cubicBezTo>
                  <a:cubicBezTo>
                    <a:pt x="9037" y="22106"/>
                    <a:pt x="8477" y="22082"/>
                    <a:pt x="7918" y="22022"/>
                  </a:cubicBezTo>
                  <a:cubicBezTo>
                    <a:pt x="7025" y="21355"/>
                    <a:pt x="6096" y="20712"/>
                    <a:pt x="5144" y="20105"/>
                  </a:cubicBezTo>
                  <a:cubicBezTo>
                    <a:pt x="5763" y="20093"/>
                    <a:pt x="6382" y="20081"/>
                    <a:pt x="6989" y="20070"/>
                  </a:cubicBezTo>
                  <a:cubicBezTo>
                    <a:pt x="7763" y="20784"/>
                    <a:pt x="8632" y="21570"/>
                    <a:pt x="9549" y="22046"/>
                  </a:cubicBezTo>
                  <a:cubicBezTo>
                    <a:pt x="9573" y="22058"/>
                    <a:pt x="9585" y="22058"/>
                    <a:pt x="9608" y="22058"/>
                  </a:cubicBezTo>
                  <a:cubicBezTo>
                    <a:pt x="9704" y="22058"/>
                    <a:pt x="9787" y="21939"/>
                    <a:pt x="9704" y="21855"/>
                  </a:cubicBezTo>
                  <a:cubicBezTo>
                    <a:pt x="9287" y="21474"/>
                    <a:pt x="8799" y="21177"/>
                    <a:pt x="8358" y="20843"/>
                  </a:cubicBezTo>
                  <a:cubicBezTo>
                    <a:pt x="8037" y="20582"/>
                    <a:pt x="7715" y="20320"/>
                    <a:pt x="7394" y="20058"/>
                  </a:cubicBezTo>
                  <a:cubicBezTo>
                    <a:pt x="7906" y="20046"/>
                    <a:pt x="8406" y="20034"/>
                    <a:pt x="8906" y="20022"/>
                  </a:cubicBezTo>
                  <a:close/>
                  <a:moveTo>
                    <a:pt x="12109" y="1"/>
                  </a:moveTo>
                  <a:cubicBezTo>
                    <a:pt x="10945" y="1"/>
                    <a:pt x="9781" y="17"/>
                    <a:pt x="8620" y="55"/>
                  </a:cubicBezTo>
                  <a:cubicBezTo>
                    <a:pt x="6894" y="115"/>
                    <a:pt x="5167" y="246"/>
                    <a:pt x="3453" y="496"/>
                  </a:cubicBezTo>
                  <a:cubicBezTo>
                    <a:pt x="2453" y="639"/>
                    <a:pt x="1441" y="734"/>
                    <a:pt x="822" y="1639"/>
                  </a:cubicBezTo>
                  <a:cubicBezTo>
                    <a:pt x="0" y="2853"/>
                    <a:pt x="155" y="4746"/>
                    <a:pt x="119" y="6139"/>
                  </a:cubicBezTo>
                  <a:cubicBezTo>
                    <a:pt x="60" y="8390"/>
                    <a:pt x="179" y="10652"/>
                    <a:pt x="345" y="12902"/>
                  </a:cubicBezTo>
                  <a:cubicBezTo>
                    <a:pt x="464" y="14486"/>
                    <a:pt x="202" y="18272"/>
                    <a:pt x="1798" y="19522"/>
                  </a:cubicBezTo>
                  <a:cubicBezTo>
                    <a:pt x="3144" y="22123"/>
                    <a:pt x="6593" y="22544"/>
                    <a:pt x="9699" y="22544"/>
                  </a:cubicBezTo>
                  <a:cubicBezTo>
                    <a:pt x="11015" y="22544"/>
                    <a:pt x="12269" y="22469"/>
                    <a:pt x="13276" y="22451"/>
                  </a:cubicBezTo>
                  <a:cubicBezTo>
                    <a:pt x="16633" y="22403"/>
                    <a:pt x="19979" y="22344"/>
                    <a:pt x="23348" y="22284"/>
                  </a:cubicBezTo>
                  <a:cubicBezTo>
                    <a:pt x="26420" y="22225"/>
                    <a:pt x="29551" y="22356"/>
                    <a:pt x="32599" y="21927"/>
                  </a:cubicBezTo>
                  <a:cubicBezTo>
                    <a:pt x="34481" y="21677"/>
                    <a:pt x="36290" y="21141"/>
                    <a:pt x="37100" y="19284"/>
                  </a:cubicBezTo>
                  <a:cubicBezTo>
                    <a:pt x="37517" y="18319"/>
                    <a:pt x="37564" y="17272"/>
                    <a:pt x="37529" y="16248"/>
                  </a:cubicBezTo>
                  <a:cubicBezTo>
                    <a:pt x="37529" y="15986"/>
                    <a:pt x="37517" y="15748"/>
                    <a:pt x="37505" y="15498"/>
                  </a:cubicBezTo>
                  <a:cubicBezTo>
                    <a:pt x="37564" y="15438"/>
                    <a:pt x="37588" y="15343"/>
                    <a:pt x="37505" y="15283"/>
                  </a:cubicBezTo>
                  <a:lnTo>
                    <a:pt x="37505" y="15271"/>
                  </a:lnTo>
                  <a:cubicBezTo>
                    <a:pt x="37469" y="14069"/>
                    <a:pt x="37481" y="12902"/>
                    <a:pt x="37612" y="11652"/>
                  </a:cubicBezTo>
                  <a:cubicBezTo>
                    <a:pt x="37779" y="10199"/>
                    <a:pt x="37576" y="8806"/>
                    <a:pt x="37374" y="7366"/>
                  </a:cubicBezTo>
                  <a:cubicBezTo>
                    <a:pt x="37243" y="6377"/>
                    <a:pt x="37243" y="5103"/>
                    <a:pt x="36790" y="4199"/>
                  </a:cubicBezTo>
                  <a:cubicBezTo>
                    <a:pt x="35993" y="2591"/>
                    <a:pt x="33992" y="2234"/>
                    <a:pt x="32611" y="1293"/>
                  </a:cubicBezTo>
                  <a:cubicBezTo>
                    <a:pt x="32373" y="1067"/>
                    <a:pt x="32075" y="901"/>
                    <a:pt x="31683" y="793"/>
                  </a:cubicBezTo>
                  <a:cubicBezTo>
                    <a:pt x="30111" y="365"/>
                    <a:pt x="28194" y="520"/>
                    <a:pt x="26587" y="436"/>
                  </a:cubicBezTo>
                  <a:cubicBezTo>
                    <a:pt x="24563" y="341"/>
                    <a:pt x="22550" y="246"/>
                    <a:pt x="20526" y="186"/>
                  </a:cubicBezTo>
                  <a:cubicBezTo>
                    <a:pt x="17731" y="94"/>
                    <a:pt x="14918" y="1"/>
                    <a:pt x="12109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Google Shape;577;p22">
              <a:extLst>
                <a:ext uri="{FF2B5EF4-FFF2-40B4-BE49-F238E27FC236}">
                  <a16:creationId xmlns:a16="http://schemas.microsoft.com/office/drawing/2014/main" id="{373E5333-5510-4AF2-8DBA-633F1BE8ACB5}"/>
                </a:ext>
              </a:extLst>
            </p:cNvPr>
            <p:cNvSpPr/>
            <p:nvPr/>
          </p:nvSpPr>
          <p:spPr>
            <a:xfrm>
              <a:off x="6216841" y="2260190"/>
              <a:ext cx="58508" cy="72275"/>
            </a:xfrm>
            <a:custGeom>
              <a:avLst/>
              <a:gdLst/>
              <a:ahLst/>
              <a:cxnLst/>
              <a:rect l="l" t="t" r="r" b="b"/>
              <a:pathLst>
                <a:path w="2584" h="3192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477"/>
                    <a:pt x="131" y="953"/>
                    <a:pt x="191" y="1441"/>
                  </a:cubicBezTo>
                  <a:cubicBezTo>
                    <a:pt x="953" y="2048"/>
                    <a:pt x="1774" y="2596"/>
                    <a:pt x="2548" y="3191"/>
                  </a:cubicBezTo>
                  <a:cubicBezTo>
                    <a:pt x="2584" y="2644"/>
                    <a:pt x="2572" y="2120"/>
                    <a:pt x="2524" y="1584"/>
                  </a:cubicBezTo>
                  <a:cubicBezTo>
                    <a:pt x="1655" y="1120"/>
                    <a:pt x="810" y="560"/>
                    <a:pt x="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9" name="Google Shape;578;p22">
              <a:extLst>
                <a:ext uri="{FF2B5EF4-FFF2-40B4-BE49-F238E27FC236}">
                  <a16:creationId xmlns:a16="http://schemas.microsoft.com/office/drawing/2014/main" id="{6EB890F9-650D-4997-96ED-B939BE0CD433}"/>
                </a:ext>
              </a:extLst>
            </p:cNvPr>
            <p:cNvSpPr/>
            <p:nvPr/>
          </p:nvSpPr>
          <p:spPr>
            <a:xfrm>
              <a:off x="6221959" y="2298998"/>
              <a:ext cx="52055" cy="71731"/>
            </a:xfrm>
            <a:custGeom>
              <a:avLst/>
              <a:gdLst/>
              <a:ahLst/>
              <a:cxnLst/>
              <a:rect l="l" t="t" r="r" b="b"/>
              <a:pathLst>
                <a:path w="2299" h="3168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513"/>
                    <a:pt x="108" y="1037"/>
                    <a:pt x="143" y="1549"/>
                  </a:cubicBezTo>
                  <a:cubicBezTo>
                    <a:pt x="834" y="2073"/>
                    <a:pt x="1513" y="2620"/>
                    <a:pt x="2191" y="3168"/>
                  </a:cubicBezTo>
                  <a:cubicBezTo>
                    <a:pt x="2215" y="2715"/>
                    <a:pt x="2251" y="2263"/>
                    <a:pt x="2298" y="1811"/>
                  </a:cubicBezTo>
                  <a:cubicBezTo>
                    <a:pt x="1477" y="1299"/>
                    <a:pt x="727" y="632"/>
                    <a:pt x="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0" name="Google Shape;579;p22">
              <a:extLst>
                <a:ext uri="{FF2B5EF4-FFF2-40B4-BE49-F238E27FC236}">
                  <a16:creationId xmlns:a16="http://schemas.microsoft.com/office/drawing/2014/main" id="{73D17A39-D622-483A-A1A5-E0ACD850712E}"/>
                </a:ext>
              </a:extLst>
            </p:cNvPr>
            <p:cNvSpPr/>
            <p:nvPr/>
          </p:nvSpPr>
          <p:spPr>
            <a:xfrm>
              <a:off x="6227891" y="2392554"/>
              <a:ext cx="44493" cy="77120"/>
            </a:xfrm>
            <a:custGeom>
              <a:avLst/>
              <a:gdLst/>
              <a:ahLst/>
              <a:cxnLst/>
              <a:rect l="l" t="t" r="r" b="b"/>
              <a:pathLst>
                <a:path w="1965" h="3406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619"/>
                    <a:pt x="72" y="1322"/>
                    <a:pt x="48" y="2012"/>
                  </a:cubicBezTo>
                  <a:cubicBezTo>
                    <a:pt x="691" y="2453"/>
                    <a:pt x="1334" y="2917"/>
                    <a:pt x="1917" y="3405"/>
                  </a:cubicBezTo>
                  <a:cubicBezTo>
                    <a:pt x="1965" y="2763"/>
                    <a:pt x="1941" y="2120"/>
                    <a:pt x="1905" y="1489"/>
                  </a:cubicBezTo>
                  <a:cubicBezTo>
                    <a:pt x="1572" y="1262"/>
                    <a:pt x="1239" y="1012"/>
                    <a:pt x="929" y="762"/>
                  </a:cubicBezTo>
                  <a:cubicBezTo>
                    <a:pt x="631" y="524"/>
                    <a:pt x="262" y="286"/>
                    <a:pt x="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1" name="Google Shape;580;p22">
              <a:extLst>
                <a:ext uri="{FF2B5EF4-FFF2-40B4-BE49-F238E27FC236}">
                  <a16:creationId xmlns:a16="http://schemas.microsoft.com/office/drawing/2014/main" id="{6E453248-AE5F-4995-9593-206C9DCAD30E}"/>
                </a:ext>
              </a:extLst>
            </p:cNvPr>
            <p:cNvSpPr/>
            <p:nvPr/>
          </p:nvSpPr>
          <p:spPr>
            <a:xfrm>
              <a:off x="6208215" y="2211125"/>
              <a:ext cx="64984" cy="76577"/>
            </a:xfrm>
            <a:custGeom>
              <a:avLst/>
              <a:gdLst/>
              <a:ahLst/>
              <a:cxnLst/>
              <a:rect l="l" t="t" r="r" b="b"/>
              <a:pathLst>
                <a:path w="2870" h="3382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620"/>
                    <a:pt x="226" y="1239"/>
                    <a:pt x="322" y="1858"/>
                  </a:cubicBezTo>
                  <a:cubicBezTo>
                    <a:pt x="1191" y="2334"/>
                    <a:pt x="2060" y="2834"/>
                    <a:pt x="2870" y="3382"/>
                  </a:cubicBezTo>
                  <a:cubicBezTo>
                    <a:pt x="2822" y="2965"/>
                    <a:pt x="2762" y="2548"/>
                    <a:pt x="2703" y="2120"/>
                  </a:cubicBezTo>
                  <a:cubicBezTo>
                    <a:pt x="2691" y="2036"/>
                    <a:pt x="2679" y="1953"/>
                    <a:pt x="2679" y="1858"/>
                  </a:cubicBezTo>
                  <a:cubicBezTo>
                    <a:pt x="1774" y="1251"/>
                    <a:pt x="905" y="596"/>
                    <a:pt x="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2" name="Google Shape;581;p22">
              <a:extLst>
                <a:ext uri="{FF2B5EF4-FFF2-40B4-BE49-F238E27FC236}">
                  <a16:creationId xmlns:a16="http://schemas.microsoft.com/office/drawing/2014/main" id="{C23AC951-FB54-4FE4-9958-7461CC469BAE}"/>
                </a:ext>
              </a:extLst>
            </p:cNvPr>
            <p:cNvSpPr/>
            <p:nvPr/>
          </p:nvSpPr>
          <p:spPr>
            <a:xfrm>
              <a:off x="6225740" y="2342130"/>
              <a:ext cx="45308" cy="73905"/>
            </a:xfrm>
            <a:custGeom>
              <a:avLst/>
              <a:gdLst/>
              <a:ahLst/>
              <a:cxnLst/>
              <a:rect l="l" t="t" r="r" b="b"/>
              <a:pathLst>
                <a:path w="2001" h="3264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8"/>
                    <a:pt x="72" y="1215"/>
                    <a:pt x="83" y="1823"/>
                  </a:cubicBezTo>
                  <a:cubicBezTo>
                    <a:pt x="83" y="1846"/>
                    <a:pt x="83" y="1858"/>
                    <a:pt x="83" y="1882"/>
                  </a:cubicBezTo>
                  <a:cubicBezTo>
                    <a:pt x="500" y="2073"/>
                    <a:pt x="857" y="2442"/>
                    <a:pt x="1226" y="2715"/>
                  </a:cubicBezTo>
                  <a:cubicBezTo>
                    <a:pt x="1477" y="2894"/>
                    <a:pt x="1738" y="3085"/>
                    <a:pt x="1988" y="3263"/>
                  </a:cubicBezTo>
                  <a:cubicBezTo>
                    <a:pt x="1965" y="2715"/>
                    <a:pt x="1977" y="2180"/>
                    <a:pt x="2000" y="1644"/>
                  </a:cubicBezTo>
                  <a:lnTo>
                    <a:pt x="1977" y="1644"/>
                  </a:lnTo>
                  <a:cubicBezTo>
                    <a:pt x="1322" y="1096"/>
                    <a:pt x="655" y="560"/>
                    <a:pt x="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3" name="Google Shape;582;p22">
              <a:extLst>
                <a:ext uri="{FF2B5EF4-FFF2-40B4-BE49-F238E27FC236}">
                  <a16:creationId xmlns:a16="http://schemas.microsoft.com/office/drawing/2014/main" id="{050DED8B-1BBE-452A-8303-D9C059946C7C}"/>
                </a:ext>
              </a:extLst>
            </p:cNvPr>
            <p:cNvSpPr/>
            <p:nvPr/>
          </p:nvSpPr>
          <p:spPr>
            <a:xfrm>
              <a:off x="6218721" y="2446464"/>
              <a:ext cx="51783" cy="70124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441" y="1"/>
                  </a:moveTo>
                  <a:cubicBezTo>
                    <a:pt x="405" y="548"/>
                    <a:pt x="322" y="1060"/>
                    <a:pt x="132" y="1501"/>
                  </a:cubicBezTo>
                  <a:cubicBezTo>
                    <a:pt x="96" y="1608"/>
                    <a:pt x="48" y="1703"/>
                    <a:pt x="1" y="1786"/>
                  </a:cubicBezTo>
                  <a:cubicBezTo>
                    <a:pt x="596" y="2191"/>
                    <a:pt x="1215" y="2608"/>
                    <a:pt x="1727" y="3096"/>
                  </a:cubicBezTo>
                  <a:cubicBezTo>
                    <a:pt x="1929" y="2775"/>
                    <a:pt x="2084" y="2406"/>
                    <a:pt x="2179" y="1989"/>
                  </a:cubicBezTo>
                  <a:cubicBezTo>
                    <a:pt x="2227" y="1798"/>
                    <a:pt x="2263" y="1620"/>
                    <a:pt x="2287" y="1429"/>
                  </a:cubicBezTo>
                  <a:cubicBezTo>
                    <a:pt x="1656" y="1001"/>
                    <a:pt x="1025" y="513"/>
                    <a:pt x="44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4" name="Google Shape;583;p22">
              <a:extLst>
                <a:ext uri="{FF2B5EF4-FFF2-40B4-BE49-F238E27FC236}">
                  <a16:creationId xmlns:a16="http://schemas.microsoft.com/office/drawing/2014/main" id="{22186097-37CE-43BD-A4FE-1C996A945E71}"/>
                </a:ext>
              </a:extLst>
            </p:cNvPr>
            <p:cNvSpPr/>
            <p:nvPr/>
          </p:nvSpPr>
          <p:spPr>
            <a:xfrm>
              <a:off x="6198501" y="2169871"/>
              <a:ext cx="69309" cy="73905"/>
            </a:xfrm>
            <a:custGeom>
              <a:avLst/>
              <a:gdLst/>
              <a:ahLst/>
              <a:cxnLst/>
              <a:rect l="l" t="t" r="r" b="b"/>
              <a:pathLst>
                <a:path w="3061" h="3264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501"/>
                    <a:pt x="251" y="1013"/>
                    <a:pt x="358" y="1513"/>
                  </a:cubicBezTo>
                  <a:cubicBezTo>
                    <a:pt x="1298" y="2037"/>
                    <a:pt x="2227" y="2596"/>
                    <a:pt x="3061" y="3263"/>
                  </a:cubicBezTo>
                  <a:cubicBezTo>
                    <a:pt x="3001" y="2727"/>
                    <a:pt x="2953" y="2180"/>
                    <a:pt x="2858" y="1656"/>
                  </a:cubicBezTo>
                  <a:cubicBezTo>
                    <a:pt x="1882" y="1144"/>
                    <a:pt x="929" y="584"/>
                    <a:pt x="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5" name="Google Shape;584;p22">
              <a:extLst>
                <a:ext uri="{FF2B5EF4-FFF2-40B4-BE49-F238E27FC236}">
                  <a16:creationId xmlns:a16="http://schemas.microsoft.com/office/drawing/2014/main" id="{846858FA-EA56-4702-8264-5805FC1FFBF3}"/>
                </a:ext>
              </a:extLst>
            </p:cNvPr>
            <p:cNvSpPr/>
            <p:nvPr/>
          </p:nvSpPr>
          <p:spPr>
            <a:xfrm>
              <a:off x="6184214" y="2126467"/>
              <a:ext cx="76577" cy="69580"/>
            </a:xfrm>
            <a:custGeom>
              <a:avLst/>
              <a:gdLst/>
              <a:ahLst/>
              <a:cxnLst/>
              <a:rect l="l" t="t" r="r" b="b"/>
              <a:pathLst>
                <a:path w="3382" h="307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03"/>
                    <a:pt x="179" y="418"/>
                    <a:pt x="251" y="644"/>
                  </a:cubicBezTo>
                  <a:cubicBezTo>
                    <a:pt x="346" y="918"/>
                    <a:pt x="429" y="1203"/>
                    <a:pt x="513" y="1489"/>
                  </a:cubicBezTo>
                  <a:cubicBezTo>
                    <a:pt x="1453" y="2037"/>
                    <a:pt x="2406" y="2573"/>
                    <a:pt x="3382" y="3073"/>
                  </a:cubicBezTo>
                  <a:cubicBezTo>
                    <a:pt x="3334" y="2942"/>
                    <a:pt x="3311" y="2811"/>
                    <a:pt x="3263" y="2680"/>
                  </a:cubicBezTo>
                  <a:cubicBezTo>
                    <a:pt x="2763" y="1239"/>
                    <a:pt x="1275" y="703"/>
                    <a:pt x="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6" name="Google Shape;585;p22">
              <a:extLst>
                <a:ext uri="{FF2B5EF4-FFF2-40B4-BE49-F238E27FC236}">
                  <a16:creationId xmlns:a16="http://schemas.microsoft.com/office/drawing/2014/main" id="{D062F773-E977-4D23-8450-BF1A494240A8}"/>
                </a:ext>
              </a:extLst>
            </p:cNvPr>
            <p:cNvSpPr/>
            <p:nvPr/>
          </p:nvSpPr>
          <p:spPr>
            <a:xfrm>
              <a:off x="6181248" y="2492291"/>
              <a:ext cx="72818" cy="52870"/>
            </a:xfrm>
            <a:custGeom>
              <a:avLst/>
              <a:gdLst/>
              <a:ahLst/>
              <a:cxnLst/>
              <a:rect l="l" t="t" r="r" b="b"/>
              <a:pathLst>
                <a:path w="3216" h="2335" extrusionOk="0">
                  <a:moveTo>
                    <a:pt x="1489" y="1"/>
                  </a:moveTo>
                  <a:cubicBezTo>
                    <a:pt x="1120" y="441"/>
                    <a:pt x="584" y="644"/>
                    <a:pt x="1" y="775"/>
                  </a:cubicBezTo>
                  <a:cubicBezTo>
                    <a:pt x="358" y="941"/>
                    <a:pt x="679" y="1203"/>
                    <a:pt x="989" y="1429"/>
                  </a:cubicBezTo>
                  <a:cubicBezTo>
                    <a:pt x="1358" y="1715"/>
                    <a:pt x="1739" y="2001"/>
                    <a:pt x="2060" y="2334"/>
                  </a:cubicBezTo>
                  <a:cubicBezTo>
                    <a:pt x="2513" y="2084"/>
                    <a:pt x="2906" y="1739"/>
                    <a:pt x="3215" y="1322"/>
                  </a:cubicBezTo>
                  <a:cubicBezTo>
                    <a:pt x="2608" y="953"/>
                    <a:pt x="2037" y="465"/>
                    <a:pt x="1489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7" name="Google Shape;586;p22">
              <a:extLst>
                <a:ext uri="{FF2B5EF4-FFF2-40B4-BE49-F238E27FC236}">
                  <a16:creationId xmlns:a16="http://schemas.microsoft.com/office/drawing/2014/main" id="{2B83DFF5-A023-41ED-9871-F726A4A92985}"/>
                </a:ext>
              </a:extLst>
            </p:cNvPr>
            <p:cNvSpPr/>
            <p:nvPr/>
          </p:nvSpPr>
          <p:spPr>
            <a:xfrm>
              <a:off x="5445023" y="2087975"/>
              <a:ext cx="771317" cy="436706"/>
            </a:xfrm>
            <a:custGeom>
              <a:avLst/>
              <a:gdLst/>
              <a:ahLst/>
              <a:cxnLst/>
              <a:rect l="l" t="t" r="r" b="b"/>
              <a:pathLst>
                <a:path w="34065" h="19287" extrusionOk="0">
                  <a:moveTo>
                    <a:pt x="10662" y="0"/>
                  </a:moveTo>
                  <a:cubicBezTo>
                    <a:pt x="7972" y="0"/>
                    <a:pt x="5290" y="129"/>
                    <a:pt x="2668" y="534"/>
                  </a:cubicBezTo>
                  <a:cubicBezTo>
                    <a:pt x="167" y="927"/>
                    <a:pt x="132" y="3022"/>
                    <a:pt x="60" y="5035"/>
                  </a:cubicBezTo>
                  <a:cubicBezTo>
                    <a:pt x="1" y="6499"/>
                    <a:pt x="24" y="7964"/>
                    <a:pt x="72" y="9428"/>
                  </a:cubicBezTo>
                  <a:cubicBezTo>
                    <a:pt x="132" y="10892"/>
                    <a:pt x="227" y="12357"/>
                    <a:pt x="346" y="13821"/>
                  </a:cubicBezTo>
                  <a:cubicBezTo>
                    <a:pt x="405" y="14607"/>
                    <a:pt x="465" y="15393"/>
                    <a:pt x="536" y="16191"/>
                  </a:cubicBezTo>
                  <a:cubicBezTo>
                    <a:pt x="596" y="16703"/>
                    <a:pt x="596" y="17274"/>
                    <a:pt x="822" y="17750"/>
                  </a:cubicBezTo>
                  <a:cubicBezTo>
                    <a:pt x="1068" y="18253"/>
                    <a:pt x="1967" y="19180"/>
                    <a:pt x="2642" y="19180"/>
                  </a:cubicBezTo>
                  <a:cubicBezTo>
                    <a:pt x="2655" y="19180"/>
                    <a:pt x="2667" y="19180"/>
                    <a:pt x="2680" y="19179"/>
                  </a:cubicBezTo>
                  <a:cubicBezTo>
                    <a:pt x="2680" y="19179"/>
                    <a:pt x="2680" y="19191"/>
                    <a:pt x="2691" y="19191"/>
                  </a:cubicBezTo>
                  <a:cubicBezTo>
                    <a:pt x="3656" y="19203"/>
                    <a:pt x="4608" y="19239"/>
                    <a:pt x="5573" y="19251"/>
                  </a:cubicBezTo>
                  <a:cubicBezTo>
                    <a:pt x="5608" y="19251"/>
                    <a:pt x="5644" y="19263"/>
                    <a:pt x="5668" y="19286"/>
                  </a:cubicBezTo>
                  <a:cubicBezTo>
                    <a:pt x="5835" y="19286"/>
                    <a:pt x="5989" y="19274"/>
                    <a:pt x="6156" y="19263"/>
                  </a:cubicBezTo>
                  <a:cubicBezTo>
                    <a:pt x="6179" y="19233"/>
                    <a:pt x="6220" y="19208"/>
                    <a:pt x="6265" y="19208"/>
                  </a:cubicBezTo>
                  <a:cubicBezTo>
                    <a:pt x="6292" y="19208"/>
                    <a:pt x="6320" y="19217"/>
                    <a:pt x="6347" y="19239"/>
                  </a:cubicBezTo>
                  <a:cubicBezTo>
                    <a:pt x="6359" y="19239"/>
                    <a:pt x="6370" y="19251"/>
                    <a:pt x="6382" y="19263"/>
                  </a:cubicBezTo>
                  <a:cubicBezTo>
                    <a:pt x="11859" y="19001"/>
                    <a:pt x="17336" y="18786"/>
                    <a:pt x="22813" y="18596"/>
                  </a:cubicBezTo>
                  <a:cubicBezTo>
                    <a:pt x="25694" y="18489"/>
                    <a:pt x="28623" y="18560"/>
                    <a:pt x="31481" y="18239"/>
                  </a:cubicBezTo>
                  <a:cubicBezTo>
                    <a:pt x="33291" y="18024"/>
                    <a:pt x="33838" y="16715"/>
                    <a:pt x="33981" y="15250"/>
                  </a:cubicBezTo>
                  <a:cubicBezTo>
                    <a:pt x="33981" y="15238"/>
                    <a:pt x="33993" y="15238"/>
                    <a:pt x="33993" y="15226"/>
                  </a:cubicBezTo>
                  <a:cubicBezTo>
                    <a:pt x="34064" y="14500"/>
                    <a:pt x="34041" y="13738"/>
                    <a:pt x="34029" y="13048"/>
                  </a:cubicBezTo>
                  <a:cubicBezTo>
                    <a:pt x="34017" y="12274"/>
                    <a:pt x="33981" y="11512"/>
                    <a:pt x="33910" y="10726"/>
                  </a:cubicBezTo>
                  <a:cubicBezTo>
                    <a:pt x="33898" y="10702"/>
                    <a:pt x="33898" y="10678"/>
                    <a:pt x="33910" y="10642"/>
                  </a:cubicBezTo>
                  <a:cubicBezTo>
                    <a:pt x="33874" y="10178"/>
                    <a:pt x="33826" y="9714"/>
                    <a:pt x="33779" y="9249"/>
                  </a:cubicBezTo>
                  <a:cubicBezTo>
                    <a:pt x="33576" y="7594"/>
                    <a:pt x="33279" y="5939"/>
                    <a:pt x="32862" y="4332"/>
                  </a:cubicBezTo>
                  <a:cubicBezTo>
                    <a:pt x="32779" y="3975"/>
                    <a:pt x="32695" y="3558"/>
                    <a:pt x="32588" y="3165"/>
                  </a:cubicBezTo>
                  <a:lnTo>
                    <a:pt x="32576" y="3165"/>
                  </a:lnTo>
                  <a:cubicBezTo>
                    <a:pt x="32517" y="3118"/>
                    <a:pt x="32505" y="3034"/>
                    <a:pt x="32540" y="2975"/>
                  </a:cubicBezTo>
                  <a:cubicBezTo>
                    <a:pt x="32481" y="2808"/>
                    <a:pt x="32421" y="2641"/>
                    <a:pt x="32338" y="2499"/>
                  </a:cubicBezTo>
                  <a:cubicBezTo>
                    <a:pt x="31528" y="975"/>
                    <a:pt x="30564" y="820"/>
                    <a:pt x="29052" y="725"/>
                  </a:cubicBezTo>
                  <a:cubicBezTo>
                    <a:pt x="26135" y="546"/>
                    <a:pt x="23230" y="403"/>
                    <a:pt x="20313" y="296"/>
                  </a:cubicBezTo>
                  <a:cubicBezTo>
                    <a:pt x="17141" y="185"/>
                    <a:pt x="13895" y="0"/>
                    <a:pt x="10662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Fira Sans Extra Condensed Medium"/>
                  <a:cs typeface="Fira Sans Extra Condensed Medium"/>
                  <a:sym typeface="Fira Sans Extra Condensed Medium"/>
                </a:rPr>
                <a:t>1a etapa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Fira Sans Extra Condensed Medium"/>
                  <a:cs typeface="Fira Sans Extra Condensed Medium"/>
                  <a:sym typeface="Fira Sans Extra Condensed Medium"/>
                </a:rPr>
                <a:t>Educación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8" name="Google Shape;587;p22">
              <a:extLst>
                <a:ext uri="{FF2B5EF4-FFF2-40B4-BE49-F238E27FC236}">
                  <a16:creationId xmlns:a16="http://schemas.microsoft.com/office/drawing/2014/main" id="{A5CE98E7-975C-443B-B7F2-900E595A99A2}"/>
                </a:ext>
              </a:extLst>
            </p:cNvPr>
            <p:cNvSpPr/>
            <p:nvPr/>
          </p:nvSpPr>
          <p:spPr>
            <a:xfrm>
              <a:off x="6121406" y="2511424"/>
              <a:ext cx="98948" cy="50176"/>
            </a:xfrm>
            <a:custGeom>
              <a:avLst/>
              <a:gdLst/>
              <a:ahLst/>
              <a:cxnLst/>
              <a:rect l="l" t="t" r="r" b="b"/>
              <a:pathLst>
                <a:path w="4370" h="2216" extrusionOk="0">
                  <a:moveTo>
                    <a:pt x="2286" y="1"/>
                  </a:moveTo>
                  <a:cubicBezTo>
                    <a:pt x="1536" y="132"/>
                    <a:pt x="762" y="203"/>
                    <a:pt x="0" y="239"/>
                  </a:cubicBezTo>
                  <a:cubicBezTo>
                    <a:pt x="393" y="549"/>
                    <a:pt x="798" y="858"/>
                    <a:pt x="1203" y="1168"/>
                  </a:cubicBezTo>
                  <a:cubicBezTo>
                    <a:pt x="1655" y="1501"/>
                    <a:pt x="2144" y="1811"/>
                    <a:pt x="2548" y="2216"/>
                  </a:cubicBezTo>
                  <a:cubicBezTo>
                    <a:pt x="3191" y="2108"/>
                    <a:pt x="3822" y="1930"/>
                    <a:pt x="4370" y="1668"/>
                  </a:cubicBezTo>
                  <a:cubicBezTo>
                    <a:pt x="4025" y="1382"/>
                    <a:pt x="3691" y="1061"/>
                    <a:pt x="3322" y="787"/>
                  </a:cubicBezTo>
                  <a:cubicBezTo>
                    <a:pt x="2989" y="537"/>
                    <a:pt x="2584" y="311"/>
                    <a:pt x="2298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9" name="Google Shape;588;p22">
              <a:extLst>
                <a:ext uri="{FF2B5EF4-FFF2-40B4-BE49-F238E27FC236}">
                  <a16:creationId xmlns:a16="http://schemas.microsoft.com/office/drawing/2014/main" id="{EFB1527E-9FC0-4A2F-B4C5-0D0A7C42BD6C}"/>
                </a:ext>
              </a:extLst>
            </p:cNvPr>
            <p:cNvSpPr/>
            <p:nvPr/>
          </p:nvSpPr>
          <p:spPr>
            <a:xfrm>
              <a:off x="6057510" y="2517356"/>
              <a:ext cx="111628" cy="49904"/>
            </a:xfrm>
            <a:custGeom>
              <a:avLst/>
              <a:gdLst/>
              <a:ahLst/>
              <a:cxnLst/>
              <a:rect l="l" t="t" r="r" b="b"/>
              <a:pathLst>
                <a:path w="4930" h="2204" extrusionOk="0">
                  <a:moveTo>
                    <a:pt x="2406" y="1"/>
                  </a:moveTo>
                  <a:cubicBezTo>
                    <a:pt x="1596" y="25"/>
                    <a:pt x="798" y="37"/>
                    <a:pt x="1" y="72"/>
                  </a:cubicBezTo>
                  <a:cubicBezTo>
                    <a:pt x="917" y="703"/>
                    <a:pt x="1846" y="1382"/>
                    <a:pt x="2596" y="2168"/>
                  </a:cubicBezTo>
                  <a:cubicBezTo>
                    <a:pt x="2608" y="2180"/>
                    <a:pt x="2608" y="2192"/>
                    <a:pt x="2608" y="2204"/>
                  </a:cubicBezTo>
                  <a:cubicBezTo>
                    <a:pt x="3358" y="2168"/>
                    <a:pt x="4156" y="2132"/>
                    <a:pt x="4930" y="2025"/>
                  </a:cubicBezTo>
                  <a:cubicBezTo>
                    <a:pt x="4013" y="1513"/>
                    <a:pt x="3156" y="691"/>
                    <a:pt x="2406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0" name="Google Shape;589;p22">
              <a:extLst>
                <a:ext uri="{FF2B5EF4-FFF2-40B4-BE49-F238E27FC236}">
                  <a16:creationId xmlns:a16="http://schemas.microsoft.com/office/drawing/2014/main" id="{5C7D8367-8A9E-4F55-A8E8-D225FBBE36EF}"/>
                </a:ext>
              </a:extLst>
            </p:cNvPr>
            <p:cNvSpPr/>
            <p:nvPr/>
          </p:nvSpPr>
          <p:spPr>
            <a:xfrm>
              <a:off x="5994973" y="2519258"/>
              <a:ext cx="112443" cy="49881"/>
            </a:xfrm>
            <a:custGeom>
              <a:avLst/>
              <a:gdLst/>
              <a:ahLst/>
              <a:cxnLst/>
              <a:rect l="l" t="t" r="r" b="b"/>
              <a:pathLst>
                <a:path w="4966" h="2203" extrusionOk="0">
                  <a:moveTo>
                    <a:pt x="2382" y="0"/>
                  </a:moveTo>
                  <a:cubicBezTo>
                    <a:pt x="1596" y="24"/>
                    <a:pt x="798" y="48"/>
                    <a:pt x="0" y="72"/>
                  </a:cubicBezTo>
                  <a:cubicBezTo>
                    <a:pt x="417" y="369"/>
                    <a:pt x="822" y="679"/>
                    <a:pt x="1227" y="988"/>
                  </a:cubicBezTo>
                  <a:cubicBezTo>
                    <a:pt x="1703" y="1358"/>
                    <a:pt x="2227" y="1703"/>
                    <a:pt x="2632" y="2155"/>
                  </a:cubicBezTo>
                  <a:cubicBezTo>
                    <a:pt x="2644" y="2167"/>
                    <a:pt x="2655" y="2191"/>
                    <a:pt x="2655" y="2203"/>
                  </a:cubicBezTo>
                  <a:cubicBezTo>
                    <a:pt x="3346" y="2179"/>
                    <a:pt x="4037" y="2167"/>
                    <a:pt x="4739" y="2143"/>
                  </a:cubicBezTo>
                  <a:cubicBezTo>
                    <a:pt x="4811" y="2131"/>
                    <a:pt x="4894" y="2131"/>
                    <a:pt x="4965" y="2131"/>
                  </a:cubicBezTo>
                  <a:cubicBezTo>
                    <a:pt x="4096" y="1453"/>
                    <a:pt x="3263" y="691"/>
                    <a:pt x="2382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1" name="Google Shape;590;p22">
              <a:extLst>
                <a:ext uri="{FF2B5EF4-FFF2-40B4-BE49-F238E27FC236}">
                  <a16:creationId xmlns:a16="http://schemas.microsoft.com/office/drawing/2014/main" id="{254E9309-AABE-47FF-9568-BFCB18D72D0F}"/>
                </a:ext>
              </a:extLst>
            </p:cNvPr>
            <p:cNvSpPr/>
            <p:nvPr/>
          </p:nvSpPr>
          <p:spPr>
            <a:xfrm>
              <a:off x="5931893" y="2521409"/>
              <a:ext cx="114050" cy="49361"/>
            </a:xfrm>
            <a:custGeom>
              <a:avLst/>
              <a:gdLst/>
              <a:ahLst/>
              <a:cxnLst/>
              <a:rect l="l" t="t" r="r" b="b"/>
              <a:pathLst>
                <a:path w="5037" h="2180" extrusionOk="0">
                  <a:moveTo>
                    <a:pt x="2370" y="0"/>
                  </a:moveTo>
                  <a:cubicBezTo>
                    <a:pt x="1584" y="24"/>
                    <a:pt x="786" y="48"/>
                    <a:pt x="0" y="72"/>
                  </a:cubicBezTo>
                  <a:cubicBezTo>
                    <a:pt x="810" y="858"/>
                    <a:pt x="1691" y="1477"/>
                    <a:pt x="2644" y="2132"/>
                  </a:cubicBezTo>
                  <a:cubicBezTo>
                    <a:pt x="2667" y="2144"/>
                    <a:pt x="2679" y="2156"/>
                    <a:pt x="2691" y="2179"/>
                  </a:cubicBezTo>
                  <a:cubicBezTo>
                    <a:pt x="3477" y="2156"/>
                    <a:pt x="4251" y="2144"/>
                    <a:pt x="5037" y="2120"/>
                  </a:cubicBezTo>
                  <a:cubicBezTo>
                    <a:pt x="4608" y="1822"/>
                    <a:pt x="4215" y="1465"/>
                    <a:pt x="3822" y="1143"/>
                  </a:cubicBezTo>
                  <a:cubicBezTo>
                    <a:pt x="3334" y="762"/>
                    <a:pt x="2834" y="393"/>
                    <a:pt x="237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2" name="Google Shape;591;p22">
              <a:extLst>
                <a:ext uri="{FF2B5EF4-FFF2-40B4-BE49-F238E27FC236}">
                  <a16:creationId xmlns:a16="http://schemas.microsoft.com/office/drawing/2014/main" id="{737AE195-24F1-4DC9-8DD8-667F61B97AB7}"/>
                </a:ext>
              </a:extLst>
            </p:cNvPr>
            <p:cNvSpPr/>
            <p:nvPr/>
          </p:nvSpPr>
          <p:spPr>
            <a:xfrm>
              <a:off x="5863152" y="2523288"/>
              <a:ext cx="117016" cy="48546"/>
            </a:xfrm>
            <a:custGeom>
              <a:avLst/>
              <a:gdLst/>
              <a:ahLst/>
              <a:cxnLst/>
              <a:rect l="l" t="t" r="r" b="b"/>
              <a:pathLst>
                <a:path w="5168" h="2144" extrusionOk="0">
                  <a:moveTo>
                    <a:pt x="2643" y="1"/>
                  </a:moveTo>
                  <a:cubicBezTo>
                    <a:pt x="1762" y="37"/>
                    <a:pt x="881" y="60"/>
                    <a:pt x="0" y="84"/>
                  </a:cubicBezTo>
                  <a:cubicBezTo>
                    <a:pt x="1036" y="739"/>
                    <a:pt x="2036" y="1453"/>
                    <a:pt x="3048" y="2144"/>
                  </a:cubicBezTo>
                  <a:cubicBezTo>
                    <a:pt x="3751" y="2132"/>
                    <a:pt x="4453" y="2120"/>
                    <a:pt x="5168" y="2108"/>
                  </a:cubicBezTo>
                  <a:cubicBezTo>
                    <a:pt x="4215" y="1596"/>
                    <a:pt x="3334" y="810"/>
                    <a:pt x="264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3" name="Google Shape;592;p22">
              <a:extLst>
                <a:ext uri="{FF2B5EF4-FFF2-40B4-BE49-F238E27FC236}">
                  <a16:creationId xmlns:a16="http://schemas.microsoft.com/office/drawing/2014/main" id="{26132E75-BC07-49AF-93E7-D35126B813D2}"/>
                </a:ext>
              </a:extLst>
            </p:cNvPr>
            <p:cNvSpPr/>
            <p:nvPr/>
          </p:nvSpPr>
          <p:spPr>
            <a:xfrm>
              <a:off x="5795475" y="2525462"/>
              <a:ext cx="127273" cy="47730"/>
            </a:xfrm>
            <a:custGeom>
              <a:avLst/>
              <a:gdLst/>
              <a:ahLst/>
              <a:cxnLst/>
              <a:rect l="l" t="t" r="r" b="b"/>
              <a:pathLst>
                <a:path w="5621" h="2108" extrusionOk="0">
                  <a:moveTo>
                    <a:pt x="2549" y="0"/>
                  </a:moveTo>
                  <a:cubicBezTo>
                    <a:pt x="1703" y="36"/>
                    <a:pt x="846" y="60"/>
                    <a:pt x="1" y="83"/>
                  </a:cubicBezTo>
                  <a:cubicBezTo>
                    <a:pt x="858" y="810"/>
                    <a:pt x="1751" y="1465"/>
                    <a:pt x="2692" y="2096"/>
                  </a:cubicBezTo>
                  <a:cubicBezTo>
                    <a:pt x="2692" y="2096"/>
                    <a:pt x="2703" y="2107"/>
                    <a:pt x="2703" y="2107"/>
                  </a:cubicBezTo>
                  <a:cubicBezTo>
                    <a:pt x="3680" y="2096"/>
                    <a:pt x="4656" y="2072"/>
                    <a:pt x="5621" y="2060"/>
                  </a:cubicBezTo>
                  <a:cubicBezTo>
                    <a:pt x="4585" y="1393"/>
                    <a:pt x="3537" y="738"/>
                    <a:pt x="254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4" name="Google Shape;593;p22">
              <a:extLst>
                <a:ext uri="{FF2B5EF4-FFF2-40B4-BE49-F238E27FC236}">
                  <a16:creationId xmlns:a16="http://schemas.microsoft.com/office/drawing/2014/main" id="{E6DC66DE-1D99-4758-976B-1F05CC1F9886}"/>
                </a:ext>
              </a:extLst>
            </p:cNvPr>
            <p:cNvSpPr/>
            <p:nvPr/>
          </p:nvSpPr>
          <p:spPr>
            <a:xfrm>
              <a:off x="5748312" y="2527613"/>
              <a:ext cx="94917" cy="46666"/>
            </a:xfrm>
            <a:custGeom>
              <a:avLst/>
              <a:gdLst/>
              <a:ahLst/>
              <a:cxnLst/>
              <a:rect l="l" t="t" r="r" b="b"/>
              <a:pathLst>
                <a:path w="4192" h="2061" extrusionOk="0">
                  <a:moveTo>
                    <a:pt x="1762" y="0"/>
                  </a:moveTo>
                  <a:cubicBezTo>
                    <a:pt x="1179" y="12"/>
                    <a:pt x="584" y="36"/>
                    <a:pt x="0" y="48"/>
                  </a:cubicBezTo>
                  <a:cubicBezTo>
                    <a:pt x="762" y="727"/>
                    <a:pt x="1536" y="1405"/>
                    <a:pt x="2346" y="2024"/>
                  </a:cubicBezTo>
                  <a:cubicBezTo>
                    <a:pt x="2358" y="2036"/>
                    <a:pt x="2370" y="2048"/>
                    <a:pt x="2381" y="2060"/>
                  </a:cubicBezTo>
                  <a:cubicBezTo>
                    <a:pt x="2989" y="2048"/>
                    <a:pt x="3596" y="2036"/>
                    <a:pt x="4191" y="2024"/>
                  </a:cubicBezTo>
                  <a:cubicBezTo>
                    <a:pt x="3334" y="1429"/>
                    <a:pt x="2524" y="727"/>
                    <a:pt x="1762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5" name="Google Shape;594;p22">
              <a:extLst>
                <a:ext uri="{FF2B5EF4-FFF2-40B4-BE49-F238E27FC236}">
                  <a16:creationId xmlns:a16="http://schemas.microsoft.com/office/drawing/2014/main" id="{5813D184-8708-4050-9696-FDD1745A9100}"/>
                </a:ext>
              </a:extLst>
            </p:cNvPr>
            <p:cNvSpPr/>
            <p:nvPr/>
          </p:nvSpPr>
          <p:spPr>
            <a:xfrm>
              <a:off x="5698432" y="2528948"/>
              <a:ext cx="93310" cy="46123"/>
            </a:xfrm>
            <a:custGeom>
              <a:avLst/>
              <a:gdLst/>
              <a:ahLst/>
              <a:cxnLst/>
              <a:rect l="l" t="t" r="r" b="b"/>
              <a:pathLst>
                <a:path w="4121" h="2037" extrusionOk="0">
                  <a:moveTo>
                    <a:pt x="1810" y="1"/>
                  </a:moveTo>
                  <a:cubicBezTo>
                    <a:pt x="1203" y="13"/>
                    <a:pt x="596" y="37"/>
                    <a:pt x="1" y="48"/>
                  </a:cubicBezTo>
                  <a:cubicBezTo>
                    <a:pt x="1001" y="668"/>
                    <a:pt x="2036" y="1299"/>
                    <a:pt x="2929" y="2037"/>
                  </a:cubicBezTo>
                  <a:cubicBezTo>
                    <a:pt x="3025" y="2037"/>
                    <a:pt x="3108" y="2037"/>
                    <a:pt x="3203" y="2025"/>
                  </a:cubicBezTo>
                  <a:cubicBezTo>
                    <a:pt x="3513" y="2025"/>
                    <a:pt x="3811" y="2025"/>
                    <a:pt x="4120" y="2013"/>
                  </a:cubicBezTo>
                  <a:cubicBezTo>
                    <a:pt x="3310" y="1394"/>
                    <a:pt x="2525" y="727"/>
                    <a:pt x="181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6" name="Google Shape;595;p22">
              <a:extLst>
                <a:ext uri="{FF2B5EF4-FFF2-40B4-BE49-F238E27FC236}">
                  <a16:creationId xmlns:a16="http://schemas.microsoft.com/office/drawing/2014/main" id="{5CFC3F50-3C34-4B72-B64F-6E6DA6806D4D}"/>
                </a:ext>
              </a:extLst>
            </p:cNvPr>
            <p:cNvSpPr/>
            <p:nvPr/>
          </p:nvSpPr>
          <p:spPr>
            <a:xfrm>
              <a:off x="5643435" y="2530307"/>
              <a:ext cx="107325" cy="47730"/>
            </a:xfrm>
            <a:custGeom>
              <a:avLst/>
              <a:gdLst/>
              <a:ahLst/>
              <a:cxnLst/>
              <a:rect l="l" t="t" r="r" b="b"/>
              <a:pathLst>
                <a:path w="4740" h="2108" extrusionOk="0">
                  <a:moveTo>
                    <a:pt x="2001" y="0"/>
                  </a:moveTo>
                  <a:cubicBezTo>
                    <a:pt x="1334" y="24"/>
                    <a:pt x="667" y="36"/>
                    <a:pt x="1" y="48"/>
                  </a:cubicBezTo>
                  <a:cubicBezTo>
                    <a:pt x="822" y="667"/>
                    <a:pt x="1644" y="1274"/>
                    <a:pt x="2453" y="1893"/>
                  </a:cubicBezTo>
                  <a:cubicBezTo>
                    <a:pt x="2525" y="1953"/>
                    <a:pt x="2525" y="2036"/>
                    <a:pt x="2489" y="2108"/>
                  </a:cubicBezTo>
                  <a:cubicBezTo>
                    <a:pt x="3251" y="2072"/>
                    <a:pt x="4001" y="2036"/>
                    <a:pt x="4739" y="2001"/>
                  </a:cubicBezTo>
                  <a:cubicBezTo>
                    <a:pt x="3787" y="1405"/>
                    <a:pt x="2894" y="679"/>
                    <a:pt x="200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7" name="Google Shape;596;p22">
              <a:extLst>
                <a:ext uri="{FF2B5EF4-FFF2-40B4-BE49-F238E27FC236}">
                  <a16:creationId xmlns:a16="http://schemas.microsoft.com/office/drawing/2014/main" id="{A526053F-F44E-4F9E-BE75-4E27E2B0C318}"/>
                </a:ext>
              </a:extLst>
            </p:cNvPr>
            <p:cNvSpPr/>
            <p:nvPr/>
          </p:nvSpPr>
          <p:spPr>
            <a:xfrm>
              <a:off x="5599759" y="2531643"/>
              <a:ext cx="94917" cy="47300"/>
            </a:xfrm>
            <a:custGeom>
              <a:avLst/>
              <a:gdLst/>
              <a:ahLst/>
              <a:cxnLst/>
              <a:rect l="l" t="t" r="r" b="b"/>
              <a:pathLst>
                <a:path w="4192" h="2089" extrusionOk="0">
                  <a:moveTo>
                    <a:pt x="1513" y="1"/>
                  </a:moveTo>
                  <a:cubicBezTo>
                    <a:pt x="1013" y="13"/>
                    <a:pt x="513" y="25"/>
                    <a:pt x="1" y="37"/>
                  </a:cubicBezTo>
                  <a:cubicBezTo>
                    <a:pt x="322" y="299"/>
                    <a:pt x="644" y="561"/>
                    <a:pt x="965" y="822"/>
                  </a:cubicBezTo>
                  <a:cubicBezTo>
                    <a:pt x="1406" y="1156"/>
                    <a:pt x="1894" y="1453"/>
                    <a:pt x="2311" y="1834"/>
                  </a:cubicBezTo>
                  <a:cubicBezTo>
                    <a:pt x="2394" y="1918"/>
                    <a:pt x="2311" y="2037"/>
                    <a:pt x="2215" y="2037"/>
                  </a:cubicBezTo>
                  <a:lnTo>
                    <a:pt x="2215" y="2085"/>
                  </a:lnTo>
                  <a:cubicBezTo>
                    <a:pt x="2379" y="2087"/>
                    <a:pt x="2544" y="2089"/>
                    <a:pt x="2708" y="2089"/>
                  </a:cubicBezTo>
                  <a:cubicBezTo>
                    <a:pt x="3203" y="2089"/>
                    <a:pt x="3701" y="2076"/>
                    <a:pt x="4192" y="2049"/>
                  </a:cubicBezTo>
                  <a:cubicBezTo>
                    <a:pt x="3299" y="1382"/>
                    <a:pt x="2406" y="691"/>
                    <a:pt x="1513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8" name="Google Shape;597;p22">
              <a:extLst>
                <a:ext uri="{FF2B5EF4-FFF2-40B4-BE49-F238E27FC236}">
                  <a16:creationId xmlns:a16="http://schemas.microsoft.com/office/drawing/2014/main" id="{47A3F612-B9AA-4FFF-A391-F4A7A8DFD305}"/>
                </a:ext>
              </a:extLst>
            </p:cNvPr>
            <p:cNvSpPr/>
            <p:nvPr/>
          </p:nvSpPr>
          <p:spPr>
            <a:xfrm>
              <a:off x="5548814" y="2532730"/>
              <a:ext cx="101121" cy="46123"/>
            </a:xfrm>
            <a:custGeom>
              <a:avLst/>
              <a:gdLst/>
              <a:ahLst/>
              <a:cxnLst/>
              <a:rect l="l" t="t" r="r" b="b"/>
              <a:pathLst>
                <a:path w="4466" h="2037" extrusionOk="0">
                  <a:moveTo>
                    <a:pt x="1846" y="1"/>
                  </a:moveTo>
                  <a:cubicBezTo>
                    <a:pt x="1227" y="12"/>
                    <a:pt x="620" y="24"/>
                    <a:pt x="1" y="36"/>
                  </a:cubicBezTo>
                  <a:cubicBezTo>
                    <a:pt x="953" y="643"/>
                    <a:pt x="1882" y="1286"/>
                    <a:pt x="2775" y="1953"/>
                  </a:cubicBezTo>
                  <a:cubicBezTo>
                    <a:pt x="3334" y="2013"/>
                    <a:pt x="3894" y="2037"/>
                    <a:pt x="4465" y="2037"/>
                  </a:cubicBezTo>
                  <a:lnTo>
                    <a:pt x="4465" y="1989"/>
                  </a:lnTo>
                  <a:cubicBezTo>
                    <a:pt x="4442" y="1989"/>
                    <a:pt x="4430" y="1989"/>
                    <a:pt x="4406" y="1977"/>
                  </a:cubicBezTo>
                  <a:cubicBezTo>
                    <a:pt x="3489" y="1501"/>
                    <a:pt x="2620" y="715"/>
                    <a:pt x="1846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39" name="Google Shape;598;p22">
              <a:extLst>
                <a:ext uri="{FF2B5EF4-FFF2-40B4-BE49-F238E27FC236}">
                  <a16:creationId xmlns:a16="http://schemas.microsoft.com/office/drawing/2014/main" id="{654F405B-4602-4C2F-B5BC-0E8CF59D6C94}"/>
                </a:ext>
              </a:extLst>
            </p:cNvPr>
            <p:cNvSpPr/>
            <p:nvPr/>
          </p:nvSpPr>
          <p:spPr>
            <a:xfrm>
              <a:off x="5498662" y="2533816"/>
              <a:ext cx="98427" cy="41255"/>
            </a:xfrm>
            <a:custGeom>
              <a:avLst/>
              <a:gdLst/>
              <a:ahLst/>
              <a:cxnLst/>
              <a:rect l="l" t="t" r="r" b="b"/>
              <a:pathLst>
                <a:path w="4347" h="1822" extrusionOk="0">
                  <a:moveTo>
                    <a:pt x="1" y="12"/>
                  </a:moveTo>
                  <a:cubicBezTo>
                    <a:pt x="3" y="14"/>
                    <a:pt x="4" y="15"/>
                    <a:pt x="6" y="16"/>
                  </a:cubicBezTo>
                  <a:lnTo>
                    <a:pt x="6" y="16"/>
                  </a:lnTo>
                  <a:cubicBezTo>
                    <a:pt x="4" y="15"/>
                    <a:pt x="3" y="14"/>
                    <a:pt x="1" y="12"/>
                  </a:cubicBezTo>
                  <a:close/>
                  <a:moveTo>
                    <a:pt x="1811" y="0"/>
                  </a:moveTo>
                  <a:cubicBezTo>
                    <a:pt x="1215" y="0"/>
                    <a:pt x="632" y="24"/>
                    <a:pt x="49" y="24"/>
                  </a:cubicBezTo>
                  <a:cubicBezTo>
                    <a:pt x="28" y="24"/>
                    <a:pt x="16" y="24"/>
                    <a:pt x="6" y="16"/>
                  </a:cubicBezTo>
                  <a:lnTo>
                    <a:pt x="6" y="16"/>
                  </a:lnTo>
                  <a:cubicBezTo>
                    <a:pt x="1231" y="1073"/>
                    <a:pt x="2730" y="1596"/>
                    <a:pt x="4347" y="1822"/>
                  </a:cubicBezTo>
                  <a:cubicBezTo>
                    <a:pt x="3490" y="1238"/>
                    <a:pt x="2632" y="631"/>
                    <a:pt x="181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40" name="Google Shape;599;p22">
              <a:extLst>
                <a:ext uri="{FF2B5EF4-FFF2-40B4-BE49-F238E27FC236}">
                  <a16:creationId xmlns:a16="http://schemas.microsoft.com/office/drawing/2014/main" id="{D0315852-A6F3-4BE5-8329-F54D2AC2FFC8}"/>
                </a:ext>
              </a:extLst>
            </p:cNvPr>
            <p:cNvSpPr/>
            <p:nvPr/>
          </p:nvSpPr>
          <p:spPr>
            <a:xfrm>
              <a:off x="5431824" y="2083742"/>
              <a:ext cx="756690" cy="447891"/>
            </a:xfrm>
            <a:custGeom>
              <a:avLst/>
              <a:gdLst/>
              <a:ahLst/>
              <a:cxnLst/>
              <a:rect l="l" t="t" r="r" b="b"/>
              <a:pathLst>
                <a:path w="33419" h="19781" extrusionOk="0">
                  <a:moveTo>
                    <a:pt x="14425" y="1"/>
                  </a:moveTo>
                  <a:cubicBezTo>
                    <a:pt x="10965" y="1"/>
                    <a:pt x="7488" y="136"/>
                    <a:pt x="4072" y="531"/>
                  </a:cubicBezTo>
                  <a:cubicBezTo>
                    <a:pt x="0" y="995"/>
                    <a:pt x="679" y="4829"/>
                    <a:pt x="679" y="8020"/>
                  </a:cubicBezTo>
                  <a:cubicBezTo>
                    <a:pt x="679" y="11841"/>
                    <a:pt x="0" y="16592"/>
                    <a:pt x="2822" y="19616"/>
                  </a:cubicBezTo>
                  <a:cubicBezTo>
                    <a:pt x="2928" y="19732"/>
                    <a:pt x="3050" y="19781"/>
                    <a:pt x="3169" y="19781"/>
                  </a:cubicBezTo>
                  <a:cubicBezTo>
                    <a:pt x="3514" y="19781"/>
                    <a:pt x="3830" y="19366"/>
                    <a:pt x="3644" y="18985"/>
                  </a:cubicBezTo>
                  <a:cubicBezTo>
                    <a:pt x="1929" y="15521"/>
                    <a:pt x="2215" y="11770"/>
                    <a:pt x="2215" y="8020"/>
                  </a:cubicBezTo>
                  <a:cubicBezTo>
                    <a:pt x="2215" y="6424"/>
                    <a:pt x="1619" y="3102"/>
                    <a:pt x="3274" y="2233"/>
                  </a:cubicBezTo>
                  <a:cubicBezTo>
                    <a:pt x="4060" y="1828"/>
                    <a:pt x="5429" y="1935"/>
                    <a:pt x="6311" y="1876"/>
                  </a:cubicBezTo>
                  <a:cubicBezTo>
                    <a:pt x="7323" y="1805"/>
                    <a:pt x="8323" y="1745"/>
                    <a:pt x="9335" y="1697"/>
                  </a:cubicBezTo>
                  <a:cubicBezTo>
                    <a:pt x="11339" y="1597"/>
                    <a:pt x="13346" y="1550"/>
                    <a:pt x="15354" y="1550"/>
                  </a:cubicBezTo>
                  <a:cubicBezTo>
                    <a:pt x="17165" y="1550"/>
                    <a:pt x="18977" y="1588"/>
                    <a:pt x="20789" y="1662"/>
                  </a:cubicBezTo>
                  <a:cubicBezTo>
                    <a:pt x="24718" y="1840"/>
                    <a:pt x="28611" y="2376"/>
                    <a:pt x="32528" y="2626"/>
                  </a:cubicBezTo>
                  <a:cubicBezTo>
                    <a:pt x="32543" y="2627"/>
                    <a:pt x="32557" y="2627"/>
                    <a:pt x="32571" y="2627"/>
                  </a:cubicBezTo>
                  <a:cubicBezTo>
                    <a:pt x="33272" y="2627"/>
                    <a:pt x="33419" y="1480"/>
                    <a:pt x="32707" y="1328"/>
                  </a:cubicBezTo>
                  <a:cubicBezTo>
                    <a:pt x="28051" y="364"/>
                    <a:pt x="23170" y="173"/>
                    <a:pt x="18431" y="54"/>
                  </a:cubicBezTo>
                  <a:cubicBezTo>
                    <a:pt x="17101" y="21"/>
                    <a:pt x="15764" y="1"/>
                    <a:pt x="14425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11" name="Google Shape;944;p39">
            <a:extLst>
              <a:ext uri="{FF2B5EF4-FFF2-40B4-BE49-F238E27FC236}">
                <a16:creationId xmlns:a16="http://schemas.microsoft.com/office/drawing/2014/main" id="{702257A1-92A8-47B6-BA8A-F2E6271F142B}"/>
              </a:ext>
            </a:extLst>
          </p:cNvPr>
          <p:cNvSpPr/>
          <p:nvPr/>
        </p:nvSpPr>
        <p:spPr>
          <a:xfrm rot="16731620">
            <a:off x="5078320" y="2069327"/>
            <a:ext cx="345341" cy="716064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Google Shape;944;p39">
            <a:extLst>
              <a:ext uri="{FF2B5EF4-FFF2-40B4-BE49-F238E27FC236}">
                <a16:creationId xmlns:a16="http://schemas.microsoft.com/office/drawing/2014/main" id="{0E1A0D73-9415-4956-9535-6F2D74C77461}"/>
              </a:ext>
            </a:extLst>
          </p:cNvPr>
          <p:cNvSpPr/>
          <p:nvPr/>
        </p:nvSpPr>
        <p:spPr>
          <a:xfrm rot="4915572" flipH="1">
            <a:off x="8014409" y="2039211"/>
            <a:ext cx="377060" cy="897297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Google Shape;944;p39">
            <a:extLst>
              <a:ext uri="{FF2B5EF4-FFF2-40B4-BE49-F238E27FC236}">
                <a16:creationId xmlns:a16="http://schemas.microsoft.com/office/drawing/2014/main" id="{702257A1-92A8-47B6-BA8A-F2E6271F142B}"/>
              </a:ext>
            </a:extLst>
          </p:cNvPr>
          <p:cNvSpPr/>
          <p:nvPr/>
        </p:nvSpPr>
        <p:spPr>
          <a:xfrm rot="14226476">
            <a:off x="4363093" y="3480814"/>
            <a:ext cx="344004" cy="730192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Google Shape;944;p39">
            <a:extLst>
              <a:ext uri="{FF2B5EF4-FFF2-40B4-BE49-F238E27FC236}">
                <a16:creationId xmlns:a16="http://schemas.microsoft.com/office/drawing/2014/main" id="{702257A1-92A8-47B6-BA8A-F2E6271F142B}"/>
              </a:ext>
            </a:extLst>
          </p:cNvPr>
          <p:cNvSpPr/>
          <p:nvPr/>
        </p:nvSpPr>
        <p:spPr>
          <a:xfrm rot="12183201">
            <a:off x="4710673" y="4544734"/>
            <a:ext cx="446884" cy="662182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Google Shape;944;p39">
            <a:extLst>
              <a:ext uri="{FF2B5EF4-FFF2-40B4-BE49-F238E27FC236}">
                <a16:creationId xmlns:a16="http://schemas.microsoft.com/office/drawing/2014/main" id="{0E1A0D73-9415-4956-9535-6F2D74C77461}"/>
              </a:ext>
            </a:extLst>
          </p:cNvPr>
          <p:cNvSpPr/>
          <p:nvPr/>
        </p:nvSpPr>
        <p:spPr>
          <a:xfrm rot="9070186" flipH="1">
            <a:off x="8179901" y="4418508"/>
            <a:ext cx="503153" cy="750691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Google Shape;944;p39">
            <a:extLst>
              <a:ext uri="{FF2B5EF4-FFF2-40B4-BE49-F238E27FC236}">
                <a16:creationId xmlns:a16="http://schemas.microsoft.com/office/drawing/2014/main" id="{0E1A0D73-9415-4956-9535-6F2D74C77461}"/>
              </a:ext>
            </a:extLst>
          </p:cNvPr>
          <p:cNvSpPr/>
          <p:nvPr/>
        </p:nvSpPr>
        <p:spPr>
          <a:xfrm rot="6227601" flipH="1">
            <a:off x="8531254" y="3296250"/>
            <a:ext cx="377062" cy="897297"/>
          </a:xfrm>
          <a:custGeom>
            <a:avLst/>
            <a:gdLst/>
            <a:ahLst/>
            <a:cxnLst/>
            <a:rect l="l" t="t" r="r" b="b"/>
            <a:pathLst>
              <a:path w="7122" h="11372" extrusionOk="0">
                <a:moveTo>
                  <a:pt x="5016" y="1"/>
                </a:moveTo>
                <a:cubicBezTo>
                  <a:pt x="4917" y="1"/>
                  <a:pt x="4818" y="60"/>
                  <a:pt x="4798" y="179"/>
                </a:cubicBezTo>
                <a:cubicBezTo>
                  <a:pt x="4784" y="172"/>
                  <a:pt x="4768" y="168"/>
                  <a:pt x="4751" y="168"/>
                </a:cubicBezTo>
                <a:cubicBezTo>
                  <a:pt x="4678" y="168"/>
                  <a:pt x="4593" y="233"/>
                  <a:pt x="4560" y="298"/>
                </a:cubicBezTo>
                <a:cubicBezTo>
                  <a:pt x="4204" y="1011"/>
                  <a:pt x="3689" y="1684"/>
                  <a:pt x="3134" y="2278"/>
                </a:cubicBezTo>
                <a:cubicBezTo>
                  <a:pt x="2984" y="2428"/>
                  <a:pt x="3152" y="2624"/>
                  <a:pt x="3329" y="2624"/>
                </a:cubicBezTo>
                <a:cubicBezTo>
                  <a:pt x="3385" y="2624"/>
                  <a:pt x="3443" y="2604"/>
                  <a:pt x="3491" y="2556"/>
                </a:cubicBezTo>
                <a:cubicBezTo>
                  <a:pt x="4006" y="2001"/>
                  <a:pt x="4481" y="1407"/>
                  <a:pt x="4838" y="733"/>
                </a:cubicBezTo>
                <a:lnTo>
                  <a:pt x="4838" y="733"/>
                </a:lnTo>
                <a:cubicBezTo>
                  <a:pt x="5155" y="4417"/>
                  <a:pt x="3847" y="9290"/>
                  <a:pt x="243" y="10953"/>
                </a:cubicBezTo>
                <a:cubicBezTo>
                  <a:pt x="1" y="11057"/>
                  <a:pt x="90" y="11372"/>
                  <a:pt x="301" y="11372"/>
                </a:cubicBezTo>
                <a:cubicBezTo>
                  <a:pt x="332" y="11372"/>
                  <a:pt x="366" y="11365"/>
                  <a:pt x="401" y="11350"/>
                </a:cubicBezTo>
                <a:cubicBezTo>
                  <a:pt x="4125" y="9646"/>
                  <a:pt x="5590" y="4734"/>
                  <a:pt x="5313" y="852"/>
                </a:cubicBezTo>
                <a:lnTo>
                  <a:pt x="5313" y="852"/>
                </a:lnTo>
                <a:lnTo>
                  <a:pt x="6620" y="2437"/>
                </a:lnTo>
                <a:cubicBezTo>
                  <a:pt x="6663" y="2501"/>
                  <a:pt x="6723" y="2528"/>
                  <a:pt x="6784" y="2528"/>
                </a:cubicBezTo>
                <a:cubicBezTo>
                  <a:pt x="6949" y="2528"/>
                  <a:pt x="7121" y="2333"/>
                  <a:pt x="6977" y="2159"/>
                </a:cubicBezTo>
                <a:lnTo>
                  <a:pt x="5392" y="258"/>
                </a:lnTo>
                <a:cubicBezTo>
                  <a:pt x="5353" y="218"/>
                  <a:pt x="5273" y="179"/>
                  <a:pt x="5234" y="179"/>
                </a:cubicBezTo>
                <a:cubicBezTo>
                  <a:pt x="5214" y="60"/>
                  <a:pt x="5115" y="1"/>
                  <a:pt x="5016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A5483A21-47DD-43A2-B49D-250EB1C323F1}"/>
              </a:ext>
            </a:extLst>
          </p:cNvPr>
          <p:cNvSpPr txBox="1"/>
          <p:nvPr/>
        </p:nvSpPr>
        <p:spPr>
          <a:xfrm>
            <a:off x="890319" y="59911"/>
            <a:ext cx="9251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681930"/>
                </a:solidFill>
                <a:latin typeface="Montserrat" panose="00000500000000000000" pitchFamily="2" charset="0"/>
              </a:rPr>
              <a:t>Estrategia de educación </a:t>
            </a:r>
          </a:p>
          <a:p>
            <a:r>
              <a:rPr lang="es-MX" sz="2400" b="1" dirty="0">
                <a:solidFill>
                  <a:srgbClr val="681930"/>
                </a:solidFill>
                <a:latin typeface="Montserrat" panose="00000500000000000000" pitchFamily="2" charset="0"/>
              </a:rPr>
              <a:t>positiva y buen trato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68193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9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3510" y="1557185"/>
            <a:ext cx="11560628" cy="4273385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r>
              <a:rPr lang="es-MX" sz="2000" b="1" dirty="0">
                <a:latin typeface="Montserrat" panose="00000500000000000000" pitchFamily="2" charset="0"/>
              </a:rPr>
              <a:t>Enviar materiales editables para la campaña de los 32 Derechos. </a:t>
            </a: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r>
              <a:rPr lang="es-MX" sz="2000" b="1" dirty="0">
                <a:latin typeface="Montserrat" panose="00000500000000000000" pitchFamily="2" charset="0"/>
              </a:rPr>
              <a:t>Designar enlaces de:</a:t>
            </a:r>
          </a:p>
          <a:p>
            <a:pPr marL="646113" lvl="1" indent="-342900" algn="just">
              <a:lnSpc>
                <a:spcPct val="100000"/>
              </a:lnSpc>
              <a:buClr>
                <a:schemeClr val="accent2"/>
              </a:buClr>
            </a:pPr>
            <a:r>
              <a:rPr lang="es-MX" sz="2000" b="1" dirty="0">
                <a:latin typeface="Montserrat" panose="00000500000000000000" pitchFamily="2" charset="0"/>
              </a:rPr>
              <a:t>	Promoción y Difusión de los Derechos de NNA, y</a:t>
            </a:r>
          </a:p>
          <a:p>
            <a:pPr marL="646113" lvl="1" indent="-342900" algn="just">
              <a:lnSpc>
                <a:spcPct val="100000"/>
              </a:lnSpc>
              <a:buClr>
                <a:schemeClr val="accent2"/>
              </a:buClr>
            </a:pPr>
            <a:r>
              <a:rPr lang="es-MX" sz="2000" b="1" dirty="0">
                <a:latin typeface="Montserrat" panose="00000500000000000000" pitchFamily="2" charset="0"/>
              </a:rPr>
              <a:t>	Red de Impulsores de la Transformación. </a:t>
            </a:r>
          </a:p>
          <a:p>
            <a:pPr marL="303213" lvl="1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2000" b="1" dirty="0">
                <a:latin typeface="Montserrat" panose="00000500000000000000" pitchFamily="2" charset="0"/>
              </a:rPr>
              <a:t>Promover en su Entidad la Convocatoria de la Red Nacional de Impulsores de la Transformación y elección de representante. </a:t>
            </a: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28 Febrero 2022.</a:t>
            </a: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r>
              <a:rPr lang="es-MX" sz="2000" b="1" dirty="0">
                <a:latin typeface="Montserrat" panose="00000500000000000000" pitchFamily="2" charset="0"/>
              </a:rPr>
              <a:t>La DGNPDDNNA proporcionará a todas las entidades capacitación sobre la “Operatividad de la Red Nacional de Impulsores de la Transformación” en el 2022.</a:t>
            </a: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r>
              <a:rPr lang="es-MX" sz="2000" b="1" dirty="0">
                <a:latin typeface="Montserrat" panose="00000500000000000000" pitchFamily="2" charset="0"/>
              </a:rPr>
              <a:t>Cobertura de la Red actualizada.</a:t>
            </a:r>
            <a:endParaRPr lang="es-MX" sz="2000" b="1" dirty="0">
              <a:solidFill>
                <a:srgbClr val="990033"/>
              </a:solidFill>
              <a:latin typeface="Montserrat" panose="00000500000000000000" pitchFamily="2" charset="0"/>
            </a:endParaRP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r>
              <a:rPr lang="es-MX" sz="2000" b="1" dirty="0">
                <a:latin typeface="Montserrat" panose="00000500000000000000" pitchFamily="2" charset="0"/>
              </a:rPr>
              <a:t>Comentarios a Malla Curricular (perfil de procuradurías). </a:t>
            </a: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21 de enero de 2022.</a:t>
            </a: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endParaRPr lang="es-MX" sz="2000" b="1" dirty="0">
              <a:latin typeface="Montserrat" panose="00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8E8925-F71F-4BFB-9AF3-330C2CB105F8}"/>
              </a:ext>
            </a:extLst>
          </p:cNvPr>
          <p:cNvSpPr txBox="1"/>
          <p:nvPr/>
        </p:nvSpPr>
        <p:spPr>
          <a:xfrm>
            <a:off x="6335485" y="89316"/>
            <a:ext cx="427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Acuerdos para el 21 de enero de 2022.</a:t>
            </a:r>
          </a:p>
          <a:p>
            <a:pPr algn="ctr"/>
            <a:endParaRPr lang="es-MX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EF3B6CF-FA04-4AB5-9F1B-A1E71CAED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10" y="-12303"/>
            <a:ext cx="4447166" cy="83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3"/>
            <a:ext cx="12193200" cy="6860008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3510" y="1500650"/>
            <a:ext cx="11284932" cy="20924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1800" b="1" dirty="0">
                <a:latin typeface="Montserrat" panose="00000500000000000000" pitchFamily="2" charset="0"/>
              </a:rPr>
              <a:t>Dra. Lizbeth E. Rosas Montero</a:t>
            </a: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1800" b="1" dirty="0">
                <a:latin typeface="Montserrat" panose="00000500000000000000" pitchFamily="2" charset="0"/>
              </a:rPr>
              <a:t>Directora General de Normatividad, Promoción y</a:t>
            </a: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1800" b="1" dirty="0">
                <a:latin typeface="Montserrat" panose="00000500000000000000" pitchFamily="2" charset="0"/>
              </a:rPr>
              <a:t> Difusión de los Derechos de NNA</a:t>
            </a: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1800" b="1" dirty="0">
                <a:latin typeface="Montserrat" panose="00000500000000000000" pitchFamily="2" charset="0"/>
              </a:rPr>
              <a:t>Tel. 55 30032200 Ext. 5301</a:t>
            </a: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s-MX" sz="18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  <a:hlinkClick r:id="rId3"/>
              </a:rPr>
              <a:t>lizbeth.rosas@dif.gob.mx</a:t>
            </a:r>
            <a:r>
              <a:rPr lang="es-MX" sz="18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buClr>
                <a:schemeClr val="accent2"/>
              </a:buClr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buClr>
                <a:schemeClr val="accent2"/>
              </a:buClr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buClr>
                <a:schemeClr val="accent2"/>
              </a:buClr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buClr>
                <a:schemeClr val="accent2"/>
              </a:buClr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457200" indent="-457200" algn="just">
              <a:lnSpc>
                <a:spcPct val="100000"/>
              </a:lnSpc>
              <a:buClr>
                <a:schemeClr val="accent2"/>
              </a:buClr>
              <a:buFont typeface="+mj-lt"/>
              <a:buAutoNum type="arabicParenR"/>
            </a:pPr>
            <a:endParaRPr lang="es-MX" sz="1800" b="1" dirty="0">
              <a:latin typeface="Montserrat" panose="00000500000000000000" pitchFamily="2" charset="0"/>
            </a:endParaRP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EF3B6CF-FA04-4AB5-9F1B-A1E71CAED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10" y="-12303"/>
            <a:ext cx="4447166" cy="83036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16655" y="3971425"/>
            <a:ext cx="52245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2"/>
              </a:buClr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Mtro. Carlos Torres Camacho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Subdirector de Capacitación y Promoción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Tel. 55 30032200 Ext. 5304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  <a:hlinkClick r:id="rId5"/>
              </a:rPr>
              <a:t>carlos.torres@dif.gob.mx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64168" y="4275725"/>
            <a:ext cx="5687102" cy="1812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Lic. Tristán Alejandro Urdanivia Acuña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Director de Difusión de los Derechos de NNA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</a:rPr>
              <a:t>Tel. 55 30032200 Ext. 5318</a:t>
            </a:r>
          </a:p>
          <a:p>
            <a:pPr algn="ctr">
              <a:buClr>
                <a:schemeClr val="accent2"/>
              </a:buClr>
            </a:pPr>
            <a:r>
              <a:rPr lang="es-MX" b="1" dirty="0">
                <a:latin typeface="Montserrat" panose="00000500000000000000" pitchFamily="2" charset="0"/>
                <a:hlinkClick r:id="rId6"/>
              </a:rPr>
              <a:t>tristan.urdanivia@dif.gob.mx</a:t>
            </a:r>
            <a:r>
              <a:rPr lang="es-MX" b="1" dirty="0">
                <a:latin typeface="Montserrat" panose="00000500000000000000" pitchFamily="2" charset="0"/>
              </a:rPr>
              <a:t>  </a:t>
            </a:r>
          </a:p>
          <a:p>
            <a:pPr algn="just">
              <a:lnSpc>
                <a:spcPct val="100000"/>
              </a:lnSpc>
              <a:buClr>
                <a:schemeClr val="accent2"/>
              </a:buClr>
            </a:pPr>
            <a:endParaRPr lang="es-MX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8486274" y="109610"/>
            <a:ext cx="2213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Contacto</a:t>
            </a:r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28122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1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"/>
            <a:ext cx="12193200" cy="68600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33533" y="279401"/>
            <a:ext cx="4665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14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4CA2A34-563D-44E0-91E7-D0FF4D83E6BA}"/>
              </a:ext>
            </a:extLst>
          </p:cNvPr>
          <p:cNvSpPr txBox="1"/>
          <p:nvPr/>
        </p:nvSpPr>
        <p:spPr>
          <a:xfrm>
            <a:off x="315213" y="1431292"/>
            <a:ext cx="11036637" cy="11378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lvl="2" algn="just" defTabSz="457200">
              <a:defRPr sz="2800" b="1">
                <a:solidFill>
                  <a:srgbClr val="990033"/>
                </a:solidFill>
                <a:latin typeface="Montserrat" panose="00000500000000000000" pitchFamily="2" charset="0"/>
              </a:defRPr>
            </a:lvl3pPr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s-MX" dirty="0">
                <a:solidFill>
                  <a:srgbClr val="681930"/>
                </a:solidFill>
              </a:rPr>
              <a:t>DIRECCIÓN GENERAL DE NORMATIVIDAD, PROMOCIÓN </a:t>
            </a:r>
          </a:p>
          <a:p>
            <a:pPr algn="ctr"/>
            <a:r>
              <a:rPr lang="es-MX" dirty="0">
                <a:solidFill>
                  <a:srgbClr val="681930"/>
                </a:solidFill>
              </a:rPr>
              <a:t>Y DIFUSIÓN DE DERECHOS DE NIÑAS, NIÑOS Y ADOLESCENTES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9A58F25-F6CD-44D0-AA11-297B90E775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2065" y="3873173"/>
            <a:ext cx="6322935" cy="1180610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7592AF6-178D-4DB4-93AD-AD61A182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719" y="-10295"/>
            <a:ext cx="4447166" cy="83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7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0A4D28-A023-472B-B3D0-DF9443151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32"/>
            <a:ext cx="12193200" cy="6860008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7017DA3-73AE-448B-BEF6-15E9705D6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742229"/>
              </p:ext>
            </p:extLst>
          </p:nvPr>
        </p:nvGraphicFramePr>
        <p:xfrm>
          <a:off x="3683820" y="8818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B900D5A9-2CB0-4CD9-8903-668598F815D3}"/>
              </a:ext>
            </a:extLst>
          </p:cNvPr>
          <p:cNvSpPr/>
          <p:nvPr/>
        </p:nvSpPr>
        <p:spPr>
          <a:xfrm>
            <a:off x="163776" y="2756371"/>
            <a:ext cx="38521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245C4F"/>
                </a:solidFill>
                <a:latin typeface="Montserrat" panose="00000500000000000000" pitchFamily="2" charset="0"/>
              </a:rPr>
              <a:t>Contenido.</a:t>
            </a:r>
          </a:p>
          <a:p>
            <a:pPr algn="just"/>
            <a:endParaRPr lang="es-MX" sz="2000" b="1" dirty="0">
              <a:solidFill>
                <a:srgbClr val="245C4F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000" b="1" dirty="0">
                <a:solidFill>
                  <a:srgbClr val="245C4F"/>
                </a:solidFill>
                <a:latin typeface="Montserrat" panose="00000500000000000000" pitchFamily="2" charset="0"/>
              </a:rPr>
              <a:t>La DGNPDDNNA, realiza en materia de promoción, protección y difusión  de derechos de niñas, niños y adolescentes, lo siguiente: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D48C0C5-2EA4-4CF9-BB80-B1AE44440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7569" y="1525019"/>
            <a:ext cx="1461564" cy="11789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7530EC-F244-4329-952A-BFFE2BEFC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346" y="2898309"/>
            <a:ext cx="1366305" cy="1366305"/>
          </a:xfrm>
          <a:prstGeom prst="ellipse">
            <a:avLst/>
          </a:prstGeom>
        </p:spPr>
      </p:pic>
      <p:pic>
        <p:nvPicPr>
          <p:cNvPr id="13" name="Imagen 12" descr="Imagen que contiene firmar, computer, parada, computadora&#10;&#10;Descripción generada automáticamente">
            <a:extLst>
              <a:ext uri="{FF2B5EF4-FFF2-40B4-BE49-F238E27FC236}">
                <a16:creationId xmlns:a16="http://schemas.microsoft.com/office/drawing/2014/main" id="{FC330B65-71B4-41A3-9EC4-72CC350003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3915" y="4660678"/>
            <a:ext cx="1802786" cy="101329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ABFE0A4-CE84-4173-A0C7-E40047A21AF9}"/>
              </a:ext>
            </a:extLst>
          </p:cNvPr>
          <p:cNvSpPr txBox="1"/>
          <p:nvPr/>
        </p:nvSpPr>
        <p:spPr>
          <a:xfrm>
            <a:off x="5718240" y="-368113"/>
            <a:ext cx="537212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ctr" defTabSz="457200">
              <a:lnSpc>
                <a:spcPct val="150000"/>
              </a:lnSpc>
              <a:defRPr sz="2800" b="1">
                <a:solidFill>
                  <a:srgbClr val="245C4F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100000"/>
              </a:lnSpc>
            </a:pPr>
            <a:endParaRPr lang="es-MX" sz="2400" dirty="0">
              <a:solidFill>
                <a:srgbClr val="990033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400" dirty="0">
                <a:solidFill>
                  <a:srgbClr val="990033"/>
                </a:solidFill>
              </a:rPr>
              <a:t>¿ Qué Hace la Dirección General de Normatividad?</a:t>
            </a:r>
          </a:p>
        </p:txBody>
      </p:sp>
    </p:spTree>
    <p:extLst>
      <p:ext uri="{BB962C8B-B14F-4D97-AF65-F5344CB8AC3E}">
        <p14:creationId xmlns:p14="http://schemas.microsoft.com/office/powerpoint/2010/main" val="10138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5"/>
            <a:ext cx="12193200" cy="6858293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904272" y="5568383"/>
            <a:ext cx="4004338" cy="46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s-MX" b="1" dirty="0">
                <a:solidFill>
                  <a:srgbClr val="681930"/>
                </a:solidFill>
                <a:latin typeface="Montserrat" panose="00000500000000000000" pitchFamily="2" charset="0"/>
              </a:rPr>
              <a:t>Escuelas Secundarias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38066" y="1598629"/>
            <a:ext cx="489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srgbClr val="245C4F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Buen Trato en la Familia y en el Noviazgo y Prevención</a:t>
            </a:r>
          </a:p>
        </p:txBody>
      </p:sp>
      <p:pic>
        <p:nvPicPr>
          <p:cNvPr id="23" name="Imagen 22" descr="D:\Users\magdalena.valentin\Pictures\4E2A373B-C2BB-4732-8EF4-32819D3CDF78 (1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17" y="2536104"/>
            <a:ext cx="5319339" cy="3060393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/>
          <p:cNvSpPr/>
          <p:nvPr/>
        </p:nvSpPr>
        <p:spPr>
          <a:xfrm>
            <a:off x="6675116" y="5501390"/>
            <a:ext cx="531933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s-MX" b="1" dirty="0">
                <a:solidFill>
                  <a:srgbClr val="681930"/>
                </a:solidFill>
                <a:latin typeface="Montserrat" panose="00000500000000000000" pitchFamily="2" charset="0"/>
              </a:rPr>
              <a:t>En diversas comunidades del Estado de Guerrero en coordinación con el Instituto Nacional de los Pueblos Indígenas (INPI)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7495575" y="1598629"/>
            <a:ext cx="4004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srgbClr val="245C4F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Convivencia pacífica y el manejo de emociones en la familia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150424" y="112044"/>
            <a:ext cx="1084403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Formación y Sensibilización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Algunos ejemplos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86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9B21C6-866C-4E47-9618-C35995174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424" y="2782242"/>
            <a:ext cx="5068389" cy="2461336"/>
          </a:xfrm>
          <a:prstGeom prst="roundRect">
            <a:avLst>
              <a:gd name="adj" fmla="val 45326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C5325A-7DF6-4743-948F-1B59D0261278}"/>
              </a:ext>
            </a:extLst>
          </p:cNvPr>
          <p:cNvSpPr txBox="1"/>
          <p:nvPr/>
        </p:nvSpPr>
        <p:spPr>
          <a:xfrm>
            <a:off x="3684618" y="965461"/>
            <a:ext cx="324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245C4F"/>
                </a:solidFill>
              </a:rPr>
              <a:t>Virtual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33E6FF5-5AF6-4DBB-AC17-0678E7274A0B}"/>
              </a:ext>
            </a:extLst>
          </p:cNvPr>
          <p:cNvSpPr txBox="1"/>
          <p:nvPr/>
        </p:nvSpPr>
        <p:spPr>
          <a:xfrm>
            <a:off x="5874236" y="965461"/>
            <a:ext cx="324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245C4F"/>
                </a:solidFill>
              </a:defRPr>
            </a:lvl1pPr>
          </a:lstStyle>
          <a:p>
            <a:r>
              <a:rPr lang="es-MX" dirty="0"/>
              <a:t>Presencial</a:t>
            </a:r>
          </a:p>
        </p:txBody>
      </p:sp>
    </p:spTree>
    <p:extLst>
      <p:ext uri="{BB962C8B-B14F-4D97-AF65-F5344CB8AC3E}">
        <p14:creationId xmlns:p14="http://schemas.microsoft.com/office/powerpoint/2010/main" val="356722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1679F97-61FF-45F6-B9AF-DD0B65D25A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719" y="28894"/>
            <a:ext cx="4447166" cy="83036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8B02788-D131-419E-913C-C87E2C3E66F4}"/>
              </a:ext>
            </a:extLst>
          </p:cNvPr>
          <p:cNvSpPr txBox="1"/>
          <p:nvPr/>
        </p:nvSpPr>
        <p:spPr>
          <a:xfrm>
            <a:off x="1150424" y="193932"/>
            <a:ext cx="1084403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Formación y Sensibilización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360707" y="1606183"/>
            <a:ext cx="4217491" cy="1545183"/>
            <a:chOff x="2224927" y="5023052"/>
            <a:chExt cx="3602435" cy="1191768"/>
          </a:xfrm>
        </p:grpSpPr>
        <p:sp>
          <p:nvSpPr>
            <p:cNvPr id="9" name="Google Shape;1133;p25">
              <a:extLst>
                <a:ext uri="{FF2B5EF4-FFF2-40B4-BE49-F238E27FC236}">
                  <a16:creationId xmlns:a16="http://schemas.microsoft.com/office/drawing/2014/main" id="{856B5CDA-D18F-4DA1-92E3-EC3B5607D911}"/>
                </a:ext>
              </a:extLst>
            </p:cNvPr>
            <p:cNvSpPr/>
            <p:nvPr/>
          </p:nvSpPr>
          <p:spPr>
            <a:xfrm>
              <a:off x="2224927" y="5119602"/>
              <a:ext cx="3409992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 panose="00000500000000000000" pitchFamily="2" charset="0"/>
              </a:endParaRPr>
            </a:p>
          </p:txBody>
        </p:sp>
        <p:sp>
          <p:nvSpPr>
            <p:cNvPr id="10" name="Google Shape;1134;p25">
              <a:extLst>
                <a:ext uri="{FF2B5EF4-FFF2-40B4-BE49-F238E27FC236}">
                  <a16:creationId xmlns:a16="http://schemas.microsoft.com/office/drawing/2014/main" id="{81CB4615-4536-416F-8102-DF4B5098C615}"/>
                </a:ext>
              </a:extLst>
            </p:cNvPr>
            <p:cNvSpPr/>
            <p:nvPr/>
          </p:nvSpPr>
          <p:spPr>
            <a:xfrm>
              <a:off x="2417369" y="5023052"/>
              <a:ext cx="3409993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36;p25">
              <a:extLst>
                <a:ext uri="{FF2B5EF4-FFF2-40B4-BE49-F238E27FC236}">
                  <a16:creationId xmlns:a16="http://schemas.microsoft.com/office/drawing/2014/main" id="{32A0C197-4380-4ACA-A30C-6F4112976814}"/>
                </a:ext>
              </a:extLst>
            </p:cNvPr>
            <p:cNvSpPr txBox="1"/>
            <p:nvPr/>
          </p:nvSpPr>
          <p:spPr>
            <a:xfrm>
              <a:off x="2474303" y="5161981"/>
              <a:ext cx="3353058" cy="80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s-MX" b="1" kern="0" dirty="0">
                  <a:solidFill>
                    <a:srgbClr val="000000"/>
                  </a:solidFill>
                  <a:latin typeface="Montserrat" panose="00000500000000000000" pitchFamily="2" charset="0"/>
                  <a:ea typeface="Roboto"/>
                  <a:cs typeface="Roboto"/>
                  <a:sym typeface="Roboto"/>
                </a:rPr>
                <a:t>Ley General de los Derechos de Niñas, Niños y Adolescentes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7809792" y="4947081"/>
            <a:ext cx="4214093" cy="1614042"/>
            <a:chOff x="6985834" y="4500392"/>
            <a:chExt cx="4560403" cy="1191768"/>
          </a:xfrm>
        </p:grpSpPr>
        <p:sp>
          <p:nvSpPr>
            <p:cNvPr id="15" name="Google Shape;1133;p25">
              <a:extLst>
                <a:ext uri="{FF2B5EF4-FFF2-40B4-BE49-F238E27FC236}">
                  <a16:creationId xmlns:a16="http://schemas.microsoft.com/office/drawing/2014/main" id="{856B5CDA-D18F-4DA1-92E3-EC3B5607D911}"/>
                </a:ext>
              </a:extLst>
            </p:cNvPr>
            <p:cNvSpPr/>
            <p:nvPr/>
          </p:nvSpPr>
          <p:spPr>
            <a:xfrm>
              <a:off x="6985834" y="4596942"/>
              <a:ext cx="4316785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 panose="00000500000000000000" pitchFamily="2" charset="0"/>
              </a:endParaRPr>
            </a:p>
          </p:txBody>
        </p:sp>
        <p:sp>
          <p:nvSpPr>
            <p:cNvPr id="16" name="Google Shape;1134;p25">
              <a:extLst>
                <a:ext uri="{FF2B5EF4-FFF2-40B4-BE49-F238E27FC236}">
                  <a16:creationId xmlns:a16="http://schemas.microsoft.com/office/drawing/2014/main" id="{81CB4615-4536-416F-8102-DF4B5098C615}"/>
                </a:ext>
              </a:extLst>
            </p:cNvPr>
            <p:cNvSpPr/>
            <p:nvPr/>
          </p:nvSpPr>
          <p:spPr>
            <a:xfrm>
              <a:off x="7229451" y="4500392"/>
              <a:ext cx="4316786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36;p25">
              <a:extLst>
                <a:ext uri="{FF2B5EF4-FFF2-40B4-BE49-F238E27FC236}">
                  <a16:creationId xmlns:a16="http://schemas.microsoft.com/office/drawing/2014/main" id="{32A0C197-4380-4ACA-A30C-6F4112976814}"/>
                </a:ext>
              </a:extLst>
            </p:cNvPr>
            <p:cNvSpPr txBox="1"/>
            <p:nvPr/>
          </p:nvSpPr>
          <p:spPr>
            <a:xfrm>
              <a:off x="7276659" y="4724439"/>
              <a:ext cx="4001094" cy="8060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algn="ctr">
                <a:lnSpc>
                  <a:spcPct val="150000"/>
                </a:lnSpc>
                <a:tabLst>
                  <a:tab pos="457200" algn="l"/>
                </a:tabLst>
              </a:pPr>
              <a:r>
                <a:rPr lang="es-MX" b="1" kern="0" dirty="0">
                  <a:solidFill>
                    <a:srgbClr val="000000"/>
                  </a:solidFill>
                  <a:latin typeface="Montserrat" panose="00000500000000000000" pitchFamily="2" charset="0"/>
                  <a:ea typeface="Roboto"/>
                  <a:cs typeface="Roboto"/>
                </a:rPr>
                <a:t>Campus virtual del SNDIF </a:t>
              </a:r>
              <a:r>
                <a:rPr lang="es-MX" sz="1600" b="1" dirty="0">
                  <a:solidFill>
                    <a:srgbClr val="0070C0"/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  <a:hlinkClick r:id="rId4"/>
                </a:rPr>
                <a:t>http://formacion.virtual.dif.gob.mx/</a:t>
              </a:r>
              <a:r>
                <a:rPr lang="es-MX" sz="1600" b="1" dirty="0">
                  <a:solidFill>
                    <a:srgbClr val="0070C0"/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65664" y="4957570"/>
            <a:ext cx="4170098" cy="1603359"/>
            <a:chOff x="3772820" y="5425952"/>
            <a:chExt cx="3602435" cy="1191768"/>
          </a:xfrm>
        </p:grpSpPr>
        <p:sp>
          <p:nvSpPr>
            <p:cNvPr id="19" name="Google Shape;1133;p25">
              <a:extLst>
                <a:ext uri="{FF2B5EF4-FFF2-40B4-BE49-F238E27FC236}">
                  <a16:creationId xmlns:a16="http://schemas.microsoft.com/office/drawing/2014/main" id="{856B5CDA-D18F-4DA1-92E3-EC3B5607D911}"/>
                </a:ext>
              </a:extLst>
            </p:cNvPr>
            <p:cNvSpPr/>
            <p:nvPr/>
          </p:nvSpPr>
          <p:spPr>
            <a:xfrm>
              <a:off x="3772820" y="5522502"/>
              <a:ext cx="3409992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 panose="00000500000000000000" pitchFamily="2" charset="0"/>
              </a:endParaRPr>
            </a:p>
          </p:txBody>
        </p:sp>
        <p:sp>
          <p:nvSpPr>
            <p:cNvPr id="20" name="Google Shape;1134;p25">
              <a:extLst>
                <a:ext uri="{FF2B5EF4-FFF2-40B4-BE49-F238E27FC236}">
                  <a16:creationId xmlns:a16="http://schemas.microsoft.com/office/drawing/2014/main" id="{81CB4615-4536-416F-8102-DF4B5098C615}"/>
                </a:ext>
              </a:extLst>
            </p:cNvPr>
            <p:cNvSpPr/>
            <p:nvPr/>
          </p:nvSpPr>
          <p:spPr>
            <a:xfrm>
              <a:off x="3965262" y="5425952"/>
              <a:ext cx="3409993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6;p25">
              <a:extLst>
                <a:ext uri="{FF2B5EF4-FFF2-40B4-BE49-F238E27FC236}">
                  <a16:creationId xmlns:a16="http://schemas.microsoft.com/office/drawing/2014/main" id="{32A0C197-4380-4ACA-A30C-6F4112976814}"/>
                </a:ext>
              </a:extLst>
            </p:cNvPr>
            <p:cNvSpPr txBox="1"/>
            <p:nvPr/>
          </p:nvSpPr>
          <p:spPr>
            <a:xfrm>
              <a:off x="3972470" y="5564881"/>
              <a:ext cx="3353058" cy="80603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s-MX" b="1" kern="0" dirty="0">
                  <a:solidFill>
                    <a:srgbClr val="000000"/>
                  </a:solidFill>
                  <a:latin typeface="Montserrat" panose="00000500000000000000" pitchFamily="2" charset="0"/>
                  <a:ea typeface="Roboto"/>
                  <a:cs typeface="Roboto"/>
                  <a:sym typeface="Roboto"/>
                </a:rPr>
                <a:t>Sensibilización en Materia de Trata de Personas y sus Derechos Humanos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8264814" y="1685490"/>
            <a:ext cx="3848359" cy="1549066"/>
            <a:chOff x="6852074" y="4850664"/>
            <a:chExt cx="3602435" cy="1191768"/>
          </a:xfrm>
        </p:grpSpPr>
        <p:sp>
          <p:nvSpPr>
            <p:cNvPr id="24" name="Google Shape;1133;p25">
              <a:extLst>
                <a:ext uri="{FF2B5EF4-FFF2-40B4-BE49-F238E27FC236}">
                  <a16:creationId xmlns:a16="http://schemas.microsoft.com/office/drawing/2014/main" id="{856B5CDA-D18F-4DA1-92E3-EC3B5607D911}"/>
                </a:ext>
              </a:extLst>
            </p:cNvPr>
            <p:cNvSpPr/>
            <p:nvPr/>
          </p:nvSpPr>
          <p:spPr>
            <a:xfrm>
              <a:off x="6852074" y="4947214"/>
              <a:ext cx="3409992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 panose="00000500000000000000" pitchFamily="2" charset="0"/>
              </a:endParaRPr>
            </a:p>
          </p:txBody>
        </p:sp>
        <p:sp>
          <p:nvSpPr>
            <p:cNvPr id="25" name="Google Shape;1134;p25">
              <a:extLst>
                <a:ext uri="{FF2B5EF4-FFF2-40B4-BE49-F238E27FC236}">
                  <a16:creationId xmlns:a16="http://schemas.microsoft.com/office/drawing/2014/main" id="{81CB4615-4536-416F-8102-DF4B5098C615}"/>
                </a:ext>
              </a:extLst>
            </p:cNvPr>
            <p:cNvSpPr/>
            <p:nvPr/>
          </p:nvSpPr>
          <p:spPr>
            <a:xfrm>
              <a:off x="7044516" y="4850664"/>
              <a:ext cx="3409993" cy="1095218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6;p25">
              <a:extLst>
                <a:ext uri="{FF2B5EF4-FFF2-40B4-BE49-F238E27FC236}">
                  <a16:creationId xmlns:a16="http://schemas.microsoft.com/office/drawing/2014/main" id="{32A0C197-4380-4ACA-A30C-6F4112976814}"/>
                </a:ext>
              </a:extLst>
            </p:cNvPr>
            <p:cNvSpPr txBox="1"/>
            <p:nvPr/>
          </p:nvSpPr>
          <p:spPr>
            <a:xfrm>
              <a:off x="7101450" y="4989593"/>
              <a:ext cx="3353058" cy="8060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s-MX" b="1" kern="0" dirty="0">
                  <a:solidFill>
                    <a:srgbClr val="000000"/>
                  </a:solidFill>
                  <a:latin typeface="Montserrat" panose="00000500000000000000" pitchFamily="2" charset="0"/>
                  <a:ea typeface="Roboto"/>
                  <a:cs typeface="Roboto"/>
                  <a:sym typeface="Roboto"/>
                </a:rPr>
                <a:t>Protocolo de Prevención del Abuso Sexual a Niñas, Niños y Adolescentes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" name="Google Shape;2296;p59">
            <a:extLst>
              <a:ext uri="{FF2B5EF4-FFF2-40B4-BE49-F238E27FC236}">
                <a16:creationId xmlns:a16="http://schemas.microsoft.com/office/drawing/2014/main" id="{FB8777ED-5E2F-4B82-AC0E-A12A17AAD6CF}"/>
              </a:ext>
            </a:extLst>
          </p:cNvPr>
          <p:cNvGrpSpPr/>
          <p:nvPr/>
        </p:nvGrpSpPr>
        <p:grpSpPr>
          <a:xfrm>
            <a:off x="5346708" y="2164379"/>
            <a:ext cx="1992297" cy="2793191"/>
            <a:chOff x="3856513" y="2633850"/>
            <a:chExt cx="1404350" cy="2218879"/>
          </a:xfrm>
        </p:grpSpPr>
        <p:grpSp>
          <p:nvGrpSpPr>
            <p:cNvPr id="28" name="Google Shape;2297;p59">
              <a:extLst>
                <a:ext uri="{FF2B5EF4-FFF2-40B4-BE49-F238E27FC236}">
                  <a16:creationId xmlns:a16="http://schemas.microsoft.com/office/drawing/2014/main" id="{949D5CBA-4C45-4535-9BE7-053BC3223C5A}"/>
                </a:ext>
              </a:extLst>
            </p:cNvPr>
            <p:cNvGrpSpPr/>
            <p:nvPr/>
          </p:nvGrpSpPr>
          <p:grpSpPr>
            <a:xfrm>
              <a:off x="3856513" y="2633850"/>
              <a:ext cx="1404350" cy="2218879"/>
              <a:chOff x="3856513" y="2621944"/>
              <a:chExt cx="1404350" cy="2218879"/>
            </a:xfrm>
          </p:grpSpPr>
          <p:sp>
            <p:nvSpPr>
              <p:cNvPr id="30" name="Google Shape;2298;p59">
                <a:extLst>
                  <a:ext uri="{FF2B5EF4-FFF2-40B4-BE49-F238E27FC236}">
                    <a16:creationId xmlns:a16="http://schemas.microsoft.com/office/drawing/2014/main" id="{DC3D9F83-8A07-4FAF-BFE6-6713AEAC212B}"/>
                  </a:ext>
                </a:extLst>
              </p:cNvPr>
              <p:cNvSpPr/>
              <p:nvPr/>
            </p:nvSpPr>
            <p:spPr>
              <a:xfrm>
                <a:off x="3856513" y="2621944"/>
                <a:ext cx="1404350" cy="1833000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73320" extrusionOk="0">
                    <a:moveTo>
                      <a:pt x="14544" y="68150"/>
                    </a:moveTo>
                    <a:cubicBezTo>
                      <a:pt x="11308" y="64547"/>
                      <a:pt x="12909" y="56575"/>
                      <a:pt x="10441" y="52605"/>
                    </a:cubicBezTo>
                    <a:cubicBezTo>
                      <a:pt x="7939" y="48636"/>
                      <a:pt x="0" y="39662"/>
                      <a:pt x="0" y="28088"/>
                    </a:cubicBezTo>
                    <a:cubicBezTo>
                      <a:pt x="0" y="16513"/>
                      <a:pt x="8973" y="1"/>
                      <a:pt x="27920" y="1"/>
                    </a:cubicBezTo>
                    <a:cubicBezTo>
                      <a:pt x="46834" y="1"/>
                      <a:pt x="56174" y="16513"/>
                      <a:pt x="56174" y="28088"/>
                    </a:cubicBezTo>
                    <a:cubicBezTo>
                      <a:pt x="56174" y="39662"/>
                      <a:pt x="47868" y="48636"/>
                      <a:pt x="45399" y="52605"/>
                    </a:cubicBezTo>
                    <a:cubicBezTo>
                      <a:pt x="42897" y="56575"/>
                      <a:pt x="44499" y="64547"/>
                      <a:pt x="41296" y="68150"/>
                    </a:cubicBezTo>
                    <a:cubicBezTo>
                      <a:pt x="36626" y="73320"/>
                      <a:pt x="19180" y="73320"/>
                      <a:pt x="14544" y="6815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1" name="Google Shape;2299;p59">
                <a:extLst>
                  <a:ext uri="{FF2B5EF4-FFF2-40B4-BE49-F238E27FC236}">
                    <a16:creationId xmlns:a16="http://schemas.microsoft.com/office/drawing/2014/main" id="{438C9E04-3B9D-4EEF-82EE-A08DA159A841}"/>
                  </a:ext>
                </a:extLst>
              </p:cNvPr>
              <p:cNvGrpSpPr/>
              <p:nvPr/>
            </p:nvGrpSpPr>
            <p:grpSpPr>
              <a:xfrm>
                <a:off x="4258475" y="4359592"/>
                <a:ext cx="601275" cy="481231"/>
                <a:chOff x="4277513" y="4546900"/>
                <a:chExt cx="601275" cy="688850"/>
              </a:xfrm>
            </p:grpSpPr>
            <p:sp>
              <p:nvSpPr>
                <p:cNvPr id="32" name="Google Shape;2300;p59">
                  <a:extLst>
                    <a:ext uri="{FF2B5EF4-FFF2-40B4-BE49-F238E27FC236}">
                      <a16:creationId xmlns:a16="http://schemas.microsoft.com/office/drawing/2014/main" id="{BC073FCD-0977-457C-8AE8-95D51D7D346D}"/>
                    </a:ext>
                  </a:extLst>
                </p:cNvPr>
                <p:cNvSpPr/>
                <p:nvPr/>
              </p:nvSpPr>
              <p:spPr>
                <a:xfrm>
                  <a:off x="4420938" y="5080625"/>
                  <a:ext cx="313575" cy="1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3" h="6205" extrusionOk="0">
                      <a:moveTo>
                        <a:pt x="6272" y="6205"/>
                      </a:moveTo>
                      <a:cubicBezTo>
                        <a:pt x="9741" y="6205"/>
                        <a:pt x="12543" y="4804"/>
                        <a:pt x="12543" y="3103"/>
                      </a:cubicBezTo>
                      <a:cubicBezTo>
                        <a:pt x="12543" y="1401"/>
                        <a:pt x="9741" y="0"/>
                        <a:pt x="6272" y="0"/>
                      </a:cubicBezTo>
                      <a:cubicBezTo>
                        <a:pt x="2836" y="0"/>
                        <a:pt x="1" y="1401"/>
                        <a:pt x="1" y="3103"/>
                      </a:cubicBezTo>
                      <a:cubicBezTo>
                        <a:pt x="1" y="4804"/>
                        <a:pt x="2836" y="6205"/>
                        <a:pt x="6272" y="620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Google Shape;2301;p59">
                  <a:extLst>
                    <a:ext uri="{FF2B5EF4-FFF2-40B4-BE49-F238E27FC236}">
                      <a16:creationId xmlns:a16="http://schemas.microsoft.com/office/drawing/2014/main" id="{8D04D4F0-376E-48D4-8582-59690613CECA}"/>
                    </a:ext>
                  </a:extLst>
                </p:cNvPr>
                <p:cNvSpPr/>
                <p:nvPr/>
              </p:nvSpPr>
              <p:spPr>
                <a:xfrm>
                  <a:off x="4365913" y="4555250"/>
                  <a:ext cx="423650" cy="60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6" h="24118" extrusionOk="0">
                      <a:moveTo>
                        <a:pt x="1935" y="0"/>
                      </a:moveTo>
                      <a:lnTo>
                        <a:pt x="15011" y="0"/>
                      </a:lnTo>
                      <a:cubicBezTo>
                        <a:pt x="16078" y="0"/>
                        <a:pt x="16946" y="567"/>
                        <a:pt x="16946" y="1268"/>
                      </a:cubicBezTo>
                      <a:lnTo>
                        <a:pt x="16946" y="22850"/>
                      </a:lnTo>
                      <a:cubicBezTo>
                        <a:pt x="16946" y="23550"/>
                        <a:pt x="16078" y="24118"/>
                        <a:pt x="15011" y="24118"/>
                      </a:cubicBezTo>
                      <a:lnTo>
                        <a:pt x="1935" y="24118"/>
                      </a:lnTo>
                      <a:cubicBezTo>
                        <a:pt x="867" y="24118"/>
                        <a:pt x="0" y="23550"/>
                        <a:pt x="0" y="22850"/>
                      </a:cubicBezTo>
                      <a:lnTo>
                        <a:pt x="0" y="1268"/>
                      </a:lnTo>
                      <a:cubicBezTo>
                        <a:pt x="0" y="567"/>
                        <a:pt x="867" y="0"/>
                        <a:pt x="1935" y="0"/>
                      </a:cubicBezTo>
                      <a:close/>
                    </a:path>
                  </a:pathLst>
                </a:custGeom>
                <a:solidFill>
                  <a:srgbClr val="5E5E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Google Shape;2302;p59">
                  <a:extLst>
                    <a:ext uri="{FF2B5EF4-FFF2-40B4-BE49-F238E27FC236}">
                      <a16:creationId xmlns:a16="http://schemas.microsoft.com/office/drawing/2014/main" id="{100AC676-E9C6-4336-8909-22727ABD3450}"/>
                    </a:ext>
                  </a:extLst>
                </p:cNvPr>
                <p:cNvSpPr/>
                <p:nvPr/>
              </p:nvSpPr>
              <p:spPr>
                <a:xfrm>
                  <a:off x="4277513" y="4546900"/>
                  <a:ext cx="601275" cy="2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1" h="9641" extrusionOk="0">
                      <a:moveTo>
                        <a:pt x="24051" y="1"/>
                      </a:moveTo>
                      <a:lnTo>
                        <a:pt x="24051" y="6505"/>
                      </a:lnTo>
                      <a:cubicBezTo>
                        <a:pt x="24051" y="8240"/>
                        <a:pt x="22616" y="9641"/>
                        <a:pt x="20915" y="9641"/>
                      </a:cubicBezTo>
                      <a:lnTo>
                        <a:pt x="3102" y="9641"/>
                      </a:lnTo>
                      <a:cubicBezTo>
                        <a:pt x="1401" y="9641"/>
                        <a:pt x="0" y="8207"/>
                        <a:pt x="0" y="650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Google Shape;2303;p59">
                  <a:extLst>
                    <a:ext uri="{FF2B5EF4-FFF2-40B4-BE49-F238E27FC236}">
                      <a16:creationId xmlns:a16="http://schemas.microsoft.com/office/drawing/2014/main" id="{DB7663EE-8CDB-4AF6-B6D7-EDD79D2866D7}"/>
                    </a:ext>
                  </a:extLst>
                </p:cNvPr>
                <p:cNvSpPr/>
                <p:nvPr/>
              </p:nvSpPr>
              <p:spPr>
                <a:xfrm>
                  <a:off x="4707813" y="4589425"/>
                  <a:ext cx="116775" cy="16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6706" extrusionOk="0">
                      <a:moveTo>
                        <a:pt x="4671" y="1"/>
                      </a:moveTo>
                      <a:lnTo>
                        <a:pt x="4671" y="4537"/>
                      </a:lnTo>
                      <a:cubicBezTo>
                        <a:pt x="4671" y="5738"/>
                        <a:pt x="3670" y="6706"/>
                        <a:pt x="2469" y="6706"/>
                      </a:cubicBezTo>
                      <a:lnTo>
                        <a:pt x="1" y="6706"/>
                      </a:lnTo>
                      <a:cubicBezTo>
                        <a:pt x="1201" y="6706"/>
                        <a:pt x="2169" y="5738"/>
                        <a:pt x="2169" y="4537"/>
                      </a:cubicBezTo>
                      <a:lnTo>
                        <a:pt x="2169" y="1"/>
                      </a:ln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Google Shape;2304;p59">
                  <a:extLst>
                    <a:ext uri="{FF2B5EF4-FFF2-40B4-BE49-F238E27FC236}">
                      <a16:creationId xmlns:a16="http://schemas.microsoft.com/office/drawing/2014/main" id="{D7D01889-F319-4284-B27D-D295DA945C4D}"/>
                    </a:ext>
                  </a:extLst>
                </p:cNvPr>
                <p:cNvSpPr/>
                <p:nvPr/>
              </p:nvSpPr>
              <p:spPr>
                <a:xfrm>
                  <a:off x="4277513" y="4546900"/>
                  <a:ext cx="60127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1" h="668" extrusionOk="0">
                      <a:moveTo>
                        <a:pt x="0" y="1"/>
                      </a:moveTo>
                      <a:lnTo>
                        <a:pt x="24051" y="1"/>
                      </a:lnTo>
                      <a:lnTo>
                        <a:pt x="24051" y="668"/>
                      </a:lnTo>
                      <a:lnTo>
                        <a:pt x="0" y="6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Google Shape;2305;p59">
                  <a:extLst>
                    <a:ext uri="{FF2B5EF4-FFF2-40B4-BE49-F238E27FC236}">
                      <a16:creationId xmlns:a16="http://schemas.microsoft.com/office/drawing/2014/main" id="{B4AA1000-CAAA-4544-A689-0E6853B3C691}"/>
                    </a:ext>
                  </a:extLst>
                </p:cNvPr>
                <p:cNvSpPr/>
                <p:nvPr/>
              </p:nvSpPr>
              <p:spPr>
                <a:xfrm>
                  <a:off x="4325038" y="4797925"/>
                  <a:ext cx="505375" cy="1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5" h="5004" extrusionOk="0">
                      <a:moveTo>
                        <a:pt x="1335" y="2268"/>
                      </a:moveTo>
                      <a:lnTo>
                        <a:pt x="18914" y="100"/>
                      </a:lnTo>
                      <a:cubicBezTo>
                        <a:pt x="19615" y="0"/>
                        <a:pt x="20215" y="534"/>
                        <a:pt x="20215" y="1268"/>
                      </a:cubicBezTo>
                      <a:lnTo>
                        <a:pt x="20215" y="1268"/>
                      </a:lnTo>
                      <a:cubicBezTo>
                        <a:pt x="20215" y="2002"/>
                        <a:pt x="19615" y="2669"/>
                        <a:pt x="18914" y="2735"/>
                      </a:cubicBezTo>
                      <a:lnTo>
                        <a:pt x="1335" y="4904"/>
                      </a:lnTo>
                      <a:cubicBezTo>
                        <a:pt x="601" y="5004"/>
                        <a:pt x="1" y="4470"/>
                        <a:pt x="1" y="3736"/>
                      </a:cubicBezTo>
                      <a:lnTo>
                        <a:pt x="1" y="3736"/>
                      </a:lnTo>
                      <a:cubicBezTo>
                        <a:pt x="34" y="3002"/>
                        <a:pt x="601" y="2335"/>
                        <a:pt x="1335" y="2268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Google Shape;2306;p59">
                  <a:extLst>
                    <a:ext uri="{FF2B5EF4-FFF2-40B4-BE49-F238E27FC236}">
                      <a16:creationId xmlns:a16="http://schemas.microsoft.com/office/drawing/2014/main" id="{0E222798-7FCC-4171-9207-6EB4D3682505}"/>
                    </a:ext>
                  </a:extLst>
                </p:cNvPr>
                <p:cNvSpPr/>
                <p:nvPr/>
              </p:nvSpPr>
              <p:spPr>
                <a:xfrm>
                  <a:off x="4325038" y="4898000"/>
                  <a:ext cx="505375" cy="1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5" h="5004" extrusionOk="0">
                      <a:moveTo>
                        <a:pt x="1335" y="2268"/>
                      </a:moveTo>
                      <a:lnTo>
                        <a:pt x="18914" y="100"/>
                      </a:lnTo>
                      <a:cubicBezTo>
                        <a:pt x="19615" y="0"/>
                        <a:pt x="20215" y="534"/>
                        <a:pt x="20215" y="1268"/>
                      </a:cubicBezTo>
                      <a:lnTo>
                        <a:pt x="20215" y="1268"/>
                      </a:lnTo>
                      <a:cubicBezTo>
                        <a:pt x="20215" y="1968"/>
                        <a:pt x="19615" y="2635"/>
                        <a:pt x="18914" y="2735"/>
                      </a:cubicBezTo>
                      <a:lnTo>
                        <a:pt x="1335" y="4904"/>
                      </a:lnTo>
                      <a:cubicBezTo>
                        <a:pt x="601" y="5004"/>
                        <a:pt x="1" y="4470"/>
                        <a:pt x="1" y="3736"/>
                      </a:cubicBezTo>
                      <a:lnTo>
                        <a:pt x="1" y="3736"/>
                      </a:lnTo>
                      <a:cubicBezTo>
                        <a:pt x="34" y="3002"/>
                        <a:pt x="601" y="2335"/>
                        <a:pt x="1335" y="2268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Google Shape;2307;p59">
                  <a:extLst>
                    <a:ext uri="{FF2B5EF4-FFF2-40B4-BE49-F238E27FC236}">
                      <a16:creationId xmlns:a16="http://schemas.microsoft.com/office/drawing/2014/main" id="{4554F93E-F350-4327-9F1F-ACD0365D89DA}"/>
                    </a:ext>
                  </a:extLst>
                </p:cNvPr>
                <p:cNvSpPr/>
                <p:nvPr/>
              </p:nvSpPr>
              <p:spPr>
                <a:xfrm>
                  <a:off x="4325038" y="4998050"/>
                  <a:ext cx="505375" cy="12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5" h="4972" extrusionOk="0">
                      <a:moveTo>
                        <a:pt x="1335" y="2236"/>
                      </a:moveTo>
                      <a:lnTo>
                        <a:pt x="18914" y="68"/>
                      </a:lnTo>
                      <a:cubicBezTo>
                        <a:pt x="19615" y="1"/>
                        <a:pt x="20215" y="501"/>
                        <a:pt x="20215" y="1235"/>
                      </a:cubicBezTo>
                      <a:lnTo>
                        <a:pt x="20215" y="1235"/>
                      </a:lnTo>
                      <a:cubicBezTo>
                        <a:pt x="20215" y="1969"/>
                        <a:pt x="19615" y="2636"/>
                        <a:pt x="18914" y="2736"/>
                      </a:cubicBezTo>
                      <a:lnTo>
                        <a:pt x="1335" y="4904"/>
                      </a:lnTo>
                      <a:cubicBezTo>
                        <a:pt x="601" y="4971"/>
                        <a:pt x="1" y="4471"/>
                        <a:pt x="1" y="3737"/>
                      </a:cubicBezTo>
                      <a:lnTo>
                        <a:pt x="1" y="3737"/>
                      </a:lnTo>
                      <a:cubicBezTo>
                        <a:pt x="34" y="3003"/>
                        <a:pt x="601" y="2336"/>
                        <a:pt x="1335" y="2236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" name="Google Shape;2308;p59">
                  <a:extLst>
                    <a:ext uri="{FF2B5EF4-FFF2-40B4-BE49-F238E27FC236}">
                      <a16:creationId xmlns:a16="http://schemas.microsoft.com/office/drawing/2014/main" id="{D75168E7-F12E-4A2E-ADA4-50ED0291A8B8}"/>
                    </a:ext>
                  </a:extLst>
                </p:cNvPr>
                <p:cNvSpPr/>
                <p:nvPr/>
              </p:nvSpPr>
              <p:spPr>
                <a:xfrm>
                  <a:off x="4381738" y="4829600"/>
                  <a:ext cx="178500" cy="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0" h="3437" extrusionOk="0">
                      <a:moveTo>
                        <a:pt x="1302" y="701"/>
                      </a:moveTo>
                      <a:lnTo>
                        <a:pt x="7106" y="1"/>
                      </a:lnTo>
                      <a:cubicBezTo>
                        <a:pt x="6405" y="101"/>
                        <a:pt x="5838" y="768"/>
                        <a:pt x="5838" y="1468"/>
                      </a:cubicBezTo>
                      <a:lnTo>
                        <a:pt x="5838" y="1468"/>
                      </a:lnTo>
                      <a:cubicBezTo>
                        <a:pt x="5838" y="2202"/>
                        <a:pt x="6405" y="2736"/>
                        <a:pt x="7139" y="2636"/>
                      </a:cubicBezTo>
                      <a:lnTo>
                        <a:pt x="1302" y="3370"/>
                      </a:lnTo>
                      <a:cubicBezTo>
                        <a:pt x="601" y="3437"/>
                        <a:pt x="1" y="2936"/>
                        <a:pt x="1" y="2202"/>
                      </a:cubicBezTo>
                      <a:lnTo>
                        <a:pt x="1" y="2202"/>
                      </a:lnTo>
                      <a:cubicBezTo>
                        <a:pt x="1" y="1468"/>
                        <a:pt x="601" y="801"/>
                        <a:pt x="1302" y="701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Google Shape;2309;p59">
                  <a:extLst>
                    <a:ext uri="{FF2B5EF4-FFF2-40B4-BE49-F238E27FC236}">
                      <a16:creationId xmlns:a16="http://schemas.microsoft.com/office/drawing/2014/main" id="{4AD38C1C-F80B-4A10-92E6-E2B0E06699FE}"/>
                    </a:ext>
                  </a:extLst>
                </p:cNvPr>
                <p:cNvSpPr/>
                <p:nvPr/>
              </p:nvSpPr>
              <p:spPr>
                <a:xfrm>
                  <a:off x="4686138" y="4802925"/>
                  <a:ext cx="105100" cy="7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103" extrusionOk="0">
                      <a:moveTo>
                        <a:pt x="2902" y="2736"/>
                      </a:moveTo>
                      <a:lnTo>
                        <a:pt x="0" y="3103"/>
                      </a:lnTo>
                      <a:cubicBezTo>
                        <a:pt x="701" y="3002"/>
                        <a:pt x="1301" y="2335"/>
                        <a:pt x="1301" y="1601"/>
                      </a:cubicBezTo>
                      <a:lnTo>
                        <a:pt x="1301" y="1601"/>
                      </a:lnTo>
                      <a:cubicBezTo>
                        <a:pt x="1301" y="868"/>
                        <a:pt x="701" y="367"/>
                        <a:pt x="0" y="467"/>
                      </a:cubicBezTo>
                      <a:lnTo>
                        <a:pt x="2902" y="100"/>
                      </a:lnTo>
                      <a:cubicBezTo>
                        <a:pt x="3603" y="0"/>
                        <a:pt x="4203" y="534"/>
                        <a:pt x="4203" y="1268"/>
                      </a:cubicBezTo>
                      <a:lnTo>
                        <a:pt x="4203" y="1268"/>
                      </a:lnTo>
                      <a:cubicBezTo>
                        <a:pt x="4203" y="1968"/>
                        <a:pt x="3636" y="2636"/>
                        <a:pt x="2902" y="2736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Google Shape;2310;p59">
                  <a:extLst>
                    <a:ext uri="{FF2B5EF4-FFF2-40B4-BE49-F238E27FC236}">
                      <a16:creationId xmlns:a16="http://schemas.microsoft.com/office/drawing/2014/main" id="{2973FCE0-63B6-4D66-BBC9-2938B0638A6F}"/>
                    </a:ext>
                  </a:extLst>
                </p:cNvPr>
                <p:cNvSpPr/>
                <p:nvPr/>
              </p:nvSpPr>
              <p:spPr>
                <a:xfrm>
                  <a:off x="4385088" y="4928850"/>
                  <a:ext cx="178475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3470" extrusionOk="0">
                      <a:moveTo>
                        <a:pt x="1301" y="734"/>
                      </a:moveTo>
                      <a:lnTo>
                        <a:pt x="7139" y="0"/>
                      </a:lnTo>
                      <a:cubicBezTo>
                        <a:pt x="6405" y="100"/>
                        <a:pt x="5838" y="767"/>
                        <a:pt x="5838" y="1501"/>
                      </a:cubicBezTo>
                      <a:lnTo>
                        <a:pt x="5838" y="1501"/>
                      </a:lnTo>
                      <a:cubicBezTo>
                        <a:pt x="5838" y="2235"/>
                        <a:pt x="6405" y="2736"/>
                        <a:pt x="7139" y="2669"/>
                      </a:cubicBezTo>
                      <a:lnTo>
                        <a:pt x="1301" y="3369"/>
                      </a:lnTo>
                      <a:cubicBezTo>
                        <a:pt x="601" y="3469"/>
                        <a:pt x="0" y="2936"/>
                        <a:pt x="0" y="2202"/>
                      </a:cubicBezTo>
                      <a:lnTo>
                        <a:pt x="0" y="2202"/>
                      </a:lnTo>
                      <a:cubicBezTo>
                        <a:pt x="0" y="1468"/>
                        <a:pt x="601" y="801"/>
                        <a:pt x="1301" y="734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Google Shape;2311;p59">
                  <a:extLst>
                    <a:ext uri="{FF2B5EF4-FFF2-40B4-BE49-F238E27FC236}">
                      <a16:creationId xmlns:a16="http://schemas.microsoft.com/office/drawing/2014/main" id="{E6BA19E6-2CAE-4E48-9751-DF7FD67E4990}"/>
                    </a:ext>
                  </a:extLst>
                </p:cNvPr>
                <p:cNvSpPr/>
                <p:nvPr/>
              </p:nvSpPr>
              <p:spPr>
                <a:xfrm>
                  <a:off x="4689463" y="4902150"/>
                  <a:ext cx="105100" cy="7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104" extrusionOk="0">
                      <a:moveTo>
                        <a:pt x="2903" y="2736"/>
                      </a:moveTo>
                      <a:lnTo>
                        <a:pt x="1" y="3103"/>
                      </a:lnTo>
                      <a:cubicBezTo>
                        <a:pt x="701" y="3003"/>
                        <a:pt x="1302" y="2336"/>
                        <a:pt x="1302" y="1635"/>
                      </a:cubicBezTo>
                      <a:lnTo>
                        <a:pt x="1302" y="1635"/>
                      </a:lnTo>
                      <a:cubicBezTo>
                        <a:pt x="1302" y="901"/>
                        <a:pt x="701" y="368"/>
                        <a:pt x="1" y="468"/>
                      </a:cubicBezTo>
                      <a:lnTo>
                        <a:pt x="2903" y="101"/>
                      </a:lnTo>
                      <a:cubicBezTo>
                        <a:pt x="3637" y="1"/>
                        <a:pt x="4204" y="535"/>
                        <a:pt x="4204" y="1268"/>
                      </a:cubicBezTo>
                      <a:lnTo>
                        <a:pt x="4204" y="1268"/>
                      </a:lnTo>
                      <a:cubicBezTo>
                        <a:pt x="4204" y="2002"/>
                        <a:pt x="3637" y="2669"/>
                        <a:pt x="2903" y="2736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Google Shape;2312;p59">
                  <a:extLst>
                    <a:ext uri="{FF2B5EF4-FFF2-40B4-BE49-F238E27FC236}">
                      <a16:creationId xmlns:a16="http://schemas.microsoft.com/office/drawing/2014/main" id="{D2DED4B8-EC7F-457B-95BF-FCFD8D648BA6}"/>
                    </a:ext>
                  </a:extLst>
                </p:cNvPr>
                <p:cNvSpPr/>
                <p:nvPr/>
              </p:nvSpPr>
              <p:spPr>
                <a:xfrm>
                  <a:off x="4385913" y="5028925"/>
                  <a:ext cx="178475" cy="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3436" extrusionOk="0">
                      <a:moveTo>
                        <a:pt x="1335" y="701"/>
                      </a:moveTo>
                      <a:lnTo>
                        <a:pt x="7139" y="0"/>
                      </a:lnTo>
                      <a:cubicBezTo>
                        <a:pt x="6405" y="100"/>
                        <a:pt x="5838" y="767"/>
                        <a:pt x="5838" y="1468"/>
                      </a:cubicBezTo>
                      <a:lnTo>
                        <a:pt x="5838" y="1468"/>
                      </a:lnTo>
                      <a:cubicBezTo>
                        <a:pt x="5838" y="2202"/>
                        <a:pt x="6439" y="2735"/>
                        <a:pt x="7139" y="2635"/>
                      </a:cubicBezTo>
                      <a:lnTo>
                        <a:pt x="1335" y="3369"/>
                      </a:lnTo>
                      <a:cubicBezTo>
                        <a:pt x="601" y="3436"/>
                        <a:pt x="1" y="2936"/>
                        <a:pt x="1" y="2202"/>
                      </a:cubicBezTo>
                      <a:lnTo>
                        <a:pt x="1" y="2202"/>
                      </a:lnTo>
                      <a:cubicBezTo>
                        <a:pt x="1" y="1468"/>
                        <a:pt x="601" y="801"/>
                        <a:pt x="1335" y="701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Google Shape;2313;p59">
                  <a:extLst>
                    <a:ext uri="{FF2B5EF4-FFF2-40B4-BE49-F238E27FC236}">
                      <a16:creationId xmlns:a16="http://schemas.microsoft.com/office/drawing/2014/main" id="{2DA8EC9C-905C-4638-B015-1CB8FD2C0142}"/>
                    </a:ext>
                  </a:extLst>
                </p:cNvPr>
                <p:cNvSpPr/>
                <p:nvPr/>
              </p:nvSpPr>
              <p:spPr>
                <a:xfrm>
                  <a:off x="4690313" y="5002225"/>
                  <a:ext cx="105925" cy="7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" h="3103" extrusionOk="0">
                      <a:moveTo>
                        <a:pt x="2902" y="2736"/>
                      </a:moveTo>
                      <a:lnTo>
                        <a:pt x="0" y="3103"/>
                      </a:lnTo>
                      <a:cubicBezTo>
                        <a:pt x="734" y="3003"/>
                        <a:pt x="1301" y="2336"/>
                        <a:pt x="1301" y="1602"/>
                      </a:cubicBezTo>
                      <a:lnTo>
                        <a:pt x="1301" y="1602"/>
                      </a:lnTo>
                      <a:cubicBezTo>
                        <a:pt x="1301" y="868"/>
                        <a:pt x="734" y="368"/>
                        <a:pt x="0" y="434"/>
                      </a:cubicBezTo>
                      <a:lnTo>
                        <a:pt x="2902" y="101"/>
                      </a:lnTo>
                      <a:cubicBezTo>
                        <a:pt x="3636" y="1"/>
                        <a:pt x="4203" y="501"/>
                        <a:pt x="4203" y="1235"/>
                      </a:cubicBezTo>
                      <a:lnTo>
                        <a:pt x="4203" y="1235"/>
                      </a:lnTo>
                      <a:cubicBezTo>
                        <a:pt x="4236" y="1969"/>
                        <a:pt x="3636" y="2636"/>
                        <a:pt x="2902" y="2736"/>
                      </a:cubicBezTo>
                      <a:close/>
                    </a:path>
                  </a:pathLst>
                </a:custGeom>
                <a:solidFill>
                  <a:srgbClr val="D0A4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9" name="Google Shape;2314;p59">
              <a:extLst>
                <a:ext uri="{FF2B5EF4-FFF2-40B4-BE49-F238E27FC236}">
                  <a16:creationId xmlns:a16="http://schemas.microsoft.com/office/drawing/2014/main" id="{9A652CFF-37E6-4674-89FC-8D3DCB875B33}"/>
                </a:ext>
              </a:extLst>
            </p:cNvPr>
            <p:cNvSpPr/>
            <p:nvPr/>
          </p:nvSpPr>
          <p:spPr>
            <a:xfrm>
              <a:off x="4142238" y="2934563"/>
              <a:ext cx="845419" cy="1103466"/>
            </a:xfrm>
            <a:custGeom>
              <a:avLst/>
              <a:gdLst/>
              <a:ahLst/>
              <a:cxnLst/>
              <a:rect l="l" t="t" r="r" b="b"/>
              <a:pathLst>
                <a:path w="56174" h="73320" extrusionOk="0">
                  <a:moveTo>
                    <a:pt x="14544" y="68150"/>
                  </a:moveTo>
                  <a:cubicBezTo>
                    <a:pt x="11308" y="64547"/>
                    <a:pt x="12909" y="56575"/>
                    <a:pt x="10441" y="52605"/>
                  </a:cubicBezTo>
                  <a:cubicBezTo>
                    <a:pt x="7939" y="48636"/>
                    <a:pt x="0" y="39662"/>
                    <a:pt x="0" y="28088"/>
                  </a:cubicBezTo>
                  <a:cubicBezTo>
                    <a:pt x="0" y="16513"/>
                    <a:pt x="8973" y="1"/>
                    <a:pt x="27920" y="1"/>
                  </a:cubicBezTo>
                  <a:cubicBezTo>
                    <a:pt x="46834" y="1"/>
                    <a:pt x="56174" y="16513"/>
                    <a:pt x="56174" y="28088"/>
                  </a:cubicBezTo>
                  <a:cubicBezTo>
                    <a:pt x="56174" y="39662"/>
                    <a:pt x="47868" y="48636"/>
                    <a:pt x="45399" y="52605"/>
                  </a:cubicBezTo>
                  <a:cubicBezTo>
                    <a:pt x="42897" y="56575"/>
                    <a:pt x="44499" y="64547"/>
                    <a:pt x="41296" y="68150"/>
                  </a:cubicBezTo>
                  <a:cubicBezTo>
                    <a:pt x="36626" y="73320"/>
                    <a:pt x="19180" y="73320"/>
                    <a:pt x="14544" y="68150"/>
                  </a:cubicBezTo>
                  <a:close/>
                </a:path>
              </a:pathLst>
            </a:custGeom>
            <a:solidFill>
              <a:srgbClr val="DF5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172936F-C7F3-4D20-BA91-BABFFD3CB2FD}"/>
              </a:ext>
            </a:extLst>
          </p:cNvPr>
          <p:cNvSpPr/>
          <p:nvPr/>
        </p:nvSpPr>
        <p:spPr>
          <a:xfrm>
            <a:off x="5583736" y="2893768"/>
            <a:ext cx="1536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latin typeface="Montserrat" panose="00000500000000000000" pitchFamily="2" charset="0"/>
              </a:rPr>
              <a:t>Temas principales</a:t>
            </a:r>
          </a:p>
        </p:txBody>
      </p:sp>
      <p:sp>
        <p:nvSpPr>
          <p:cNvPr id="47" name="Google Shape;1123;p25">
            <a:extLst>
              <a:ext uri="{FF2B5EF4-FFF2-40B4-BE49-F238E27FC236}">
                <a16:creationId xmlns:a16="http://schemas.microsoft.com/office/drawing/2014/main" id="{FFAD5184-D288-4A2A-B75D-6DEA8CD7A4A4}"/>
              </a:ext>
            </a:extLst>
          </p:cNvPr>
          <p:cNvSpPr/>
          <p:nvPr/>
        </p:nvSpPr>
        <p:spPr>
          <a:xfrm rot="10800000" flipH="1">
            <a:off x="4553683" y="1976433"/>
            <a:ext cx="839991" cy="1174932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endParaRPr dirty="0"/>
          </a:p>
        </p:txBody>
      </p:sp>
      <p:sp>
        <p:nvSpPr>
          <p:cNvPr id="48" name="Google Shape;1124;p25">
            <a:extLst>
              <a:ext uri="{FF2B5EF4-FFF2-40B4-BE49-F238E27FC236}">
                <a16:creationId xmlns:a16="http://schemas.microsoft.com/office/drawing/2014/main" id="{3394CC15-C497-4795-8260-84D379D23C59}"/>
              </a:ext>
            </a:extLst>
          </p:cNvPr>
          <p:cNvSpPr/>
          <p:nvPr/>
        </p:nvSpPr>
        <p:spPr>
          <a:xfrm rot="10800000">
            <a:off x="7319282" y="2019733"/>
            <a:ext cx="941575" cy="1197201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35;p25">
            <a:extLst>
              <a:ext uri="{FF2B5EF4-FFF2-40B4-BE49-F238E27FC236}">
                <a16:creationId xmlns:a16="http://schemas.microsoft.com/office/drawing/2014/main" id="{1D1EA42C-973E-4012-A34A-031E29CDE32B}"/>
              </a:ext>
            </a:extLst>
          </p:cNvPr>
          <p:cNvSpPr/>
          <p:nvPr/>
        </p:nvSpPr>
        <p:spPr>
          <a:xfrm>
            <a:off x="4600649" y="4197699"/>
            <a:ext cx="1220878" cy="1121290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40;p25">
            <a:extLst>
              <a:ext uri="{FF2B5EF4-FFF2-40B4-BE49-F238E27FC236}">
                <a16:creationId xmlns:a16="http://schemas.microsoft.com/office/drawing/2014/main" id="{26F82950-B464-45C6-9359-BA951983A9F4}"/>
              </a:ext>
            </a:extLst>
          </p:cNvPr>
          <p:cNvSpPr/>
          <p:nvPr/>
        </p:nvSpPr>
        <p:spPr>
          <a:xfrm flipH="1">
            <a:off x="6829081" y="4197699"/>
            <a:ext cx="980709" cy="1121290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38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084" y="2648609"/>
            <a:ext cx="3816036" cy="18908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8291"/>
            <a:ext cx="12193200" cy="6858293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1679F97-61FF-45F6-B9AF-DD0B65D25A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719" y="28894"/>
            <a:ext cx="4447166" cy="8303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30415-6D64-467D-865D-E3C393A1E130}"/>
              </a:ext>
            </a:extLst>
          </p:cNvPr>
          <p:cNvSpPr txBox="1"/>
          <p:nvPr/>
        </p:nvSpPr>
        <p:spPr>
          <a:xfrm>
            <a:off x="1150424" y="193932"/>
            <a:ext cx="1084403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Elaboración</a:t>
            </a:r>
            <a:r>
              <a:rPr kumimoji="0" lang="es-MX" sz="2400" b="1" i="0" u="none" strike="noStrike" kern="1200" cap="none" spc="0" normalizeH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Instrumentos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86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50424" y="5831839"/>
            <a:ext cx="9359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endParaRPr lang="es-MX" sz="1200" dirty="0">
              <a:latin typeface="Montserrat" panose="00000500000000000000" pitchFamily="2" charset="0"/>
              <a:hlinkClick r:id="rId5"/>
            </a:endParaRPr>
          </a:p>
          <a:p>
            <a:pPr marL="228600" indent="-228600">
              <a:buAutoNum type="arabicParenBoth"/>
            </a:pPr>
            <a:r>
              <a:rPr lang="es-MX" sz="1200" dirty="0">
                <a:latin typeface="Montserrat" panose="00000500000000000000" pitchFamily="2" charset="0"/>
                <a:hlinkClick r:id="rId5"/>
              </a:rPr>
              <a:t>http://sitios.dif.gob.mx/normateca/wp-content/uploads/2021/07/PROTOCOLO_NNAOF.pdf </a:t>
            </a:r>
          </a:p>
          <a:p>
            <a:pPr marL="228600" indent="-228600">
              <a:buAutoNum type="arabicParenBoth"/>
            </a:pPr>
            <a:r>
              <a:rPr lang="es-MX" sz="1200" dirty="0">
                <a:latin typeface="Montserrat" panose="00000500000000000000" pitchFamily="2" charset="0"/>
                <a:hlinkClick r:id="rId5"/>
              </a:rPr>
              <a:t>http://sitios.dif.gob.mx/normateca/wp-content/uploads/2020/05/Protocolo-NNAVV-FIRMADO.pdf </a:t>
            </a:r>
          </a:p>
          <a:p>
            <a:pPr marL="228600" indent="-228600">
              <a:buAutoNum type="arabicParenBoth"/>
            </a:pPr>
            <a:r>
              <a:rPr lang="es-MX" sz="1200" dirty="0">
                <a:latin typeface="Montserrat" panose="00000500000000000000" pitchFamily="2" charset="0"/>
                <a:hlinkClick r:id="rId5"/>
              </a:rPr>
              <a:t>http://sitios1.dif.gob.mx/procuraduriaDIF/docs/Guia_Prevencion_Abuso_2019_final.pdf </a:t>
            </a:r>
          </a:p>
          <a:p>
            <a:pPr marL="228600" indent="-228600">
              <a:buAutoNum type="arabicParenBoth"/>
            </a:pPr>
            <a:r>
              <a:rPr lang="es-MX" sz="1200" dirty="0">
                <a:latin typeface="Montserrat" panose="00000500000000000000" pitchFamily="2" charset="0"/>
                <a:hlinkClick r:id="rId5"/>
              </a:rPr>
              <a:t>http://sitios1.dif.gob.mx/procuraduriaDIF/docs/Guia_Orientaciones_Equipo_multidisciplinario_2019.pdf</a:t>
            </a:r>
            <a:endParaRPr lang="es-MX" sz="1200" dirty="0">
              <a:latin typeface="Montserrat" panose="00000500000000000000" pitchFamily="2" charset="0"/>
            </a:endParaRPr>
          </a:p>
          <a:p>
            <a:pPr marL="228600" indent="-228600">
              <a:buAutoNum type="arabicParenBoth"/>
            </a:pPr>
            <a:endParaRPr lang="es-MX" sz="1200" dirty="0">
              <a:latin typeface="Montserrat" panose="00000500000000000000" pitchFamily="2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276368038"/>
              </p:ext>
            </p:extLst>
          </p:nvPr>
        </p:nvGraphicFramePr>
        <p:xfrm>
          <a:off x="1204475" y="1148533"/>
          <a:ext cx="7730978" cy="473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026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80BDD94-28B7-41FA-869C-749C2D9FC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" y="-5608"/>
            <a:ext cx="12193200" cy="686000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6A0DFF2-772D-44E1-8EB6-567D484CE488}"/>
              </a:ext>
            </a:extLst>
          </p:cNvPr>
          <p:cNvSpPr/>
          <p:nvPr/>
        </p:nvSpPr>
        <p:spPr>
          <a:xfrm>
            <a:off x="-603486" y="1195377"/>
            <a:ext cx="12771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 defTabSz="457200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rgbClr val="681930"/>
                </a:solidFill>
                <a:latin typeface="Montserrat" panose="00000500000000000000" pitchFamily="2" charset="0"/>
              </a:rPr>
              <a:t>Acciones a favor de la promoción, difusión y de los derechos de niñas, niños y adolescentes.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AC581CB-7366-42C1-B680-43CFDC5D34D6}"/>
              </a:ext>
            </a:extLst>
          </p:cNvPr>
          <p:cNvGrpSpPr/>
          <p:nvPr/>
        </p:nvGrpSpPr>
        <p:grpSpPr>
          <a:xfrm>
            <a:off x="117107" y="1903263"/>
            <a:ext cx="9259758" cy="4199924"/>
            <a:chOff x="1854115" y="2353879"/>
            <a:chExt cx="9223082" cy="381732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DB5B101-4ADC-4689-920A-B62F6FE79A8E}"/>
                </a:ext>
              </a:extLst>
            </p:cNvPr>
            <p:cNvPicPr/>
            <p:nvPr/>
          </p:nvPicPr>
          <p:blipFill rotWithShape="1">
            <a:blip r:embed="rId3"/>
            <a:srcRect l="13035" t="17855" r="53858" b="15346"/>
            <a:stretch/>
          </p:blipFill>
          <p:spPr bwMode="auto">
            <a:xfrm>
              <a:off x="9220457" y="3879396"/>
              <a:ext cx="1856740" cy="2106295"/>
            </a:xfrm>
            <a:prstGeom prst="flowChartDelay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3B68AE-DF31-41B2-BFC4-5788C5E91CD7}"/>
                </a:ext>
              </a:extLst>
            </p:cNvPr>
            <p:cNvPicPr/>
            <p:nvPr/>
          </p:nvPicPr>
          <p:blipFill rotWithShape="1">
            <a:blip r:embed="rId4"/>
            <a:srcRect l="3134" t="15645" r="30640" b="15645"/>
            <a:stretch/>
          </p:blipFill>
          <p:spPr>
            <a:xfrm>
              <a:off x="1854115" y="3150317"/>
              <a:ext cx="3716594" cy="2168012"/>
            </a:xfrm>
            <a:prstGeom prst="ellipse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A21D37F-A801-45DC-8DF1-B975849EFA82}"/>
                </a:ext>
              </a:extLst>
            </p:cNvPr>
            <p:cNvPicPr/>
            <p:nvPr/>
          </p:nvPicPr>
          <p:blipFill rotWithShape="1">
            <a:blip r:embed="rId5"/>
            <a:srcRect t="21899" r="40148" b="17804"/>
            <a:stretch/>
          </p:blipFill>
          <p:spPr>
            <a:xfrm>
              <a:off x="4331608" y="4268660"/>
              <a:ext cx="3358930" cy="1902542"/>
            </a:xfrm>
            <a:prstGeom prst="ellipse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D0DA166-9CA4-45D4-A36F-31A66F27B92D}"/>
                </a:ext>
              </a:extLst>
            </p:cNvPr>
            <p:cNvPicPr/>
            <p:nvPr/>
          </p:nvPicPr>
          <p:blipFill rotWithShape="1">
            <a:blip r:embed="rId6"/>
            <a:srcRect l="24316" t="19276" r="42751" b="19277"/>
            <a:stretch/>
          </p:blipFill>
          <p:spPr>
            <a:xfrm>
              <a:off x="4778114" y="2353879"/>
              <a:ext cx="1848213" cy="1938871"/>
            </a:xfrm>
            <a:prstGeom prst="ellipse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8490B7E-864B-4221-AE8F-CB5180036063}"/>
                </a:ext>
              </a:extLst>
            </p:cNvPr>
            <p:cNvPicPr/>
            <p:nvPr/>
          </p:nvPicPr>
          <p:blipFill rotWithShape="1">
            <a:blip r:embed="rId7"/>
            <a:srcRect l="21005" t="35554" r="59667" b="15178"/>
            <a:stretch/>
          </p:blipFill>
          <p:spPr>
            <a:xfrm>
              <a:off x="3958189" y="3756838"/>
              <a:ext cx="1848214" cy="2258136"/>
            </a:xfrm>
            <a:prstGeom prst="ellipse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F9E6E7C1-8DB2-4EC4-8571-72717CEB48F8}"/>
                </a:ext>
              </a:extLst>
            </p:cNvPr>
            <p:cNvPicPr/>
            <p:nvPr/>
          </p:nvPicPr>
          <p:blipFill rotWithShape="1">
            <a:blip r:embed="rId8"/>
            <a:srcRect l="3389" t="15533" r="30132" b="17455"/>
            <a:stretch/>
          </p:blipFill>
          <p:spPr bwMode="auto">
            <a:xfrm>
              <a:off x="6249928" y="2370255"/>
              <a:ext cx="3729355" cy="2113915"/>
            </a:xfrm>
            <a:prstGeom prst="ellipse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7F67A82-D88F-482C-B902-70BFC4F985BA}"/>
                </a:ext>
              </a:extLst>
            </p:cNvPr>
            <p:cNvPicPr/>
            <p:nvPr/>
          </p:nvPicPr>
          <p:blipFill rotWithShape="1">
            <a:blip r:embed="rId9"/>
            <a:srcRect t="13729" r="63778" b="19276"/>
            <a:stretch/>
          </p:blipFill>
          <p:spPr>
            <a:xfrm>
              <a:off x="7446252" y="3862524"/>
              <a:ext cx="2032811" cy="2113915"/>
            </a:xfrm>
            <a:prstGeom prst="snip2Diag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330415-6D64-467D-865D-E3C393A1E130}"/>
              </a:ext>
            </a:extLst>
          </p:cNvPr>
          <p:cNvSpPr txBox="1"/>
          <p:nvPr/>
        </p:nvSpPr>
        <p:spPr>
          <a:xfrm>
            <a:off x="1150424" y="193932"/>
            <a:ext cx="1084403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Acciones de Difusión y Promoción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328041" y="2315996"/>
            <a:ext cx="2911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Identidad Cultural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Cómo manejar mis emociones durante el confinamiento por el Covid-19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 err="1">
                <a:latin typeface="Montserrat" panose="00000500000000000000" pitchFamily="2" charset="0"/>
              </a:rPr>
              <a:t>Ciberseguridad</a:t>
            </a:r>
            <a:r>
              <a:rPr lang="es-MX" b="1" dirty="0">
                <a:latin typeface="Montserrat" panose="00000500000000000000" pitchFamily="2" charset="0"/>
              </a:rPr>
              <a:t> y autocuidado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Violencia contra el noviazgo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Derechos Humanos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Discapacidad</a:t>
            </a:r>
          </a:p>
        </p:txBody>
      </p:sp>
    </p:spTree>
    <p:extLst>
      <p:ext uri="{BB962C8B-B14F-4D97-AF65-F5344CB8AC3E}">
        <p14:creationId xmlns:p14="http://schemas.microsoft.com/office/powerpoint/2010/main" val="394783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D10BA432-D6E8-47AF-95D3-015E1638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60008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F10659D1-2D3C-4FDC-8BFE-CD50994750BD}"/>
              </a:ext>
            </a:extLst>
          </p:cNvPr>
          <p:cNvGrpSpPr/>
          <p:nvPr/>
        </p:nvGrpSpPr>
        <p:grpSpPr>
          <a:xfrm>
            <a:off x="592259" y="1580606"/>
            <a:ext cx="8634547" cy="4741818"/>
            <a:chOff x="2416629" y="1763893"/>
            <a:chExt cx="8486503" cy="4724188"/>
          </a:xfrm>
        </p:grpSpPr>
        <p:pic>
          <p:nvPicPr>
            <p:cNvPr id="12" name="Imagen 11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C68A6801-B83C-4143-AC85-C4CF4C678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46" t="15479" r="10652" b="7005"/>
            <a:stretch/>
          </p:blipFill>
          <p:spPr>
            <a:xfrm>
              <a:off x="2577737" y="1763893"/>
              <a:ext cx="3892731" cy="2259875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9705B8D-838C-49B1-BDEC-CAC625C34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09" t="27029" r="18104" b="-1555"/>
            <a:stretch/>
          </p:blipFill>
          <p:spPr>
            <a:xfrm>
              <a:off x="2416629" y="4003225"/>
              <a:ext cx="4860646" cy="248485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13ACCF1-09F7-4B9D-8F29-5E111B2D2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665" t="15116" r="15976"/>
            <a:stretch/>
          </p:blipFill>
          <p:spPr>
            <a:xfrm>
              <a:off x="6470468" y="3676650"/>
              <a:ext cx="3526972" cy="27813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A6E1B79-0256-4E4B-B0AE-62765D9A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403" t="20174" r="10275" b="12595"/>
            <a:stretch/>
          </p:blipFill>
          <p:spPr>
            <a:xfrm>
              <a:off x="5939246" y="1971398"/>
              <a:ext cx="4963886" cy="2363290"/>
            </a:xfrm>
            <a:prstGeom prst="rect">
              <a:avLst/>
            </a:prstGeom>
          </p:spPr>
        </p:pic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59FE217-210B-45CA-A5DA-6CD682FBE5EC}"/>
              </a:ext>
            </a:extLst>
          </p:cNvPr>
          <p:cNvSpPr/>
          <p:nvPr/>
        </p:nvSpPr>
        <p:spPr>
          <a:xfrm>
            <a:off x="-603486" y="960243"/>
            <a:ext cx="12771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algn="just" defTabSz="457200">
              <a:buFont typeface="Wingdings" panose="05000000000000000000" pitchFamily="2" charset="2"/>
              <a:buChar char="ü"/>
            </a:pPr>
            <a:r>
              <a:rPr lang="es-MX" sz="2000" b="1" dirty="0">
                <a:solidFill>
                  <a:srgbClr val="681930"/>
                </a:solidFill>
                <a:latin typeface="Montserrat" panose="00000500000000000000" pitchFamily="2" charset="0"/>
              </a:rPr>
              <a:t>Acciones a favor de la promoción, difusión y de los derechos de niñas, niños y adolescentes.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252135" y="1981635"/>
            <a:ext cx="29410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Embarazo en adolescentes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Orgullo Multicultural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Creando conciencia ambiental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Trata y Explotación Sexual Infantil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Trabajo Infantil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Celebración del Día de Muertos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Montserrat" panose="00000500000000000000" pitchFamily="2" charset="0"/>
              </a:rPr>
              <a:t>Día del Niño y la Niña</a:t>
            </a:r>
          </a:p>
        </p:txBody>
      </p:sp>
    </p:spTree>
    <p:extLst>
      <p:ext uri="{BB962C8B-B14F-4D97-AF65-F5344CB8AC3E}">
        <p14:creationId xmlns:p14="http://schemas.microsoft.com/office/powerpoint/2010/main" val="417282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D1CA6C71-8121-48C3-AC1E-1918E0F3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94" y="1726216"/>
            <a:ext cx="5479372" cy="3940073"/>
          </a:xfrm>
          <a:prstGeom prst="rect">
            <a:avLst/>
          </a:prstGeom>
        </p:spPr>
      </p:pic>
      <p:sp>
        <p:nvSpPr>
          <p:cNvPr id="23" name="Conector recto 22">
            <a:extLst>
              <a:ext uri="{FF2B5EF4-FFF2-40B4-BE49-F238E27FC236}">
                <a16:creationId xmlns:a16="http://schemas.microsoft.com/office/drawing/2014/main" id="{B83C1420-A5C4-4B46-A544-1659855AE6DD}"/>
              </a:ext>
            </a:extLst>
          </p:cNvPr>
          <p:cNvSpPr/>
          <p:nvPr/>
        </p:nvSpPr>
        <p:spPr>
          <a:xfrm>
            <a:off x="5199429" y="4992048"/>
            <a:ext cx="2258063" cy="680294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"/>
            <a:ext cx="12193200" cy="68582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12004" y="279401"/>
            <a:ext cx="64504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accent4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Procuraduría Federal de Protección de Niñas, Niños y Adolescentes</a:t>
            </a:r>
          </a:p>
          <a:p>
            <a:r>
              <a:rPr lang="es-ES_tradnl" sz="1100" b="1" dirty="0">
                <a:solidFill>
                  <a:schemeClr val="accent4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Dirección General de Normatividad, Promoción y Difusión de los Derechos de NNA</a:t>
            </a:r>
          </a:p>
          <a:p>
            <a:endParaRPr lang="es-ES_tradnl" sz="1100" b="1" dirty="0">
              <a:solidFill>
                <a:schemeClr val="accent4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5862" y="-14310"/>
            <a:ext cx="4836365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l">
              <a:lnSpc>
                <a:spcPct val="100000"/>
              </a:lnSpc>
            </a:pPr>
            <a:r>
              <a:rPr lang="es-MX" sz="2200" dirty="0"/>
              <a:t>Mecanismos de Participación </a:t>
            </a:r>
          </a:p>
          <a:p>
            <a:pPr algn="l">
              <a:lnSpc>
                <a:spcPct val="100000"/>
              </a:lnSpc>
            </a:pPr>
            <a:r>
              <a:rPr lang="es-MX" sz="2200" dirty="0"/>
              <a:t>Infantil y Adolescente</a:t>
            </a:r>
          </a:p>
          <a:p>
            <a:pPr>
              <a:lnSpc>
                <a:spcPct val="100000"/>
              </a:lnSpc>
            </a:pPr>
            <a:r>
              <a:rPr lang="es-MX" dirty="0"/>
              <a:t>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E5F9EA2-EE88-4189-A033-129FFEEC5402}"/>
              </a:ext>
            </a:extLst>
          </p:cNvPr>
          <p:cNvGrpSpPr/>
          <p:nvPr/>
        </p:nvGrpSpPr>
        <p:grpSpPr>
          <a:xfrm>
            <a:off x="1430790" y="1439757"/>
            <a:ext cx="10130733" cy="5289497"/>
            <a:chOff x="2482976" y="1693491"/>
            <a:chExt cx="10130733" cy="5289497"/>
          </a:xfrm>
        </p:grpSpPr>
        <p:sp>
          <p:nvSpPr>
            <p:cNvPr id="8" name="Conector recto 7">
              <a:extLst>
                <a:ext uri="{FF2B5EF4-FFF2-40B4-BE49-F238E27FC236}">
                  <a16:creationId xmlns:a16="http://schemas.microsoft.com/office/drawing/2014/main" id="{C0585F6E-BFDB-4F3A-94B6-05547911E79F}"/>
                </a:ext>
              </a:extLst>
            </p:cNvPr>
            <p:cNvSpPr/>
            <p:nvPr/>
          </p:nvSpPr>
          <p:spPr>
            <a:xfrm>
              <a:off x="7039626" y="4531040"/>
              <a:ext cx="1190751" cy="1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onector recto 8">
              <a:extLst>
                <a:ext uri="{FF2B5EF4-FFF2-40B4-BE49-F238E27FC236}">
                  <a16:creationId xmlns:a16="http://schemas.microsoft.com/office/drawing/2014/main" id="{2404EA93-0952-414C-8E59-BFA2AC9537A4}"/>
                </a:ext>
              </a:extLst>
            </p:cNvPr>
            <p:cNvSpPr/>
            <p:nvPr/>
          </p:nvSpPr>
          <p:spPr>
            <a:xfrm>
              <a:off x="6583630" y="3250938"/>
              <a:ext cx="1646747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399F35A1-807A-4CE0-B5E7-46596761FC34}"/>
                </a:ext>
              </a:extLst>
            </p:cNvPr>
            <p:cNvSpPr/>
            <p:nvPr/>
          </p:nvSpPr>
          <p:spPr>
            <a:xfrm>
              <a:off x="2482976" y="5546138"/>
              <a:ext cx="4280971" cy="1436850"/>
            </a:xfrm>
            <a:custGeom>
              <a:avLst/>
              <a:gdLst>
                <a:gd name="connsiteX0" fmla="*/ 0 w 2786619"/>
                <a:gd name="connsiteY0" fmla="*/ 0 h 1436850"/>
                <a:gd name="connsiteX1" fmla="*/ 2786619 w 2786619"/>
                <a:gd name="connsiteY1" fmla="*/ 0 h 1436850"/>
                <a:gd name="connsiteX2" fmla="*/ 2786619 w 2786619"/>
                <a:gd name="connsiteY2" fmla="*/ 1436850 h 1436850"/>
                <a:gd name="connsiteX3" fmla="*/ 0 w 2786619"/>
                <a:gd name="connsiteY3" fmla="*/ 1436850 h 1436850"/>
                <a:gd name="connsiteX4" fmla="*/ 0 w 2786619"/>
                <a:gd name="connsiteY4" fmla="*/ 0 h 14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619" h="1436850">
                  <a:moveTo>
                    <a:pt x="0" y="0"/>
                  </a:moveTo>
                  <a:lnTo>
                    <a:pt x="2786619" y="0"/>
                  </a:lnTo>
                  <a:lnTo>
                    <a:pt x="2786619" y="1436850"/>
                  </a:lnTo>
                  <a:lnTo>
                    <a:pt x="0" y="143685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b="1" kern="12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Desde noviembre de 2020 a la fecha la DGNPDDNNA promueve espacios de participación infantil y adolescente mediante la realización de Foros de Participación Infantil y Adolescente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B3A8A32-D6D0-4E5B-B38A-85543D77E261}"/>
                </a:ext>
              </a:extLst>
            </p:cNvPr>
            <p:cNvSpPr/>
            <p:nvPr/>
          </p:nvSpPr>
          <p:spPr>
            <a:xfrm>
              <a:off x="8469854" y="1713943"/>
              <a:ext cx="957900" cy="95790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DCE9908D-DB98-42DB-BC25-072D5C8B9F7B}"/>
                </a:ext>
              </a:extLst>
            </p:cNvPr>
            <p:cNvSpPr/>
            <p:nvPr/>
          </p:nvSpPr>
          <p:spPr>
            <a:xfrm>
              <a:off x="9427755" y="1693491"/>
              <a:ext cx="3185954" cy="1158848"/>
            </a:xfrm>
            <a:custGeom>
              <a:avLst/>
              <a:gdLst>
                <a:gd name="connsiteX0" fmla="*/ 0 w 1761787"/>
                <a:gd name="connsiteY0" fmla="*/ 0 h 1158848"/>
                <a:gd name="connsiteX1" fmla="*/ 1761787 w 1761787"/>
                <a:gd name="connsiteY1" fmla="*/ 0 h 1158848"/>
                <a:gd name="connsiteX2" fmla="*/ 1761787 w 1761787"/>
                <a:gd name="connsiteY2" fmla="*/ 1158848 h 1158848"/>
                <a:gd name="connsiteX3" fmla="*/ 0 w 1761787"/>
                <a:gd name="connsiteY3" fmla="*/ 1158848 h 1158848"/>
                <a:gd name="connsiteX4" fmla="*/ 0 w 1761787"/>
                <a:gd name="connsiteY4" fmla="*/ 0 h 11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787" h="1158848">
                  <a:moveTo>
                    <a:pt x="0" y="0"/>
                  </a:moveTo>
                  <a:lnTo>
                    <a:pt x="1761787" y="0"/>
                  </a:lnTo>
                  <a:lnTo>
                    <a:pt x="1761787" y="1158848"/>
                  </a:lnTo>
                  <a:lnTo>
                    <a:pt x="0" y="11588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0" rIns="41910" bIns="0" numCol="1" spcCol="1270" anchor="ctr" anchorCtr="0">
              <a:noAutofit/>
            </a:bodyPr>
            <a:lstStyle/>
            <a:p>
              <a:pPr marL="0" lvl="0" indent="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b="1" kern="1200" dirty="0">
                  <a:latin typeface="Montserrat" panose="00000500000000000000" pitchFamily="2" charset="0"/>
                </a:rPr>
                <a:t>Buscan dar voz a Niñas, Niños y Adolescentes Impulsores de la Transformación, para que estos expresen y den su opinión sobre los temas que les interesan o afectan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330AA8F-CDC7-4083-85B1-28E897BEFD4F}"/>
                </a:ext>
              </a:extLst>
            </p:cNvPr>
            <p:cNvSpPr/>
            <p:nvPr/>
          </p:nvSpPr>
          <p:spPr>
            <a:xfrm>
              <a:off x="7751429" y="2771987"/>
              <a:ext cx="957900" cy="957900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2000" b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F9C7DDA-EFA7-49C6-A1BC-1505AF45C05F}"/>
                </a:ext>
              </a:extLst>
            </p:cNvPr>
            <p:cNvSpPr/>
            <p:nvPr/>
          </p:nvSpPr>
          <p:spPr>
            <a:xfrm>
              <a:off x="8709329" y="2780757"/>
              <a:ext cx="3904380" cy="994961"/>
            </a:xfrm>
            <a:custGeom>
              <a:avLst/>
              <a:gdLst>
                <a:gd name="connsiteX0" fmla="*/ 0 w 2478986"/>
                <a:gd name="connsiteY0" fmla="*/ 0 h 994961"/>
                <a:gd name="connsiteX1" fmla="*/ 2478986 w 2478986"/>
                <a:gd name="connsiteY1" fmla="*/ 0 h 994961"/>
                <a:gd name="connsiteX2" fmla="*/ 2478986 w 2478986"/>
                <a:gd name="connsiteY2" fmla="*/ 994961 h 994961"/>
                <a:gd name="connsiteX3" fmla="*/ 0 w 2478986"/>
                <a:gd name="connsiteY3" fmla="*/ 994961 h 994961"/>
                <a:gd name="connsiteX4" fmla="*/ 0 w 2478986"/>
                <a:gd name="connsiteY4" fmla="*/ 0 h 99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8986" h="994961">
                  <a:moveTo>
                    <a:pt x="0" y="0"/>
                  </a:moveTo>
                  <a:lnTo>
                    <a:pt x="2478986" y="0"/>
                  </a:lnTo>
                  <a:lnTo>
                    <a:pt x="2478986" y="994961"/>
                  </a:lnTo>
                  <a:lnTo>
                    <a:pt x="0" y="9949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0" rIns="41910" bIns="0" numCol="1" spcCol="1270" anchor="ctr" anchorCtr="0">
              <a:noAutofit/>
            </a:bodyPr>
            <a:lstStyle/>
            <a:p>
              <a:pPr marL="0" lvl="0" indent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b="1" kern="1200" dirty="0">
                  <a:latin typeface="Montserrat" panose="00000500000000000000" pitchFamily="2" charset="0"/>
                </a:rPr>
                <a:t>Se han realizado 27 Foros Participativos 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B521B7B-4936-43BD-87FE-91653B0D2137}"/>
                </a:ext>
              </a:extLst>
            </p:cNvPr>
            <p:cNvSpPr/>
            <p:nvPr/>
          </p:nvSpPr>
          <p:spPr>
            <a:xfrm>
              <a:off x="7751429" y="4052091"/>
              <a:ext cx="957900" cy="95790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000" r="-2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5AC6F90C-A2A1-43EB-B263-4A3C03E79857}"/>
                </a:ext>
              </a:extLst>
            </p:cNvPr>
            <p:cNvSpPr/>
            <p:nvPr/>
          </p:nvSpPr>
          <p:spPr>
            <a:xfrm>
              <a:off x="8709329" y="4136217"/>
              <a:ext cx="3904380" cy="957900"/>
            </a:xfrm>
            <a:custGeom>
              <a:avLst/>
              <a:gdLst>
                <a:gd name="connsiteX0" fmla="*/ 0 w 2481833"/>
                <a:gd name="connsiteY0" fmla="*/ 0 h 957900"/>
                <a:gd name="connsiteX1" fmla="*/ 2481833 w 2481833"/>
                <a:gd name="connsiteY1" fmla="*/ 0 h 957900"/>
                <a:gd name="connsiteX2" fmla="*/ 2481833 w 2481833"/>
                <a:gd name="connsiteY2" fmla="*/ 957900 h 957900"/>
                <a:gd name="connsiteX3" fmla="*/ 0 w 2481833"/>
                <a:gd name="connsiteY3" fmla="*/ 957900 h 957900"/>
                <a:gd name="connsiteX4" fmla="*/ 0 w 2481833"/>
                <a:gd name="connsiteY4" fmla="*/ 0 h 95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833" h="957900">
                  <a:moveTo>
                    <a:pt x="0" y="0"/>
                  </a:moveTo>
                  <a:lnTo>
                    <a:pt x="2481833" y="0"/>
                  </a:lnTo>
                  <a:lnTo>
                    <a:pt x="2481833" y="957900"/>
                  </a:lnTo>
                  <a:lnTo>
                    <a:pt x="0" y="9579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0" rIns="41910" bIns="0" numCol="1" spcCol="1270" anchor="ctr" anchorCtr="0">
              <a:noAutofit/>
            </a:bodyPr>
            <a:lstStyle/>
            <a:p>
              <a:pPr marL="0" lvl="0" indent="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b="1" kern="1200" dirty="0">
                  <a:latin typeface="Montserrat" panose="00000500000000000000" pitchFamily="2" charset="0"/>
                </a:rPr>
                <a:t>Se ha contado con personas expertas en los temas propuestas por NNA como  la Guardia Nacional, CONAVIM, SCJN, INPI, SENADO, CNDH, Académicos, </a:t>
              </a:r>
              <a:r>
                <a:rPr lang="es-MX" sz="1400" b="1" dirty="0">
                  <a:latin typeface="Montserrat" panose="00000500000000000000" pitchFamily="2" charset="0"/>
                </a:rPr>
                <a:t>entre otros</a:t>
              </a:r>
              <a:r>
                <a:rPr lang="es-MX" sz="1400" b="1" kern="1200" dirty="0"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C4D00E37-A403-4821-8442-EAC06757AB7A}"/>
                </a:ext>
              </a:extLst>
            </p:cNvPr>
            <p:cNvSpPr/>
            <p:nvPr/>
          </p:nvSpPr>
          <p:spPr>
            <a:xfrm>
              <a:off x="8469854" y="5548545"/>
              <a:ext cx="957900" cy="957900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C3C08D0-70F7-46DA-9602-F5282E3051D7}"/>
                </a:ext>
              </a:extLst>
            </p:cNvPr>
            <p:cNvSpPr/>
            <p:nvPr/>
          </p:nvSpPr>
          <p:spPr>
            <a:xfrm>
              <a:off x="9427755" y="5488794"/>
              <a:ext cx="3185954" cy="1163994"/>
            </a:xfrm>
            <a:custGeom>
              <a:avLst/>
              <a:gdLst>
                <a:gd name="connsiteX0" fmla="*/ 0 w 1762026"/>
                <a:gd name="connsiteY0" fmla="*/ 0 h 1068087"/>
                <a:gd name="connsiteX1" fmla="*/ 1762026 w 1762026"/>
                <a:gd name="connsiteY1" fmla="*/ 0 h 1068087"/>
                <a:gd name="connsiteX2" fmla="*/ 1762026 w 1762026"/>
                <a:gd name="connsiteY2" fmla="*/ 1068087 h 1068087"/>
                <a:gd name="connsiteX3" fmla="*/ 0 w 1762026"/>
                <a:gd name="connsiteY3" fmla="*/ 1068087 h 1068087"/>
                <a:gd name="connsiteX4" fmla="*/ 0 w 1762026"/>
                <a:gd name="connsiteY4" fmla="*/ 0 h 106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026" h="1068087">
                  <a:moveTo>
                    <a:pt x="0" y="0"/>
                  </a:moveTo>
                  <a:lnTo>
                    <a:pt x="1762026" y="0"/>
                  </a:lnTo>
                  <a:lnTo>
                    <a:pt x="1762026" y="1068087"/>
                  </a:lnTo>
                  <a:lnTo>
                    <a:pt x="0" y="1068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0" rIns="38100" bIns="0" numCol="1" spcCol="1270" anchor="ctr" anchorCtr="0">
              <a:noAutofit/>
            </a:bodyPr>
            <a:lstStyle/>
            <a:p>
              <a:pPr marL="0" lvl="0" indent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b="1" kern="1200" dirty="0">
                  <a:latin typeface="Montserrat" panose="00000500000000000000" pitchFamily="2" charset="0"/>
                </a:rPr>
                <a:t>En los foros se promueven los Derechos de NNA y sus habilidades para la vida.</a:t>
              </a:r>
            </a:p>
          </p:txBody>
        </p:sp>
        <p:sp>
          <p:nvSpPr>
            <p:cNvPr id="10" name="Conector recto 9">
              <a:extLst>
                <a:ext uri="{FF2B5EF4-FFF2-40B4-BE49-F238E27FC236}">
                  <a16:creationId xmlns:a16="http://schemas.microsoft.com/office/drawing/2014/main" id="{28844589-DF66-4995-91EC-063415961400}"/>
                </a:ext>
              </a:extLst>
            </p:cNvPr>
            <p:cNvSpPr/>
            <p:nvPr/>
          </p:nvSpPr>
          <p:spPr>
            <a:xfrm>
              <a:off x="4660022" y="2192893"/>
              <a:ext cx="4288782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2" name="CuadroTexto 21"/>
          <p:cNvSpPr txBox="1"/>
          <p:nvPr/>
        </p:nvSpPr>
        <p:spPr>
          <a:xfrm>
            <a:off x="884367" y="1557516"/>
            <a:ext cx="128636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l">
              <a:lnSpc>
                <a:spcPct val="100000"/>
              </a:lnSpc>
            </a:pPr>
            <a:r>
              <a:rPr lang="es-MX" dirty="0"/>
              <a:t>Foros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90529" y="894425"/>
            <a:ext cx="589718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just" defTabSz="457200">
              <a:lnSpc>
                <a:spcPct val="150000"/>
              </a:lnSpc>
              <a:defRPr sz="2400" b="1">
                <a:solidFill>
                  <a:srgbClr val="860000"/>
                </a:solidFill>
                <a:latin typeface="Montserrat" panose="00000500000000000000" pitchFamily="2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l">
              <a:lnSpc>
                <a:spcPct val="100000"/>
              </a:lnSpc>
            </a:pPr>
            <a:r>
              <a:rPr lang="es-MX" dirty="0"/>
              <a:t>Impulsores de la Transformación</a:t>
            </a:r>
          </a:p>
        </p:txBody>
      </p:sp>
    </p:spTree>
    <p:extLst>
      <p:ext uri="{BB962C8B-B14F-4D97-AF65-F5344CB8AC3E}">
        <p14:creationId xmlns:p14="http://schemas.microsoft.com/office/powerpoint/2010/main" val="1470642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Rojo n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1535</Words>
  <Application>Microsoft Office PowerPoint</Application>
  <PresentationFormat>Panorámica</PresentationFormat>
  <Paragraphs>326</Paragraphs>
  <Slides>19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Cavolini</vt:lpstr>
      <vt:lpstr>Comic Sans MS</vt:lpstr>
      <vt:lpstr>Montserrat</vt:lpstr>
      <vt:lpstr>Montserrat Medium</vt:lpstr>
      <vt:lpstr>Montserrat SemiBold</vt:lpstr>
      <vt:lpstr>Wingdings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HP</cp:lastModifiedBy>
  <cp:revision>356</cp:revision>
  <dcterms:created xsi:type="dcterms:W3CDTF">2021-11-26T16:59:32Z</dcterms:created>
  <dcterms:modified xsi:type="dcterms:W3CDTF">2021-12-09T18:23:26Z</dcterms:modified>
</cp:coreProperties>
</file>