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sldIdLst>
    <p:sldId id="256" r:id="rId2"/>
    <p:sldId id="257" r:id="rId3"/>
    <p:sldId id="260" r:id="rId4"/>
    <p:sldId id="264" r:id="rId5"/>
    <p:sldId id="259" r:id="rId6"/>
    <p:sldId id="261" r:id="rId7"/>
    <p:sldId id="265" r:id="rId8"/>
  </p:sldIdLst>
  <p:sldSz cx="1219835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36"/>
    <a:srgbClr val="78162E"/>
    <a:srgbClr val="A17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693"/>
  </p:normalViewPr>
  <p:slideViewPr>
    <p:cSldViewPr snapToGrid="0" snapToObjects="1">
      <p:cViewPr varScale="1">
        <p:scale>
          <a:sx n="81" d="100"/>
          <a:sy n="81" d="100"/>
        </p:scale>
        <p:origin x="192" y="448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F1EFF-1F0C-49FB-B8D9-B5102312174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6D07F9D-5D2A-471D-9DDC-2103BE11CA6C}">
      <dgm:prSet phldrT="[Texto]" custT="1"/>
      <dgm:spPr/>
      <dgm:t>
        <a:bodyPr/>
        <a:lstStyle/>
        <a:p>
          <a:r>
            <a:rPr lang="es-MX" sz="1800" dirty="0">
              <a:latin typeface="Montserrat" panose="00000500000000000000" pitchFamily="2" charset="0"/>
            </a:rPr>
            <a:t>La no revictimización en los protocolos de atención a víctimas</a:t>
          </a:r>
        </a:p>
        <a:p>
          <a:r>
            <a:rPr lang="es-MX" sz="1800" dirty="0">
              <a:latin typeface="Montserrat" panose="00000500000000000000" pitchFamily="2" charset="0"/>
            </a:rPr>
            <a:t> </a:t>
          </a:r>
          <a:r>
            <a:rPr lang="es-MX" sz="1800" b="1" dirty="0">
              <a:latin typeface="Montserrat" panose="00000500000000000000" pitchFamily="2" charset="0"/>
            </a:rPr>
            <a:t>CONCLUIDO</a:t>
          </a:r>
        </a:p>
      </dgm:t>
    </dgm:pt>
    <dgm:pt modelId="{3355F899-5C24-44D0-85B1-C489A708914B}" type="parTrans" cxnId="{D68DC13C-6956-4B51-9401-5F75A20AD025}">
      <dgm:prSet/>
      <dgm:spPr/>
      <dgm:t>
        <a:bodyPr/>
        <a:lstStyle/>
        <a:p>
          <a:endParaRPr lang="es-MX"/>
        </a:p>
      </dgm:t>
    </dgm:pt>
    <dgm:pt modelId="{C78826E8-6595-449C-B9B4-0F789738945A}" type="sibTrans" cxnId="{D68DC13C-6956-4B51-9401-5F75A20AD025}">
      <dgm:prSet/>
      <dgm:spPr/>
      <dgm:t>
        <a:bodyPr/>
        <a:lstStyle/>
        <a:p>
          <a:endParaRPr lang="es-MX"/>
        </a:p>
      </dgm:t>
    </dgm:pt>
    <dgm:pt modelId="{D8D16BCA-621C-4913-9E14-F614D19C41B8}">
      <dgm:prSet phldrT="[Texto]" custT="1"/>
      <dgm:spPr/>
      <dgm:t>
        <a:bodyPr/>
        <a:lstStyle/>
        <a:p>
          <a:r>
            <a:rPr lang="es-MX" sz="1800" dirty="0">
              <a:latin typeface="Montserrat" panose="00000500000000000000" pitchFamily="2" charset="0"/>
            </a:rPr>
            <a:t>Acciones que garanticen los procedimientos de adopción derivadas  de la reforma del 2019, en relación con la  regulación de los Centros. </a:t>
          </a:r>
        </a:p>
        <a:p>
          <a:r>
            <a:rPr lang="es-MX" sz="1800" b="1" dirty="0">
              <a:latin typeface="Montserrat" panose="00000500000000000000" pitchFamily="2" charset="0"/>
            </a:rPr>
            <a:t>PROCESO</a:t>
          </a:r>
        </a:p>
      </dgm:t>
    </dgm:pt>
    <dgm:pt modelId="{E38F559A-77E8-4468-9223-8547E6AC022B}" type="parTrans" cxnId="{36EED7A5-B626-4077-B0E8-33F9F28E7572}">
      <dgm:prSet/>
      <dgm:spPr/>
      <dgm:t>
        <a:bodyPr/>
        <a:lstStyle/>
        <a:p>
          <a:endParaRPr lang="es-MX"/>
        </a:p>
      </dgm:t>
    </dgm:pt>
    <dgm:pt modelId="{D5EB5581-33DA-48CE-8D1C-DC074555D45C}" type="sibTrans" cxnId="{36EED7A5-B626-4077-B0E8-33F9F28E7572}">
      <dgm:prSet/>
      <dgm:spPr/>
      <dgm:t>
        <a:bodyPr/>
        <a:lstStyle/>
        <a:p>
          <a:endParaRPr lang="es-MX"/>
        </a:p>
      </dgm:t>
    </dgm:pt>
    <dgm:pt modelId="{34DC24A7-6BDB-4A2B-9919-9FCFE18B9417}">
      <dgm:prSet phldrT="[Texto]" custT="1"/>
      <dgm:spPr/>
      <dgm:t>
        <a:bodyPr/>
        <a:lstStyle/>
        <a:p>
          <a:r>
            <a:rPr lang="es-MX" sz="1800" dirty="0">
              <a:latin typeface="Montserrat" panose="00000500000000000000" pitchFamily="2" charset="0"/>
            </a:rPr>
            <a:t>Acciones para la homologación en los cuidados alternativos y adopciones</a:t>
          </a:r>
        </a:p>
        <a:p>
          <a:r>
            <a:rPr lang="es-MX" sz="1800" b="1" dirty="0">
              <a:latin typeface="Montserrat" panose="00000500000000000000" pitchFamily="2" charset="0"/>
            </a:rPr>
            <a:t>PROCESO</a:t>
          </a:r>
        </a:p>
      </dgm:t>
    </dgm:pt>
    <dgm:pt modelId="{B42C8385-0D61-4111-ACDE-FABED26C6CA8}" type="parTrans" cxnId="{A26DC8F0-CC7D-49FC-A148-45CB8ABE44A3}">
      <dgm:prSet/>
      <dgm:spPr/>
      <dgm:t>
        <a:bodyPr/>
        <a:lstStyle/>
        <a:p>
          <a:endParaRPr lang="es-MX"/>
        </a:p>
      </dgm:t>
    </dgm:pt>
    <dgm:pt modelId="{CB0732B4-9944-4634-BEDA-0FBEB0117128}" type="sibTrans" cxnId="{A26DC8F0-CC7D-49FC-A148-45CB8ABE44A3}">
      <dgm:prSet/>
      <dgm:spPr/>
      <dgm:t>
        <a:bodyPr/>
        <a:lstStyle/>
        <a:p>
          <a:endParaRPr lang="es-MX"/>
        </a:p>
      </dgm:t>
    </dgm:pt>
    <dgm:pt modelId="{156742FE-3223-E54F-8DFD-D940A38D8A7D}" type="pres">
      <dgm:prSet presAssocID="{0F4F1EFF-1F0C-49FB-B8D9-B51023121745}" presName="linear" presStyleCnt="0">
        <dgm:presLayoutVars>
          <dgm:dir/>
          <dgm:resizeHandles val="exact"/>
        </dgm:presLayoutVars>
      </dgm:prSet>
      <dgm:spPr/>
    </dgm:pt>
    <dgm:pt modelId="{ECEDA3E1-2D6C-5C42-9D16-E5FE65F74A64}" type="pres">
      <dgm:prSet presAssocID="{76D07F9D-5D2A-471D-9DDC-2103BE11CA6C}" presName="comp" presStyleCnt="0"/>
      <dgm:spPr/>
    </dgm:pt>
    <dgm:pt modelId="{BCD3A470-5B5C-424F-8A55-DA5AFF8533E8}" type="pres">
      <dgm:prSet presAssocID="{76D07F9D-5D2A-471D-9DDC-2103BE11CA6C}" presName="box" presStyleLbl="node1" presStyleIdx="0" presStyleCnt="3"/>
      <dgm:spPr/>
    </dgm:pt>
    <dgm:pt modelId="{A5960881-8CFE-894F-A57A-2A93CC1CB104}" type="pres">
      <dgm:prSet presAssocID="{76D07F9D-5D2A-471D-9DDC-2103BE11CA6C}" presName="img" presStyleLbl="fgImgPlace1" presStyleIdx="0" presStyleCnt="3"/>
      <dgm:spPr/>
    </dgm:pt>
    <dgm:pt modelId="{D21E76BC-93B8-5A44-8F79-DBC959529340}" type="pres">
      <dgm:prSet presAssocID="{76D07F9D-5D2A-471D-9DDC-2103BE11CA6C}" presName="text" presStyleLbl="node1" presStyleIdx="0" presStyleCnt="3">
        <dgm:presLayoutVars>
          <dgm:bulletEnabled val="1"/>
        </dgm:presLayoutVars>
      </dgm:prSet>
      <dgm:spPr/>
    </dgm:pt>
    <dgm:pt modelId="{9F1608AE-1E5B-B346-833D-69BBE14FE78E}" type="pres">
      <dgm:prSet presAssocID="{C78826E8-6595-449C-B9B4-0F789738945A}" presName="spacer" presStyleCnt="0"/>
      <dgm:spPr/>
    </dgm:pt>
    <dgm:pt modelId="{E1CAAAD4-D306-094D-B328-EA06D210DB8D}" type="pres">
      <dgm:prSet presAssocID="{D8D16BCA-621C-4913-9E14-F614D19C41B8}" presName="comp" presStyleCnt="0"/>
      <dgm:spPr/>
    </dgm:pt>
    <dgm:pt modelId="{B80F1F05-05AB-B24B-88F5-5DEC0BA7BE3C}" type="pres">
      <dgm:prSet presAssocID="{D8D16BCA-621C-4913-9E14-F614D19C41B8}" presName="box" presStyleLbl="node1" presStyleIdx="1" presStyleCnt="3"/>
      <dgm:spPr/>
    </dgm:pt>
    <dgm:pt modelId="{70A5F9AC-6D86-A24A-B9DA-874C281387BD}" type="pres">
      <dgm:prSet presAssocID="{D8D16BCA-621C-4913-9E14-F614D19C41B8}" presName="img" presStyleLbl="fgImgPlace1" presStyleIdx="1" presStyleCnt="3"/>
      <dgm:spPr/>
    </dgm:pt>
    <dgm:pt modelId="{C9DA303F-76CE-E746-9490-D70D9B35C837}" type="pres">
      <dgm:prSet presAssocID="{D8D16BCA-621C-4913-9E14-F614D19C41B8}" presName="text" presStyleLbl="node1" presStyleIdx="1" presStyleCnt="3">
        <dgm:presLayoutVars>
          <dgm:bulletEnabled val="1"/>
        </dgm:presLayoutVars>
      </dgm:prSet>
      <dgm:spPr/>
    </dgm:pt>
    <dgm:pt modelId="{95655275-1D74-2A4D-9DC2-122C4D6A1325}" type="pres">
      <dgm:prSet presAssocID="{D5EB5581-33DA-48CE-8D1C-DC074555D45C}" presName="spacer" presStyleCnt="0"/>
      <dgm:spPr/>
    </dgm:pt>
    <dgm:pt modelId="{9E000064-8B9C-B746-80F4-5E8ED8F92CCE}" type="pres">
      <dgm:prSet presAssocID="{34DC24A7-6BDB-4A2B-9919-9FCFE18B9417}" presName="comp" presStyleCnt="0"/>
      <dgm:spPr/>
    </dgm:pt>
    <dgm:pt modelId="{15BA9AAA-AB4B-F14F-A849-988DAFF7073C}" type="pres">
      <dgm:prSet presAssocID="{34DC24A7-6BDB-4A2B-9919-9FCFE18B9417}" presName="box" presStyleLbl="node1" presStyleIdx="2" presStyleCnt="3"/>
      <dgm:spPr/>
    </dgm:pt>
    <dgm:pt modelId="{5F2DB009-410D-5141-914B-F2FB64946B1C}" type="pres">
      <dgm:prSet presAssocID="{34DC24A7-6BDB-4A2B-9919-9FCFE18B9417}" presName="img" presStyleLbl="fgImgPlace1" presStyleIdx="2" presStyleCnt="3"/>
      <dgm:spPr/>
    </dgm:pt>
    <dgm:pt modelId="{D857DE4E-5CDC-6C4D-90F0-8267D93FA698}" type="pres">
      <dgm:prSet presAssocID="{34DC24A7-6BDB-4A2B-9919-9FCFE18B9417}" presName="text" presStyleLbl="node1" presStyleIdx="2" presStyleCnt="3">
        <dgm:presLayoutVars>
          <dgm:bulletEnabled val="1"/>
        </dgm:presLayoutVars>
      </dgm:prSet>
      <dgm:spPr/>
    </dgm:pt>
  </dgm:ptLst>
  <dgm:cxnLst>
    <dgm:cxn modelId="{4EB10D16-25CF-9E42-83D7-F605BA181313}" type="presOf" srcId="{76D07F9D-5D2A-471D-9DDC-2103BE11CA6C}" destId="{D21E76BC-93B8-5A44-8F79-DBC959529340}" srcOrd="1" destOrd="0" presId="urn:microsoft.com/office/officeart/2005/8/layout/vList4"/>
    <dgm:cxn modelId="{9553051B-AD80-A346-82D1-22926738D9D3}" type="presOf" srcId="{34DC24A7-6BDB-4A2B-9919-9FCFE18B9417}" destId="{15BA9AAA-AB4B-F14F-A849-988DAFF7073C}" srcOrd="0" destOrd="0" presId="urn:microsoft.com/office/officeart/2005/8/layout/vList4"/>
    <dgm:cxn modelId="{0192442D-1612-2D41-B387-61ACE7C5A186}" type="presOf" srcId="{0F4F1EFF-1F0C-49FB-B8D9-B51023121745}" destId="{156742FE-3223-E54F-8DFD-D940A38D8A7D}" srcOrd="0" destOrd="0" presId="urn:microsoft.com/office/officeart/2005/8/layout/vList4"/>
    <dgm:cxn modelId="{D68DC13C-6956-4B51-9401-5F75A20AD025}" srcId="{0F4F1EFF-1F0C-49FB-B8D9-B51023121745}" destId="{76D07F9D-5D2A-471D-9DDC-2103BE11CA6C}" srcOrd="0" destOrd="0" parTransId="{3355F899-5C24-44D0-85B1-C489A708914B}" sibTransId="{C78826E8-6595-449C-B9B4-0F789738945A}"/>
    <dgm:cxn modelId="{F76E9E77-F1F6-C148-BF7C-1E30F26D37B1}" type="presOf" srcId="{76D07F9D-5D2A-471D-9DDC-2103BE11CA6C}" destId="{BCD3A470-5B5C-424F-8A55-DA5AFF8533E8}" srcOrd="0" destOrd="0" presId="urn:microsoft.com/office/officeart/2005/8/layout/vList4"/>
    <dgm:cxn modelId="{36EED7A5-B626-4077-B0E8-33F9F28E7572}" srcId="{0F4F1EFF-1F0C-49FB-B8D9-B51023121745}" destId="{D8D16BCA-621C-4913-9E14-F614D19C41B8}" srcOrd="1" destOrd="0" parTransId="{E38F559A-77E8-4468-9223-8547E6AC022B}" sibTransId="{D5EB5581-33DA-48CE-8D1C-DC074555D45C}"/>
    <dgm:cxn modelId="{F53897B8-A49C-554E-9ED4-6496995D0AC1}" type="presOf" srcId="{34DC24A7-6BDB-4A2B-9919-9FCFE18B9417}" destId="{D857DE4E-5CDC-6C4D-90F0-8267D93FA698}" srcOrd="1" destOrd="0" presId="urn:microsoft.com/office/officeart/2005/8/layout/vList4"/>
    <dgm:cxn modelId="{28B4F3C0-F02D-B041-9F31-578A660574EE}" type="presOf" srcId="{D8D16BCA-621C-4913-9E14-F614D19C41B8}" destId="{C9DA303F-76CE-E746-9490-D70D9B35C837}" srcOrd="1" destOrd="0" presId="urn:microsoft.com/office/officeart/2005/8/layout/vList4"/>
    <dgm:cxn modelId="{DFC719D9-A93E-7540-9116-E7F5336C717F}" type="presOf" srcId="{D8D16BCA-621C-4913-9E14-F614D19C41B8}" destId="{B80F1F05-05AB-B24B-88F5-5DEC0BA7BE3C}" srcOrd="0" destOrd="0" presId="urn:microsoft.com/office/officeart/2005/8/layout/vList4"/>
    <dgm:cxn modelId="{A26DC8F0-CC7D-49FC-A148-45CB8ABE44A3}" srcId="{0F4F1EFF-1F0C-49FB-B8D9-B51023121745}" destId="{34DC24A7-6BDB-4A2B-9919-9FCFE18B9417}" srcOrd="2" destOrd="0" parTransId="{B42C8385-0D61-4111-ACDE-FABED26C6CA8}" sibTransId="{CB0732B4-9944-4634-BEDA-0FBEB0117128}"/>
    <dgm:cxn modelId="{D3C64CE9-7B1F-CF43-897E-82EFC7DFDCB9}" type="presParOf" srcId="{156742FE-3223-E54F-8DFD-D940A38D8A7D}" destId="{ECEDA3E1-2D6C-5C42-9D16-E5FE65F74A64}" srcOrd="0" destOrd="0" presId="urn:microsoft.com/office/officeart/2005/8/layout/vList4"/>
    <dgm:cxn modelId="{1E5F5DBF-D542-B048-A18A-CBE758FC9096}" type="presParOf" srcId="{ECEDA3E1-2D6C-5C42-9D16-E5FE65F74A64}" destId="{BCD3A470-5B5C-424F-8A55-DA5AFF8533E8}" srcOrd="0" destOrd="0" presId="urn:microsoft.com/office/officeart/2005/8/layout/vList4"/>
    <dgm:cxn modelId="{9ACE6331-3426-6740-8023-1E0E8336D80E}" type="presParOf" srcId="{ECEDA3E1-2D6C-5C42-9D16-E5FE65F74A64}" destId="{A5960881-8CFE-894F-A57A-2A93CC1CB104}" srcOrd="1" destOrd="0" presId="urn:microsoft.com/office/officeart/2005/8/layout/vList4"/>
    <dgm:cxn modelId="{C6B81A26-AEE7-784A-854D-D9310E6BF915}" type="presParOf" srcId="{ECEDA3E1-2D6C-5C42-9D16-E5FE65F74A64}" destId="{D21E76BC-93B8-5A44-8F79-DBC959529340}" srcOrd="2" destOrd="0" presId="urn:microsoft.com/office/officeart/2005/8/layout/vList4"/>
    <dgm:cxn modelId="{9A1FFBFF-9A0F-824D-8E72-A98AD818D7BD}" type="presParOf" srcId="{156742FE-3223-E54F-8DFD-D940A38D8A7D}" destId="{9F1608AE-1E5B-B346-833D-69BBE14FE78E}" srcOrd="1" destOrd="0" presId="urn:microsoft.com/office/officeart/2005/8/layout/vList4"/>
    <dgm:cxn modelId="{DB28A3C0-28C8-504C-A9CE-9D3DB76BB048}" type="presParOf" srcId="{156742FE-3223-E54F-8DFD-D940A38D8A7D}" destId="{E1CAAAD4-D306-094D-B328-EA06D210DB8D}" srcOrd="2" destOrd="0" presId="urn:microsoft.com/office/officeart/2005/8/layout/vList4"/>
    <dgm:cxn modelId="{46B45751-5707-ED47-8AD6-304A09FD7CF7}" type="presParOf" srcId="{E1CAAAD4-D306-094D-B328-EA06D210DB8D}" destId="{B80F1F05-05AB-B24B-88F5-5DEC0BA7BE3C}" srcOrd="0" destOrd="0" presId="urn:microsoft.com/office/officeart/2005/8/layout/vList4"/>
    <dgm:cxn modelId="{27A56272-F9CA-6844-AC80-DC53DF0CB800}" type="presParOf" srcId="{E1CAAAD4-D306-094D-B328-EA06D210DB8D}" destId="{70A5F9AC-6D86-A24A-B9DA-874C281387BD}" srcOrd="1" destOrd="0" presId="urn:microsoft.com/office/officeart/2005/8/layout/vList4"/>
    <dgm:cxn modelId="{D94168CC-99EC-944D-AA87-903EDC459FE3}" type="presParOf" srcId="{E1CAAAD4-D306-094D-B328-EA06D210DB8D}" destId="{C9DA303F-76CE-E746-9490-D70D9B35C837}" srcOrd="2" destOrd="0" presId="urn:microsoft.com/office/officeart/2005/8/layout/vList4"/>
    <dgm:cxn modelId="{D80CDF6C-4BA8-ED41-A665-5E2AE5BECDB5}" type="presParOf" srcId="{156742FE-3223-E54F-8DFD-D940A38D8A7D}" destId="{95655275-1D74-2A4D-9DC2-122C4D6A1325}" srcOrd="3" destOrd="0" presId="urn:microsoft.com/office/officeart/2005/8/layout/vList4"/>
    <dgm:cxn modelId="{746CE1FC-43F8-6E4E-82B6-66AFD6C23FEC}" type="presParOf" srcId="{156742FE-3223-E54F-8DFD-D940A38D8A7D}" destId="{9E000064-8B9C-B746-80F4-5E8ED8F92CCE}" srcOrd="4" destOrd="0" presId="urn:microsoft.com/office/officeart/2005/8/layout/vList4"/>
    <dgm:cxn modelId="{E5431393-241B-CB46-AD8C-D482BE198346}" type="presParOf" srcId="{9E000064-8B9C-B746-80F4-5E8ED8F92CCE}" destId="{15BA9AAA-AB4B-F14F-A849-988DAFF7073C}" srcOrd="0" destOrd="0" presId="urn:microsoft.com/office/officeart/2005/8/layout/vList4"/>
    <dgm:cxn modelId="{0E19A68A-C2B8-0647-A298-DF0BAE60AA2B}" type="presParOf" srcId="{9E000064-8B9C-B746-80F4-5E8ED8F92CCE}" destId="{5F2DB009-410D-5141-914B-F2FB64946B1C}" srcOrd="1" destOrd="0" presId="urn:microsoft.com/office/officeart/2005/8/layout/vList4"/>
    <dgm:cxn modelId="{CC897EFA-0E1E-F842-AD24-F1842146E77C}" type="presParOf" srcId="{9E000064-8B9C-B746-80F4-5E8ED8F92CCE}" destId="{D857DE4E-5CDC-6C4D-90F0-8267D93FA6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F1EFF-1F0C-49FB-B8D9-B5102312174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4DC24A7-6BDB-4A2B-9919-9FCFE18B9417}">
      <dgm:prSet phldrT="[Texto]" custT="1"/>
      <dgm:spPr/>
      <dgm:t>
        <a:bodyPr/>
        <a:lstStyle/>
        <a:p>
          <a:r>
            <a:rPr lang="es-MX" sz="1400" dirty="0">
              <a:latin typeface="Montserrat" panose="00000500000000000000" pitchFamily="2" charset="0"/>
            </a:rPr>
            <a:t>Sensibilizar sobre la importancia de fortalecer la Red Nacional de Impulsores de la Transformación para prevenir violencias.</a:t>
          </a:r>
        </a:p>
        <a:p>
          <a:r>
            <a:rPr lang="es-MX" sz="1400" b="1" dirty="0">
              <a:latin typeface="Montserrat" panose="00000500000000000000" pitchFamily="2" charset="0"/>
            </a:rPr>
            <a:t>PROCESO</a:t>
          </a:r>
        </a:p>
      </dgm:t>
    </dgm:pt>
    <dgm:pt modelId="{B42C8385-0D61-4111-ACDE-FABED26C6CA8}" type="parTrans" cxnId="{A26DC8F0-CC7D-49FC-A148-45CB8ABE44A3}">
      <dgm:prSet/>
      <dgm:spPr/>
      <dgm:t>
        <a:bodyPr/>
        <a:lstStyle/>
        <a:p>
          <a:endParaRPr lang="es-MX"/>
        </a:p>
      </dgm:t>
    </dgm:pt>
    <dgm:pt modelId="{CB0732B4-9944-4634-BEDA-0FBEB0117128}" type="sibTrans" cxnId="{A26DC8F0-CC7D-49FC-A148-45CB8ABE44A3}">
      <dgm:prSet/>
      <dgm:spPr/>
      <dgm:t>
        <a:bodyPr/>
        <a:lstStyle/>
        <a:p>
          <a:endParaRPr lang="es-MX"/>
        </a:p>
      </dgm:t>
    </dgm:pt>
    <dgm:pt modelId="{76D07F9D-5D2A-471D-9DDC-2103BE11CA6C}">
      <dgm:prSet phldrT="[Texto]" custT="1"/>
      <dgm:spPr/>
      <dgm:t>
        <a:bodyPr/>
        <a:lstStyle/>
        <a:p>
          <a:r>
            <a:rPr lang="es-MX" sz="1400" dirty="0">
              <a:latin typeface="Montserrat" panose="00000500000000000000" pitchFamily="2" charset="0"/>
            </a:rPr>
            <a:t>Construir un Protocolo Federal para la atención de NNA en condición de orfandad por feminicidio.</a:t>
          </a:r>
        </a:p>
        <a:p>
          <a:r>
            <a:rPr lang="es-MX" sz="1400" b="1" dirty="0">
              <a:latin typeface="Montserrat" panose="00000500000000000000" pitchFamily="2" charset="0"/>
            </a:rPr>
            <a:t>PROCESO</a:t>
          </a:r>
        </a:p>
      </dgm:t>
    </dgm:pt>
    <dgm:pt modelId="{C78826E8-6595-449C-B9B4-0F789738945A}" type="sibTrans" cxnId="{D68DC13C-6956-4B51-9401-5F75A20AD025}">
      <dgm:prSet/>
      <dgm:spPr/>
      <dgm:t>
        <a:bodyPr/>
        <a:lstStyle/>
        <a:p>
          <a:endParaRPr lang="es-MX"/>
        </a:p>
      </dgm:t>
    </dgm:pt>
    <dgm:pt modelId="{3355F899-5C24-44D0-85B1-C489A708914B}" type="parTrans" cxnId="{D68DC13C-6956-4B51-9401-5F75A20AD025}">
      <dgm:prSet/>
      <dgm:spPr/>
      <dgm:t>
        <a:bodyPr/>
        <a:lstStyle/>
        <a:p>
          <a:endParaRPr lang="es-MX"/>
        </a:p>
      </dgm:t>
    </dgm:pt>
    <dgm:pt modelId="{D8D16BCA-621C-4913-9E14-F614D19C41B8}">
      <dgm:prSet phldrT="[Texto]" custT="1"/>
      <dgm:spPr/>
      <dgm:t>
        <a:bodyPr/>
        <a:lstStyle/>
        <a:p>
          <a:r>
            <a:rPr lang="es-MX" sz="1400" dirty="0">
              <a:latin typeface="Montserrat" panose="00000500000000000000" pitchFamily="2" charset="0"/>
            </a:rPr>
            <a:t>Realizar acciones para promover el acogimiento familiar,, principalmente en los casos de adolescentes en contexto de migración.</a:t>
          </a:r>
        </a:p>
        <a:p>
          <a:r>
            <a:rPr lang="es-MX" sz="1400" b="1" dirty="0">
              <a:latin typeface="Montserrat" panose="00000500000000000000" pitchFamily="2" charset="0"/>
            </a:rPr>
            <a:t>PROCESO</a:t>
          </a:r>
        </a:p>
      </dgm:t>
    </dgm:pt>
    <dgm:pt modelId="{D5EB5581-33DA-48CE-8D1C-DC074555D45C}" type="sibTrans" cxnId="{36EED7A5-B626-4077-B0E8-33F9F28E7572}">
      <dgm:prSet/>
      <dgm:spPr/>
      <dgm:t>
        <a:bodyPr/>
        <a:lstStyle/>
        <a:p>
          <a:endParaRPr lang="es-MX"/>
        </a:p>
      </dgm:t>
    </dgm:pt>
    <dgm:pt modelId="{E38F559A-77E8-4468-9223-8547E6AC022B}" type="parTrans" cxnId="{36EED7A5-B626-4077-B0E8-33F9F28E7572}">
      <dgm:prSet/>
      <dgm:spPr/>
      <dgm:t>
        <a:bodyPr/>
        <a:lstStyle/>
        <a:p>
          <a:endParaRPr lang="es-MX"/>
        </a:p>
      </dgm:t>
    </dgm:pt>
    <dgm:pt modelId="{E519C1E0-4FAB-493F-9CB6-F0376F8B4D73}" type="pres">
      <dgm:prSet presAssocID="{0F4F1EFF-1F0C-49FB-B8D9-B510231217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B18CCF-01D8-4D28-A005-1D897B307769}" type="pres">
      <dgm:prSet presAssocID="{76D07F9D-5D2A-471D-9DDC-2103BE11CA6C}" presName="root" presStyleCnt="0"/>
      <dgm:spPr/>
    </dgm:pt>
    <dgm:pt modelId="{5EB2EEE0-2530-40F6-B7E9-588AA953479B}" type="pres">
      <dgm:prSet presAssocID="{76D07F9D-5D2A-471D-9DDC-2103BE11CA6C}" presName="rootComposite" presStyleCnt="0"/>
      <dgm:spPr/>
    </dgm:pt>
    <dgm:pt modelId="{A0432BA8-95FF-451F-B42B-950D8D34C9C8}" type="pres">
      <dgm:prSet presAssocID="{76D07F9D-5D2A-471D-9DDC-2103BE11CA6C}" presName="rootText" presStyleLbl="node1" presStyleIdx="0" presStyleCnt="3"/>
      <dgm:spPr/>
    </dgm:pt>
    <dgm:pt modelId="{7515719D-575E-4C48-BDBB-B908FB69C11F}" type="pres">
      <dgm:prSet presAssocID="{76D07F9D-5D2A-471D-9DDC-2103BE11CA6C}" presName="rootConnector" presStyleLbl="node1" presStyleIdx="0" presStyleCnt="3"/>
      <dgm:spPr/>
    </dgm:pt>
    <dgm:pt modelId="{DFC481BA-430C-47BD-9AB1-30244A63658F}" type="pres">
      <dgm:prSet presAssocID="{76D07F9D-5D2A-471D-9DDC-2103BE11CA6C}" presName="childShape" presStyleCnt="0"/>
      <dgm:spPr/>
    </dgm:pt>
    <dgm:pt modelId="{6C1E93F4-FDD8-453D-AB31-9EDBF0EEEA95}" type="pres">
      <dgm:prSet presAssocID="{D8D16BCA-621C-4913-9E14-F614D19C41B8}" presName="root" presStyleCnt="0"/>
      <dgm:spPr/>
    </dgm:pt>
    <dgm:pt modelId="{06F367A1-8F7F-469F-9417-E5A8C0AA6FD4}" type="pres">
      <dgm:prSet presAssocID="{D8D16BCA-621C-4913-9E14-F614D19C41B8}" presName="rootComposite" presStyleCnt="0"/>
      <dgm:spPr/>
    </dgm:pt>
    <dgm:pt modelId="{A0BC6230-2970-4B72-A8C8-C6304E4D86E0}" type="pres">
      <dgm:prSet presAssocID="{D8D16BCA-621C-4913-9E14-F614D19C41B8}" presName="rootText" presStyleLbl="node1" presStyleIdx="1" presStyleCnt="3"/>
      <dgm:spPr/>
    </dgm:pt>
    <dgm:pt modelId="{B28262E8-4808-4EA5-980B-9A0BA36F4127}" type="pres">
      <dgm:prSet presAssocID="{D8D16BCA-621C-4913-9E14-F614D19C41B8}" presName="rootConnector" presStyleLbl="node1" presStyleIdx="1" presStyleCnt="3"/>
      <dgm:spPr/>
    </dgm:pt>
    <dgm:pt modelId="{369D63FC-673C-4CC3-BBC6-17D19BDA26D7}" type="pres">
      <dgm:prSet presAssocID="{D8D16BCA-621C-4913-9E14-F614D19C41B8}" presName="childShape" presStyleCnt="0"/>
      <dgm:spPr/>
    </dgm:pt>
    <dgm:pt modelId="{5E2B8E05-8AB5-48F3-9155-0D8B22744917}" type="pres">
      <dgm:prSet presAssocID="{34DC24A7-6BDB-4A2B-9919-9FCFE18B9417}" presName="root" presStyleCnt="0"/>
      <dgm:spPr/>
    </dgm:pt>
    <dgm:pt modelId="{2A3044C5-59EC-41B2-A4B7-086E41CB6213}" type="pres">
      <dgm:prSet presAssocID="{34DC24A7-6BDB-4A2B-9919-9FCFE18B9417}" presName="rootComposite" presStyleCnt="0"/>
      <dgm:spPr/>
    </dgm:pt>
    <dgm:pt modelId="{B6ABACA5-77D5-496F-8BBB-E55D13B3F18C}" type="pres">
      <dgm:prSet presAssocID="{34DC24A7-6BDB-4A2B-9919-9FCFE18B9417}" presName="rootText" presStyleLbl="node1" presStyleIdx="2" presStyleCnt="3"/>
      <dgm:spPr/>
    </dgm:pt>
    <dgm:pt modelId="{FC5FAC32-9A7F-4DED-8976-7A293626DE2A}" type="pres">
      <dgm:prSet presAssocID="{34DC24A7-6BDB-4A2B-9919-9FCFE18B9417}" presName="rootConnector" presStyleLbl="node1" presStyleIdx="2" presStyleCnt="3"/>
      <dgm:spPr/>
    </dgm:pt>
    <dgm:pt modelId="{05A16056-F8D9-4636-A329-4880A343CFC5}" type="pres">
      <dgm:prSet presAssocID="{34DC24A7-6BDB-4A2B-9919-9FCFE18B9417}" presName="childShape" presStyleCnt="0"/>
      <dgm:spPr/>
    </dgm:pt>
  </dgm:ptLst>
  <dgm:cxnLst>
    <dgm:cxn modelId="{1EA1C608-D4E6-45A9-BE7D-41610D2FCC83}" type="presOf" srcId="{D8D16BCA-621C-4913-9E14-F614D19C41B8}" destId="{A0BC6230-2970-4B72-A8C8-C6304E4D86E0}" srcOrd="0" destOrd="0" presId="urn:microsoft.com/office/officeart/2005/8/layout/hierarchy3"/>
    <dgm:cxn modelId="{D68DC13C-6956-4B51-9401-5F75A20AD025}" srcId="{0F4F1EFF-1F0C-49FB-B8D9-B51023121745}" destId="{76D07F9D-5D2A-471D-9DDC-2103BE11CA6C}" srcOrd="0" destOrd="0" parTransId="{3355F899-5C24-44D0-85B1-C489A708914B}" sibTransId="{C78826E8-6595-449C-B9B4-0F789738945A}"/>
    <dgm:cxn modelId="{572CB357-4EE3-4550-9973-154B1C75EE30}" type="presOf" srcId="{34DC24A7-6BDB-4A2B-9919-9FCFE18B9417}" destId="{B6ABACA5-77D5-496F-8BBB-E55D13B3F18C}" srcOrd="0" destOrd="0" presId="urn:microsoft.com/office/officeart/2005/8/layout/hierarchy3"/>
    <dgm:cxn modelId="{8AC5775A-F0BA-492D-8AC0-C0751C5B7309}" type="presOf" srcId="{D8D16BCA-621C-4913-9E14-F614D19C41B8}" destId="{B28262E8-4808-4EA5-980B-9A0BA36F4127}" srcOrd="1" destOrd="0" presId="urn:microsoft.com/office/officeart/2005/8/layout/hierarchy3"/>
    <dgm:cxn modelId="{CC3DBF87-CF4B-464E-923D-7C6227CE448C}" type="presOf" srcId="{76D07F9D-5D2A-471D-9DDC-2103BE11CA6C}" destId="{7515719D-575E-4C48-BDBB-B908FB69C11F}" srcOrd="1" destOrd="0" presId="urn:microsoft.com/office/officeart/2005/8/layout/hierarchy3"/>
    <dgm:cxn modelId="{B394F39F-85EC-4860-8979-EAA97CB4FAA4}" type="presOf" srcId="{76D07F9D-5D2A-471D-9DDC-2103BE11CA6C}" destId="{A0432BA8-95FF-451F-B42B-950D8D34C9C8}" srcOrd="0" destOrd="0" presId="urn:microsoft.com/office/officeart/2005/8/layout/hierarchy3"/>
    <dgm:cxn modelId="{36EED7A5-B626-4077-B0E8-33F9F28E7572}" srcId="{0F4F1EFF-1F0C-49FB-B8D9-B51023121745}" destId="{D8D16BCA-621C-4913-9E14-F614D19C41B8}" srcOrd="1" destOrd="0" parTransId="{E38F559A-77E8-4468-9223-8547E6AC022B}" sibTransId="{D5EB5581-33DA-48CE-8D1C-DC074555D45C}"/>
    <dgm:cxn modelId="{2BB275CA-AC08-4405-A749-CC9E09E78CFE}" type="presOf" srcId="{34DC24A7-6BDB-4A2B-9919-9FCFE18B9417}" destId="{FC5FAC32-9A7F-4DED-8976-7A293626DE2A}" srcOrd="1" destOrd="0" presId="urn:microsoft.com/office/officeart/2005/8/layout/hierarchy3"/>
    <dgm:cxn modelId="{A44754CF-4D21-4553-B368-9B0712361CB0}" type="presOf" srcId="{0F4F1EFF-1F0C-49FB-B8D9-B51023121745}" destId="{E519C1E0-4FAB-493F-9CB6-F0376F8B4D73}" srcOrd="0" destOrd="0" presId="urn:microsoft.com/office/officeart/2005/8/layout/hierarchy3"/>
    <dgm:cxn modelId="{A26DC8F0-CC7D-49FC-A148-45CB8ABE44A3}" srcId="{0F4F1EFF-1F0C-49FB-B8D9-B51023121745}" destId="{34DC24A7-6BDB-4A2B-9919-9FCFE18B9417}" srcOrd="2" destOrd="0" parTransId="{B42C8385-0D61-4111-ACDE-FABED26C6CA8}" sibTransId="{CB0732B4-9944-4634-BEDA-0FBEB0117128}"/>
    <dgm:cxn modelId="{A4BD2C01-D796-455C-94A4-291E97004E9B}" type="presParOf" srcId="{E519C1E0-4FAB-493F-9CB6-F0376F8B4D73}" destId="{16B18CCF-01D8-4D28-A005-1D897B307769}" srcOrd="0" destOrd="0" presId="urn:microsoft.com/office/officeart/2005/8/layout/hierarchy3"/>
    <dgm:cxn modelId="{80DE0B0C-D9A7-45D0-8D3F-33521FF3883E}" type="presParOf" srcId="{16B18CCF-01D8-4D28-A005-1D897B307769}" destId="{5EB2EEE0-2530-40F6-B7E9-588AA953479B}" srcOrd="0" destOrd="0" presId="urn:microsoft.com/office/officeart/2005/8/layout/hierarchy3"/>
    <dgm:cxn modelId="{366AC064-975D-4FE9-9DFF-1F8CDC7F9261}" type="presParOf" srcId="{5EB2EEE0-2530-40F6-B7E9-588AA953479B}" destId="{A0432BA8-95FF-451F-B42B-950D8D34C9C8}" srcOrd="0" destOrd="0" presId="urn:microsoft.com/office/officeart/2005/8/layout/hierarchy3"/>
    <dgm:cxn modelId="{49C93DDB-D429-47BB-9768-6ECFD5662E92}" type="presParOf" srcId="{5EB2EEE0-2530-40F6-B7E9-588AA953479B}" destId="{7515719D-575E-4C48-BDBB-B908FB69C11F}" srcOrd="1" destOrd="0" presId="urn:microsoft.com/office/officeart/2005/8/layout/hierarchy3"/>
    <dgm:cxn modelId="{1D5DB4F5-C0A8-4803-9090-1BE65F6194A5}" type="presParOf" srcId="{16B18CCF-01D8-4D28-A005-1D897B307769}" destId="{DFC481BA-430C-47BD-9AB1-30244A63658F}" srcOrd="1" destOrd="0" presId="urn:microsoft.com/office/officeart/2005/8/layout/hierarchy3"/>
    <dgm:cxn modelId="{A31EF5CD-C64A-4254-A7BD-0DD23E8DC3BB}" type="presParOf" srcId="{E519C1E0-4FAB-493F-9CB6-F0376F8B4D73}" destId="{6C1E93F4-FDD8-453D-AB31-9EDBF0EEEA95}" srcOrd="1" destOrd="0" presId="urn:microsoft.com/office/officeart/2005/8/layout/hierarchy3"/>
    <dgm:cxn modelId="{CD6A6DFF-DBF9-498D-98FE-A4536A99E154}" type="presParOf" srcId="{6C1E93F4-FDD8-453D-AB31-9EDBF0EEEA95}" destId="{06F367A1-8F7F-469F-9417-E5A8C0AA6FD4}" srcOrd="0" destOrd="0" presId="urn:microsoft.com/office/officeart/2005/8/layout/hierarchy3"/>
    <dgm:cxn modelId="{A3F7CF24-765F-4DAE-96EC-08CD15E2AB44}" type="presParOf" srcId="{06F367A1-8F7F-469F-9417-E5A8C0AA6FD4}" destId="{A0BC6230-2970-4B72-A8C8-C6304E4D86E0}" srcOrd="0" destOrd="0" presId="urn:microsoft.com/office/officeart/2005/8/layout/hierarchy3"/>
    <dgm:cxn modelId="{92B57610-E6FD-4B82-8E65-69C21328682C}" type="presParOf" srcId="{06F367A1-8F7F-469F-9417-E5A8C0AA6FD4}" destId="{B28262E8-4808-4EA5-980B-9A0BA36F4127}" srcOrd="1" destOrd="0" presId="urn:microsoft.com/office/officeart/2005/8/layout/hierarchy3"/>
    <dgm:cxn modelId="{42AF71EF-0B4B-4D59-9C2C-FCC38BC8112D}" type="presParOf" srcId="{6C1E93F4-FDD8-453D-AB31-9EDBF0EEEA95}" destId="{369D63FC-673C-4CC3-BBC6-17D19BDA26D7}" srcOrd="1" destOrd="0" presId="urn:microsoft.com/office/officeart/2005/8/layout/hierarchy3"/>
    <dgm:cxn modelId="{EF856275-5B26-44D1-A7B1-9997E7CD0AB0}" type="presParOf" srcId="{E519C1E0-4FAB-493F-9CB6-F0376F8B4D73}" destId="{5E2B8E05-8AB5-48F3-9155-0D8B22744917}" srcOrd="2" destOrd="0" presId="urn:microsoft.com/office/officeart/2005/8/layout/hierarchy3"/>
    <dgm:cxn modelId="{7D4D6884-C355-4234-BBB0-E2FAF885225A}" type="presParOf" srcId="{5E2B8E05-8AB5-48F3-9155-0D8B22744917}" destId="{2A3044C5-59EC-41B2-A4B7-086E41CB6213}" srcOrd="0" destOrd="0" presId="urn:microsoft.com/office/officeart/2005/8/layout/hierarchy3"/>
    <dgm:cxn modelId="{8CADF7B2-C744-4539-A31C-64BA88D27C99}" type="presParOf" srcId="{2A3044C5-59EC-41B2-A4B7-086E41CB6213}" destId="{B6ABACA5-77D5-496F-8BBB-E55D13B3F18C}" srcOrd="0" destOrd="0" presId="urn:microsoft.com/office/officeart/2005/8/layout/hierarchy3"/>
    <dgm:cxn modelId="{32A23113-97EB-4AD0-8E23-B6D62AF86C2F}" type="presParOf" srcId="{2A3044C5-59EC-41B2-A4B7-086E41CB6213}" destId="{FC5FAC32-9A7F-4DED-8976-7A293626DE2A}" srcOrd="1" destOrd="0" presId="urn:microsoft.com/office/officeart/2005/8/layout/hierarchy3"/>
    <dgm:cxn modelId="{E17000B4-F28F-4EA7-9C0B-F8AB46A4F820}" type="presParOf" srcId="{5E2B8E05-8AB5-48F3-9155-0D8B22744917}" destId="{05A16056-F8D9-4636-A329-4880A343CFC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7058F-7F67-4684-8E7D-44F81D0E4288}" type="doc">
      <dgm:prSet loTypeId="urn:microsoft.com/office/officeart/2005/8/layout/cycle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6EB14483-960E-4CC7-BC66-B2123D0FF38A}">
      <dgm:prSet phldrT="[Texto]" custT="1"/>
      <dgm:spPr/>
      <dgm:t>
        <a:bodyPr/>
        <a:lstStyle/>
        <a:p>
          <a:r>
            <a:rPr lang="es-MX" sz="1400"/>
            <a:t>Apoyo en la revisión de Lineamientos Estatales de Centros de Asistencia Social</a:t>
          </a:r>
        </a:p>
        <a:p>
          <a:r>
            <a:rPr lang="es-MX" sz="1400" b="1"/>
            <a:t>PERMANENTE </a:t>
          </a:r>
          <a:endParaRPr lang="es-MX" sz="1400" b="1" dirty="0"/>
        </a:p>
      </dgm:t>
    </dgm:pt>
    <dgm:pt modelId="{EDC6F6C0-10DC-4496-8036-3CF6FD45FE44}" type="parTrans" cxnId="{86DDD4DD-3E89-407B-A8D5-2080A8B2CA11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FBD676EF-ED15-446D-8BAB-C99FA49223E6}" type="sibTrans" cxnId="{86DDD4DD-3E89-407B-A8D5-2080A8B2CA11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6446BAE2-65DD-47D9-8302-44BAD7D17F01}">
      <dgm:prSet phldrT="[Texto]" custT="1"/>
      <dgm:spPr/>
      <dgm:t>
        <a:bodyPr/>
        <a:lstStyle/>
        <a:p>
          <a:r>
            <a:rPr lang="es-MX" sz="1400"/>
            <a:t>Alianzas en los procesos de supervisión de Centros de Asistencia Social</a:t>
          </a:r>
        </a:p>
        <a:p>
          <a:r>
            <a:rPr lang="es-MX" sz="1400" b="1"/>
            <a:t>PERMANENTE</a:t>
          </a:r>
          <a:r>
            <a:rPr lang="es-MX" sz="1400"/>
            <a:t> </a:t>
          </a:r>
          <a:endParaRPr lang="es-MX" sz="1400" dirty="0"/>
        </a:p>
      </dgm:t>
    </dgm:pt>
    <dgm:pt modelId="{5DBA3101-1728-4FC7-8CF7-5DD006F30C2B}" type="parTrans" cxnId="{BBFD3B08-D585-4999-9C30-A0FB33755B61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5BCAA797-CA5D-4FF6-A565-1471297FD3AF}" type="sibTrans" cxnId="{BBFD3B08-D585-4999-9C30-A0FB33755B61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954F8787-3F21-443E-A36A-E9DB66D2C146}">
      <dgm:prSet phldrT="[Texto]" custT="1"/>
      <dgm:spPr/>
      <dgm:t>
        <a:bodyPr/>
        <a:lstStyle/>
        <a:p>
          <a:r>
            <a:rPr lang="es-MX" sz="1400" kern="1200"/>
            <a:t>         </a:t>
          </a:r>
        </a:p>
        <a:p>
          <a:r>
            <a:rPr lang="es-MX" sz="1400" kern="1200"/>
            <a:t>     </a:t>
          </a:r>
        </a:p>
        <a:p>
          <a:r>
            <a:rPr lang="es-MX" sz="1400" kern="1200"/>
            <a:t>      </a:t>
          </a:r>
          <a:r>
            <a:rPr lang="es-MX" sz="1400" kern="1200">
              <a:latin typeface="Calibri" panose="020F0502020204030204"/>
              <a:ea typeface="+mn-ea"/>
              <a:cs typeface="+mn-cs"/>
            </a:rPr>
            <a:t>Acciones para reforzar el proceso </a:t>
          </a:r>
          <a:r>
            <a:rPr lang="es-MX" sz="1400" kern="1200"/>
            <a:t>de regulación de los CAS en el país, para atender  queja ante CIDH</a:t>
          </a:r>
        </a:p>
        <a:p>
          <a:r>
            <a:rPr lang="es-MX" sz="1400" b="1" kern="1200"/>
            <a:t>PROCESO</a:t>
          </a:r>
          <a:endParaRPr lang="es-MX" sz="2400" b="1" kern="1200"/>
        </a:p>
        <a:p>
          <a:endParaRPr lang="es-MX" sz="1400" kern="1200" dirty="0"/>
        </a:p>
      </dgm:t>
    </dgm:pt>
    <dgm:pt modelId="{262380B6-634A-478E-8477-C1057453CFE5}" type="parTrans" cxnId="{E14E83DA-CF7F-45CD-8720-939D059ED02B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AD2D5D3C-3813-46B2-BA72-71FAABA75241}" type="sibTrans" cxnId="{E14E83DA-CF7F-45CD-8720-939D059ED02B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6B0D84EC-B39B-491F-AA17-651688A02935}">
      <dgm:prSet phldrT="[Texto]" custT="1"/>
      <dgm:spPr/>
      <dgm:t>
        <a:bodyPr/>
        <a:lstStyle/>
        <a:p>
          <a:endParaRPr lang="es-MX" sz="1400"/>
        </a:p>
        <a:p>
          <a:r>
            <a:rPr lang="es-MX" sz="1400"/>
            <a:t>Apoyo en la regulación de CAS (autorización, registro, supervisión y certificación).</a:t>
          </a:r>
        </a:p>
        <a:p>
          <a:r>
            <a:rPr lang="es-MX" sz="1400" b="1"/>
            <a:t>PERMANENTE</a:t>
          </a:r>
          <a:endParaRPr lang="es-MX" sz="1400" dirty="0"/>
        </a:p>
      </dgm:t>
    </dgm:pt>
    <dgm:pt modelId="{F49A2122-0D77-4F0B-8F79-8BAB5A852C01}" type="parTrans" cxnId="{D9DB2D98-D5EC-445F-80F8-C82168987948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ED3FEA7A-4346-435D-99D3-68BE4568AB04}" type="sibTrans" cxnId="{D9DB2D98-D5EC-445F-80F8-C82168987948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EE7268D7-47C0-BC40-8500-F2286D220436}" type="pres">
      <dgm:prSet presAssocID="{6077058F-7F67-4684-8E7D-44F81D0E428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0146189-FA2E-104E-9BB7-16FB767268DD}" type="pres">
      <dgm:prSet presAssocID="{6077058F-7F67-4684-8E7D-44F81D0E4288}" presName="children" presStyleCnt="0"/>
      <dgm:spPr/>
    </dgm:pt>
    <dgm:pt modelId="{F81789E6-92C3-684E-B26F-5911C5267DCD}" type="pres">
      <dgm:prSet presAssocID="{6077058F-7F67-4684-8E7D-44F81D0E4288}" presName="childPlaceholder" presStyleCnt="0"/>
      <dgm:spPr/>
    </dgm:pt>
    <dgm:pt modelId="{5075ABBC-05E0-D246-B40F-68419BDB0FC4}" type="pres">
      <dgm:prSet presAssocID="{6077058F-7F67-4684-8E7D-44F81D0E4288}" presName="circle" presStyleCnt="0"/>
      <dgm:spPr/>
    </dgm:pt>
    <dgm:pt modelId="{40E6B661-C2B1-2E4F-8BBE-28B6FAD6A1EC}" type="pres">
      <dgm:prSet presAssocID="{6077058F-7F67-4684-8E7D-44F81D0E428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E91B095-6F4C-D745-8CD1-971CF11FB643}" type="pres">
      <dgm:prSet presAssocID="{6077058F-7F67-4684-8E7D-44F81D0E428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39F6679-41E5-974E-A979-5BCCF55C914D}" type="pres">
      <dgm:prSet presAssocID="{6077058F-7F67-4684-8E7D-44F81D0E428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FC03515-0E7A-FE4D-9966-2CA4795FE8FB}" type="pres">
      <dgm:prSet presAssocID="{6077058F-7F67-4684-8E7D-44F81D0E428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E7974A3-49A0-1F43-A49B-D2C9D26477E0}" type="pres">
      <dgm:prSet presAssocID="{6077058F-7F67-4684-8E7D-44F81D0E4288}" presName="quadrantPlaceholder" presStyleCnt="0"/>
      <dgm:spPr/>
    </dgm:pt>
    <dgm:pt modelId="{EEDCCAAE-41C9-3B4F-8E6A-711DDE4AC45D}" type="pres">
      <dgm:prSet presAssocID="{6077058F-7F67-4684-8E7D-44F81D0E4288}" presName="center1" presStyleLbl="fgShp" presStyleIdx="0" presStyleCnt="2"/>
      <dgm:spPr/>
    </dgm:pt>
    <dgm:pt modelId="{DA871B45-03CE-BC48-BDA0-BC1189E52E5A}" type="pres">
      <dgm:prSet presAssocID="{6077058F-7F67-4684-8E7D-44F81D0E4288}" presName="center2" presStyleLbl="fgShp" presStyleIdx="1" presStyleCnt="2"/>
      <dgm:spPr/>
    </dgm:pt>
  </dgm:ptLst>
  <dgm:cxnLst>
    <dgm:cxn modelId="{BBFD3B08-D585-4999-9C30-A0FB33755B61}" srcId="{6077058F-7F67-4684-8E7D-44F81D0E4288}" destId="{6446BAE2-65DD-47D9-8302-44BAD7D17F01}" srcOrd="1" destOrd="0" parTransId="{5DBA3101-1728-4FC7-8CF7-5DD006F30C2B}" sibTransId="{5BCAA797-CA5D-4FF6-A565-1471297FD3AF}"/>
    <dgm:cxn modelId="{A335B067-9102-C147-81AF-B9A06D90523D}" type="presOf" srcId="{954F8787-3F21-443E-A36A-E9DB66D2C146}" destId="{439F6679-41E5-974E-A979-5BCCF55C914D}" srcOrd="0" destOrd="0" presId="urn:microsoft.com/office/officeart/2005/8/layout/cycle4"/>
    <dgm:cxn modelId="{83F88D75-FA53-704C-9148-D36785BFC1DF}" type="presOf" srcId="{6446BAE2-65DD-47D9-8302-44BAD7D17F01}" destId="{0E91B095-6F4C-D745-8CD1-971CF11FB643}" srcOrd="0" destOrd="0" presId="urn:microsoft.com/office/officeart/2005/8/layout/cycle4"/>
    <dgm:cxn modelId="{9F79BE96-4450-0845-A556-244867315C4E}" type="presOf" srcId="{6EB14483-960E-4CC7-BC66-B2123D0FF38A}" destId="{40E6B661-C2B1-2E4F-8BBE-28B6FAD6A1EC}" srcOrd="0" destOrd="0" presId="urn:microsoft.com/office/officeart/2005/8/layout/cycle4"/>
    <dgm:cxn modelId="{D9DB2D98-D5EC-445F-80F8-C82168987948}" srcId="{6077058F-7F67-4684-8E7D-44F81D0E4288}" destId="{6B0D84EC-B39B-491F-AA17-651688A02935}" srcOrd="3" destOrd="0" parTransId="{F49A2122-0D77-4F0B-8F79-8BAB5A852C01}" sibTransId="{ED3FEA7A-4346-435D-99D3-68BE4568AB04}"/>
    <dgm:cxn modelId="{0D193DA8-8AF2-1640-B0A1-48D2F27A26E4}" type="presOf" srcId="{6077058F-7F67-4684-8E7D-44F81D0E4288}" destId="{EE7268D7-47C0-BC40-8500-F2286D220436}" srcOrd="0" destOrd="0" presId="urn:microsoft.com/office/officeart/2005/8/layout/cycle4"/>
    <dgm:cxn modelId="{73BDC5C4-8041-8345-A8B2-92BA509B28B2}" type="presOf" srcId="{6B0D84EC-B39B-491F-AA17-651688A02935}" destId="{0FC03515-0E7A-FE4D-9966-2CA4795FE8FB}" srcOrd="0" destOrd="0" presId="urn:microsoft.com/office/officeart/2005/8/layout/cycle4"/>
    <dgm:cxn modelId="{E14E83DA-CF7F-45CD-8720-939D059ED02B}" srcId="{6077058F-7F67-4684-8E7D-44F81D0E4288}" destId="{954F8787-3F21-443E-A36A-E9DB66D2C146}" srcOrd="2" destOrd="0" parTransId="{262380B6-634A-478E-8477-C1057453CFE5}" sibTransId="{AD2D5D3C-3813-46B2-BA72-71FAABA75241}"/>
    <dgm:cxn modelId="{86DDD4DD-3E89-407B-A8D5-2080A8B2CA11}" srcId="{6077058F-7F67-4684-8E7D-44F81D0E4288}" destId="{6EB14483-960E-4CC7-BC66-B2123D0FF38A}" srcOrd="0" destOrd="0" parTransId="{EDC6F6C0-10DC-4496-8036-3CF6FD45FE44}" sibTransId="{FBD676EF-ED15-446D-8BAB-C99FA49223E6}"/>
    <dgm:cxn modelId="{7EB301D8-6A0C-BA4C-AA4F-EAC23BA77D53}" type="presParOf" srcId="{EE7268D7-47C0-BC40-8500-F2286D220436}" destId="{20146189-FA2E-104E-9BB7-16FB767268DD}" srcOrd="0" destOrd="0" presId="urn:microsoft.com/office/officeart/2005/8/layout/cycle4"/>
    <dgm:cxn modelId="{8073734B-516A-0D4B-AE23-11F5B0F68C9D}" type="presParOf" srcId="{20146189-FA2E-104E-9BB7-16FB767268DD}" destId="{F81789E6-92C3-684E-B26F-5911C5267DCD}" srcOrd="0" destOrd="0" presId="urn:microsoft.com/office/officeart/2005/8/layout/cycle4"/>
    <dgm:cxn modelId="{CCE6DF25-D00D-034A-B8D5-E2B274547ACD}" type="presParOf" srcId="{EE7268D7-47C0-BC40-8500-F2286D220436}" destId="{5075ABBC-05E0-D246-B40F-68419BDB0FC4}" srcOrd="1" destOrd="0" presId="urn:microsoft.com/office/officeart/2005/8/layout/cycle4"/>
    <dgm:cxn modelId="{E488A2D4-FCD0-0247-8EBF-3037DB2C8260}" type="presParOf" srcId="{5075ABBC-05E0-D246-B40F-68419BDB0FC4}" destId="{40E6B661-C2B1-2E4F-8BBE-28B6FAD6A1EC}" srcOrd="0" destOrd="0" presId="urn:microsoft.com/office/officeart/2005/8/layout/cycle4"/>
    <dgm:cxn modelId="{1CA668C8-CE22-C84F-B473-0C3485492BF9}" type="presParOf" srcId="{5075ABBC-05E0-D246-B40F-68419BDB0FC4}" destId="{0E91B095-6F4C-D745-8CD1-971CF11FB643}" srcOrd="1" destOrd="0" presId="urn:microsoft.com/office/officeart/2005/8/layout/cycle4"/>
    <dgm:cxn modelId="{2EDCBA9B-BCE9-A74D-9636-CC4B9B860A7F}" type="presParOf" srcId="{5075ABBC-05E0-D246-B40F-68419BDB0FC4}" destId="{439F6679-41E5-974E-A979-5BCCF55C914D}" srcOrd="2" destOrd="0" presId="urn:microsoft.com/office/officeart/2005/8/layout/cycle4"/>
    <dgm:cxn modelId="{6D58607A-2250-644F-A43A-C9C84926264D}" type="presParOf" srcId="{5075ABBC-05E0-D246-B40F-68419BDB0FC4}" destId="{0FC03515-0E7A-FE4D-9966-2CA4795FE8FB}" srcOrd="3" destOrd="0" presId="urn:microsoft.com/office/officeart/2005/8/layout/cycle4"/>
    <dgm:cxn modelId="{88020814-CF43-0A46-AE27-F0F783D40640}" type="presParOf" srcId="{5075ABBC-05E0-D246-B40F-68419BDB0FC4}" destId="{2E7974A3-49A0-1F43-A49B-D2C9D26477E0}" srcOrd="4" destOrd="0" presId="urn:microsoft.com/office/officeart/2005/8/layout/cycle4"/>
    <dgm:cxn modelId="{A6C593A5-0958-8943-B590-DC73CB1D4734}" type="presParOf" srcId="{EE7268D7-47C0-BC40-8500-F2286D220436}" destId="{EEDCCAAE-41C9-3B4F-8E6A-711DDE4AC45D}" srcOrd="2" destOrd="0" presId="urn:microsoft.com/office/officeart/2005/8/layout/cycle4"/>
    <dgm:cxn modelId="{A47180A9-3AFA-4844-8A95-7114F6BE4A03}" type="presParOf" srcId="{EE7268D7-47C0-BC40-8500-F2286D220436}" destId="{DA871B45-03CE-BC48-BDA0-BC1189E52E5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3AC1D0-9AB7-4DA9-8184-D2AFD44979A3}" type="doc">
      <dgm:prSet loTypeId="urn:microsoft.com/office/officeart/2005/8/layout/process4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708FE4DB-F326-427A-AD36-A7ADD4E47DF8}">
      <dgm:prSet phldrT="[Texto]" custT="1"/>
      <dgm:spPr/>
      <dgm:t>
        <a:bodyPr/>
        <a:lstStyle/>
        <a:p>
          <a:r>
            <a:rPr lang="es-MX" sz="1600" dirty="0"/>
            <a:t>Desarrollar sistemas para el registro de información obligatoria a cargo de las PPNNA</a:t>
          </a:r>
        </a:p>
        <a:p>
          <a:r>
            <a:rPr lang="es-MX" sz="1600" b="1" dirty="0"/>
            <a:t>PROCESO</a:t>
          </a:r>
        </a:p>
      </dgm:t>
    </dgm:pt>
    <dgm:pt modelId="{D9178ED3-110A-45A4-84FC-D700D3C15DD2}" type="parTrans" cxnId="{E083610C-9556-4E5A-994E-F516317E667A}">
      <dgm:prSet/>
      <dgm:spPr/>
      <dgm:t>
        <a:bodyPr/>
        <a:lstStyle/>
        <a:p>
          <a:endParaRPr lang="es-MX" sz="2400"/>
        </a:p>
      </dgm:t>
    </dgm:pt>
    <dgm:pt modelId="{1FDB0DE8-9224-421F-AF9D-94F65C025411}" type="sibTrans" cxnId="{E083610C-9556-4E5A-994E-F516317E667A}">
      <dgm:prSet/>
      <dgm:spPr/>
      <dgm:t>
        <a:bodyPr/>
        <a:lstStyle/>
        <a:p>
          <a:endParaRPr lang="es-MX" sz="2400"/>
        </a:p>
      </dgm:t>
    </dgm:pt>
    <dgm:pt modelId="{8AF0D0D7-CAD5-4BCA-BACB-3C51EC363B43}">
      <dgm:prSet phldrT="[Texto]" custT="1"/>
      <dgm:spPr/>
      <dgm:t>
        <a:bodyPr/>
        <a:lstStyle/>
        <a:p>
          <a:r>
            <a:rPr lang="es-MX" sz="1600" dirty="0"/>
            <a:t>Realizar el Registro de NNA en contexto de migración en coordinación  con el INM, los Sistemas Estatales DIF,  las Procuradurías de Protección y la COMAR</a:t>
          </a:r>
        </a:p>
        <a:p>
          <a:r>
            <a:rPr lang="es-MX" sz="1600" b="1" dirty="0"/>
            <a:t>PROCESO</a:t>
          </a:r>
        </a:p>
      </dgm:t>
    </dgm:pt>
    <dgm:pt modelId="{D636EA29-8626-4E1D-918B-DE28C757A1F3}" type="parTrans" cxnId="{219D3718-AD9F-484F-991A-3D2370763996}">
      <dgm:prSet/>
      <dgm:spPr/>
      <dgm:t>
        <a:bodyPr/>
        <a:lstStyle/>
        <a:p>
          <a:endParaRPr lang="es-MX" sz="2400"/>
        </a:p>
      </dgm:t>
    </dgm:pt>
    <dgm:pt modelId="{7747F015-1B0E-4AEA-A710-4118F041187D}" type="sibTrans" cxnId="{219D3718-AD9F-484F-991A-3D2370763996}">
      <dgm:prSet/>
      <dgm:spPr/>
      <dgm:t>
        <a:bodyPr/>
        <a:lstStyle/>
        <a:p>
          <a:endParaRPr lang="es-MX" sz="2400"/>
        </a:p>
      </dgm:t>
    </dgm:pt>
    <dgm:pt modelId="{5DD1CA0E-2504-4FDB-80B3-4F0C6EFBF027}">
      <dgm:prSet phldrT="[Texto]" custT="1"/>
      <dgm:spPr/>
      <dgm:t>
        <a:bodyPr/>
        <a:lstStyle/>
        <a:p>
          <a:r>
            <a:rPr lang="es-MX" sz="1600" b="0" i="0" u="none" dirty="0"/>
            <a:t>Promover reuniones para la construcción de un escenario de trabajo coordinado entre; los Tribunales Superiores de Justicia, las Fiscalías Generales de Justicia y las Procuradurías de Protección de NNA.</a:t>
          </a:r>
        </a:p>
        <a:p>
          <a:r>
            <a:rPr lang="es-MX" sz="1600" b="1" i="0" u="none" dirty="0"/>
            <a:t>PROCESO</a:t>
          </a:r>
          <a:endParaRPr lang="es-MX" sz="1600" b="1" dirty="0"/>
        </a:p>
      </dgm:t>
    </dgm:pt>
    <dgm:pt modelId="{1862EBB4-40FA-4F3A-87DE-96448A8041C8}" type="parTrans" cxnId="{4F9AB976-F77E-4722-BF03-6EBCEB935732}">
      <dgm:prSet/>
      <dgm:spPr/>
      <dgm:t>
        <a:bodyPr/>
        <a:lstStyle/>
        <a:p>
          <a:endParaRPr lang="es-MX" sz="2400"/>
        </a:p>
      </dgm:t>
    </dgm:pt>
    <dgm:pt modelId="{87B2CF98-0ABA-4103-9CEB-0FA9EE21D901}" type="sibTrans" cxnId="{4F9AB976-F77E-4722-BF03-6EBCEB935732}">
      <dgm:prSet/>
      <dgm:spPr/>
      <dgm:t>
        <a:bodyPr/>
        <a:lstStyle/>
        <a:p>
          <a:endParaRPr lang="es-MX" sz="2400"/>
        </a:p>
      </dgm:t>
    </dgm:pt>
    <dgm:pt modelId="{554D31CB-DBB5-44F7-9FC8-9DEAE21DEA08}" type="pres">
      <dgm:prSet presAssocID="{123AC1D0-9AB7-4DA9-8184-D2AFD44979A3}" presName="Name0" presStyleCnt="0">
        <dgm:presLayoutVars>
          <dgm:dir/>
          <dgm:animLvl val="lvl"/>
          <dgm:resizeHandles val="exact"/>
        </dgm:presLayoutVars>
      </dgm:prSet>
      <dgm:spPr/>
    </dgm:pt>
    <dgm:pt modelId="{C63A44A2-0183-4504-83EC-4983B9B0B748}" type="pres">
      <dgm:prSet presAssocID="{5DD1CA0E-2504-4FDB-80B3-4F0C6EFBF027}" presName="boxAndChildren" presStyleCnt="0"/>
      <dgm:spPr/>
    </dgm:pt>
    <dgm:pt modelId="{E2B24CAA-1EAD-48B5-BF83-66D1269BEC14}" type="pres">
      <dgm:prSet presAssocID="{5DD1CA0E-2504-4FDB-80B3-4F0C6EFBF027}" presName="parentTextBox" presStyleLbl="node1" presStyleIdx="0" presStyleCnt="3"/>
      <dgm:spPr/>
    </dgm:pt>
    <dgm:pt modelId="{21987423-18B9-4047-92DE-40528ADF1BB3}" type="pres">
      <dgm:prSet presAssocID="{7747F015-1B0E-4AEA-A710-4118F041187D}" presName="sp" presStyleCnt="0"/>
      <dgm:spPr/>
    </dgm:pt>
    <dgm:pt modelId="{63C11AA8-B607-4A81-8994-D5D54B2B197C}" type="pres">
      <dgm:prSet presAssocID="{8AF0D0D7-CAD5-4BCA-BACB-3C51EC363B43}" presName="arrowAndChildren" presStyleCnt="0"/>
      <dgm:spPr/>
    </dgm:pt>
    <dgm:pt modelId="{59769B97-D227-43EF-BE6D-8C1BAF135436}" type="pres">
      <dgm:prSet presAssocID="{8AF0D0D7-CAD5-4BCA-BACB-3C51EC363B43}" presName="parentTextArrow" presStyleLbl="node1" presStyleIdx="1" presStyleCnt="3"/>
      <dgm:spPr/>
    </dgm:pt>
    <dgm:pt modelId="{1F45EF7B-35C9-4340-B015-228E11BF8BE9}" type="pres">
      <dgm:prSet presAssocID="{1FDB0DE8-9224-421F-AF9D-94F65C025411}" presName="sp" presStyleCnt="0"/>
      <dgm:spPr/>
    </dgm:pt>
    <dgm:pt modelId="{CD324248-6F43-42E2-B449-A2D1CC1F7F35}" type="pres">
      <dgm:prSet presAssocID="{708FE4DB-F326-427A-AD36-A7ADD4E47DF8}" presName="arrowAndChildren" presStyleCnt="0"/>
      <dgm:spPr/>
    </dgm:pt>
    <dgm:pt modelId="{D5ED47EC-FFD7-4F5C-9058-D0EFFB6084F4}" type="pres">
      <dgm:prSet presAssocID="{708FE4DB-F326-427A-AD36-A7ADD4E47DF8}" presName="parentTextArrow" presStyleLbl="node1" presStyleIdx="2" presStyleCnt="3"/>
      <dgm:spPr/>
    </dgm:pt>
  </dgm:ptLst>
  <dgm:cxnLst>
    <dgm:cxn modelId="{E083610C-9556-4E5A-994E-F516317E667A}" srcId="{123AC1D0-9AB7-4DA9-8184-D2AFD44979A3}" destId="{708FE4DB-F326-427A-AD36-A7ADD4E47DF8}" srcOrd="0" destOrd="0" parTransId="{D9178ED3-110A-45A4-84FC-D700D3C15DD2}" sibTransId="{1FDB0DE8-9224-421F-AF9D-94F65C025411}"/>
    <dgm:cxn modelId="{219D3718-AD9F-484F-991A-3D2370763996}" srcId="{123AC1D0-9AB7-4DA9-8184-D2AFD44979A3}" destId="{8AF0D0D7-CAD5-4BCA-BACB-3C51EC363B43}" srcOrd="1" destOrd="0" parTransId="{D636EA29-8626-4E1D-918B-DE28C757A1F3}" sibTransId="{7747F015-1B0E-4AEA-A710-4118F041187D}"/>
    <dgm:cxn modelId="{3C6D9818-AC79-45E8-AA2B-3B899583F6FB}" type="presOf" srcId="{8AF0D0D7-CAD5-4BCA-BACB-3C51EC363B43}" destId="{59769B97-D227-43EF-BE6D-8C1BAF135436}" srcOrd="0" destOrd="0" presId="urn:microsoft.com/office/officeart/2005/8/layout/process4"/>
    <dgm:cxn modelId="{99F6FD4C-C4DF-48DE-9B53-CA02EB586396}" type="presOf" srcId="{708FE4DB-F326-427A-AD36-A7ADD4E47DF8}" destId="{D5ED47EC-FFD7-4F5C-9058-D0EFFB6084F4}" srcOrd="0" destOrd="0" presId="urn:microsoft.com/office/officeart/2005/8/layout/process4"/>
    <dgm:cxn modelId="{C3681851-C734-4E05-86D5-CE8969234FB6}" type="presOf" srcId="{123AC1D0-9AB7-4DA9-8184-D2AFD44979A3}" destId="{554D31CB-DBB5-44F7-9FC8-9DEAE21DEA08}" srcOrd="0" destOrd="0" presId="urn:microsoft.com/office/officeart/2005/8/layout/process4"/>
    <dgm:cxn modelId="{4F9AB976-F77E-4722-BF03-6EBCEB935732}" srcId="{123AC1D0-9AB7-4DA9-8184-D2AFD44979A3}" destId="{5DD1CA0E-2504-4FDB-80B3-4F0C6EFBF027}" srcOrd="2" destOrd="0" parTransId="{1862EBB4-40FA-4F3A-87DE-96448A8041C8}" sibTransId="{87B2CF98-0ABA-4103-9CEB-0FA9EE21D901}"/>
    <dgm:cxn modelId="{FBBB7CF3-7996-4BC2-9B87-D5C636C15213}" type="presOf" srcId="{5DD1CA0E-2504-4FDB-80B3-4F0C6EFBF027}" destId="{E2B24CAA-1EAD-48B5-BF83-66D1269BEC14}" srcOrd="0" destOrd="0" presId="urn:microsoft.com/office/officeart/2005/8/layout/process4"/>
    <dgm:cxn modelId="{0A9B4E21-B12F-4B96-A3DF-D1DD34048812}" type="presParOf" srcId="{554D31CB-DBB5-44F7-9FC8-9DEAE21DEA08}" destId="{C63A44A2-0183-4504-83EC-4983B9B0B748}" srcOrd="0" destOrd="0" presId="urn:microsoft.com/office/officeart/2005/8/layout/process4"/>
    <dgm:cxn modelId="{430AECF1-BED2-4E14-BF99-6945EB9E0E8D}" type="presParOf" srcId="{C63A44A2-0183-4504-83EC-4983B9B0B748}" destId="{E2B24CAA-1EAD-48B5-BF83-66D1269BEC14}" srcOrd="0" destOrd="0" presId="urn:microsoft.com/office/officeart/2005/8/layout/process4"/>
    <dgm:cxn modelId="{9ACD1877-1669-41AB-BAFB-E711C665F37F}" type="presParOf" srcId="{554D31CB-DBB5-44F7-9FC8-9DEAE21DEA08}" destId="{21987423-18B9-4047-92DE-40528ADF1BB3}" srcOrd="1" destOrd="0" presId="urn:microsoft.com/office/officeart/2005/8/layout/process4"/>
    <dgm:cxn modelId="{71E37008-C995-4128-ADA5-7E5FD74D7900}" type="presParOf" srcId="{554D31CB-DBB5-44F7-9FC8-9DEAE21DEA08}" destId="{63C11AA8-B607-4A81-8994-D5D54B2B197C}" srcOrd="2" destOrd="0" presId="urn:microsoft.com/office/officeart/2005/8/layout/process4"/>
    <dgm:cxn modelId="{FF79B5BD-A6EE-401F-8D73-DF4797B9F309}" type="presParOf" srcId="{63C11AA8-B607-4A81-8994-D5D54B2B197C}" destId="{59769B97-D227-43EF-BE6D-8C1BAF135436}" srcOrd="0" destOrd="0" presId="urn:microsoft.com/office/officeart/2005/8/layout/process4"/>
    <dgm:cxn modelId="{AF283F98-C8E9-46B6-B3E7-6D0ABC198680}" type="presParOf" srcId="{554D31CB-DBB5-44F7-9FC8-9DEAE21DEA08}" destId="{1F45EF7B-35C9-4340-B015-228E11BF8BE9}" srcOrd="3" destOrd="0" presId="urn:microsoft.com/office/officeart/2005/8/layout/process4"/>
    <dgm:cxn modelId="{61C508F0-FF1F-4FFB-8478-12C2E9C64700}" type="presParOf" srcId="{554D31CB-DBB5-44F7-9FC8-9DEAE21DEA08}" destId="{CD324248-6F43-42E2-B449-A2D1CC1F7F35}" srcOrd="4" destOrd="0" presId="urn:microsoft.com/office/officeart/2005/8/layout/process4"/>
    <dgm:cxn modelId="{139FFB35-F241-4F84-9704-78A5743D9B3E}" type="presParOf" srcId="{CD324248-6F43-42E2-B449-A2D1CC1F7F35}" destId="{D5ED47EC-FFD7-4F5C-9058-D0EFFB6084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3A470-5B5C-424F-8A55-DA5AFF8533E8}">
      <dsp:nvSpPr>
        <dsp:cNvPr id="0" name=""/>
        <dsp:cNvSpPr/>
      </dsp:nvSpPr>
      <dsp:spPr>
        <a:xfrm>
          <a:off x="0" y="0"/>
          <a:ext cx="8454190" cy="1208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0000500000000000000" pitchFamily="2" charset="0"/>
            </a:rPr>
            <a:t>La no revictimización en los protocolos de atención a víctimas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0000500000000000000" pitchFamily="2" charset="0"/>
            </a:rPr>
            <a:t> </a:t>
          </a:r>
          <a:r>
            <a:rPr lang="es-MX" sz="1800" b="1" kern="1200" dirty="0">
              <a:latin typeface="Montserrat" panose="00000500000000000000" pitchFamily="2" charset="0"/>
            </a:rPr>
            <a:t>CONCLUIDO</a:t>
          </a:r>
        </a:p>
      </dsp:txBody>
      <dsp:txXfrm>
        <a:off x="1811671" y="0"/>
        <a:ext cx="6642518" cy="1208336"/>
      </dsp:txXfrm>
    </dsp:sp>
    <dsp:sp modelId="{A5960881-8CFE-894F-A57A-2A93CC1CB104}">
      <dsp:nvSpPr>
        <dsp:cNvPr id="0" name=""/>
        <dsp:cNvSpPr/>
      </dsp:nvSpPr>
      <dsp:spPr>
        <a:xfrm>
          <a:off x="120833" y="120833"/>
          <a:ext cx="1690838" cy="9666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F1F05-05AB-B24B-88F5-5DEC0BA7BE3C}">
      <dsp:nvSpPr>
        <dsp:cNvPr id="0" name=""/>
        <dsp:cNvSpPr/>
      </dsp:nvSpPr>
      <dsp:spPr>
        <a:xfrm>
          <a:off x="0" y="1329170"/>
          <a:ext cx="8454190" cy="1208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0000500000000000000" pitchFamily="2" charset="0"/>
            </a:rPr>
            <a:t>Acciones que garanticen los procedimientos de adopción derivadas  de la reforma del 2019, en relación con la  regulación de los Centros.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Montserrat" panose="00000500000000000000" pitchFamily="2" charset="0"/>
            </a:rPr>
            <a:t>PROCESO</a:t>
          </a:r>
        </a:p>
      </dsp:txBody>
      <dsp:txXfrm>
        <a:off x="1811671" y="1329170"/>
        <a:ext cx="6642518" cy="1208336"/>
      </dsp:txXfrm>
    </dsp:sp>
    <dsp:sp modelId="{70A5F9AC-6D86-A24A-B9DA-874C281387BD}">
      <dsp:nvSpPr>
        <dsp:cNvPr id="0" name=""/>
        <dsp:cNvSpPr/>
      </dsp:nvSpPr>
      <dsp:spPr>
        <a:xfrm>
          <a:off x="120833" y="1450004"/>
          <a:ext cx="1690838" cy="9666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A9AAA-AB4B-F14F-A849-988DAFF7073C}">
      <dsp:nvSpPr>
        <dsp:cNvPr id="0" name=""/>
        <dsp:cNvSpPr/>
      </dsp:nvSpPr>
      <dsp:spPr>
        <a:xfrm>
          <a:off x="0" y="2658341"/>
          <a:ext cx="8454190" cy="1208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0000500000000000000" pitchFamily="2" charset="0"/>
            </a:rPr>
            <a:t>Acciones para la homologación en los cuidados alternativos y adopciones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Montserrat" panose="00000500000000000000" pitchFamily="2" charset="0"/>
            </a:rPr>
            <a:t>PROCESO</a:t>
          </a:r>
        </a:p>
      </dsp:txBody>
      <dsp:txXfrm>
        <a:off x="1811671" y="2658341"/>
        <a:ext cx="6642518" cy="1208336"/>
      </dsp:txXfrm>
    </dsp:sp>
    <dsp:sp modelId="{5F2DB009-410D-5141-914B-F2FB64946B1C}">
      <dsp:nvSpPr>
        <dsp:cNvPr id="0" name=""/>
        <dsp:cNvSpPr/>
      </dsp:nvSpPr>
      <dsp:spPr>
        <a:xfrm>
          <a:off x="120833" y="2779174"/>
          <a:ext cx="1690838" cy="9666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32BA8-95FF-451F-B42B-950D8D34C9C8}">
      <dsp:nvSpPr>
        <dsp:cNvPr id="0" name=""/>
        <dsp:cNvSpPr/>
      </dsp:nvSpPr>
      <dsp:spPr>
        <a:xfrm>
          <a:off x="1314" y="2170490"/>
          <a:ext cx="3075777" cy="1537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Montserrat" panose="00000500000000000000" pitchFamily="2" charset="0"/>
            </a:rPr>
            <a:t>Construir un Protocolo Federal para la atención de NNA en condición de orfandad por feminicidio.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Montserrat" panose="00000500000000000000" pitchFamily="2" charset="0"/>
            </a:rPr>
            <a:t>PROCESO</a:t>
          </a:r>
        </a:p>
      </dsp:txBody>
      <dsp:txXfrm>
        <a:off x="46357" y="2215533"/>
        <a:ext cx="2985691" cy="1447802"/>
      </dsp:txXfrm>
    </dsp:sp>
    <dsp:sp modelId="{A0BC6230-2970-4B72-A8C8-C6304E4D86E0}">
      <dsp:nvSpPr>
        <dsp:cNvPr id="0" name=""/>
        <dsp:cNvSpPr/>
      </dsp:nvSpPr>
      <dsp:spPr>
        <a:xfrm>
          <a:off x="3846035" y="2170490"/>
          <a:ext cx="3075777" cy="1537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Montserrat" panose="00000500000000000000" pitchFamily="2" charset="0"/>
            </a:rPr>
            <a:t>Realizar acciones para promover el acogimiento familiar,, principalmente en los casos de adolescentes en contexto de migración.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Montserrat" panose="00000500000000000000" pitchFamily="2" charset="0"/>
            </a:rPr>
            <a:t>PROCESO</a:t>
          </a:r>
        </a:p>
      </dsp:txBody>
      <dsp:txXfrm>
        <a:off x="3891078" y="2215533"/>
        <a:ext cx="2985691" cy="1447802"/>
      </dsp:txXfrm>
    </dsp:sp>
    <dsp:sp modelId="{B6ABACA5-77D5-496F-8BBB-E55D13B3F18C}">
      <dsp:nvSpPr>
        <dsp:cNvPr id="0" name=""/>
        <dsp:cNvSpPr/>
      </dsp:nvSpPr>
      <dsp:spPr>
        <a:xfrm>
          <a:off x="7690757" y="2170490"/>
          <a:ext cx="3075777" cy="1537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Montserrat" panose="00000500000000000000" pitchFamily="2" charset="0"/>
            </a:rPr>
            <a:t>Sensibilizar sobre la importancia de fortalecer la Red Nacional de Impulsores de la Transformación para prevenir violencias.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Montserrat" panose="00000500000000000000" pitchFamily="2" charset="0"/>
            </a:rPr>
            <a:t>PROCESO</a:t>
          </a:r>
        </a:p>
      </dsp:txBody>
      <dsp:txXfrm>
        <a:off x="7735800" y="2215533"/>
        <a:ext cx="2985691" cy="1447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6B661-C2B1-2E4F-8BBE-28B6FAD6A1EC}">
      <dsp:nvSpPr>
        <dsp:cNvPr id="0" name=""/>
        <dsp:cNvSpPr/>
      </dsp:nvSpPr>
      <dsp:spPr>
        <a:xfrm>
          <a:off x="3036345" y="283156"/>
          <a:ext cx="2150996" cy="2150996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Apoyo en la revisión de Lineamientos Estatales de Centros de Asistencia Social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/>
            <a:t>PERMANENTE </a:t>
          </a:r>
          <a:endParaRPr lang="es-MX" sz="1400" b="1" kern="1200" dirty="0"/>
        </a:p>
      </dsp:txBody>
      <dsp:txXfrm>
        <a:off x="3666357" y="913168"/>
        <a:ext cx="1520984" cy="1520984"/>
      </dsp:txXfrm>
    </dsp:sp>
    <dsp:sp modelId="{0E91B095-6F4C-D745-8CD1-971CF11FB643}">
      <dsp:nvSpPr>
        <dsp:cNvPr id="0" name=""/>
        <dsp:cNvSpPr/>
      </dsp:nvSpPr>
      <dsp:spPr>
        <a:xfrm rot="5400000">
          <a:off x="5286695" y="283156"/>
          <a:ext cx="2150996" cy="2150996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Alianzas en los procesos de supervisión de Centros de Asistencia Social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/>
            <a:t>PERMANENTE</a:t>
          </a:r>
          <a:r>
            <a:rPr lang="es-MX" sz="1400" kern="1200"/>
            <a:t> </a:t>
          </a:r>
          <a:endParaRPr lang="es-MX" sz="1400" kern="1200" dirty="0"/>
        </a:p>
      </dsp:txBody>
      <dsp:txXfrm rot="-5400000">
        <a:off x="5286695" y="913168"/>
        <a:ext cx="1520984" cy="1520984"/>
      </dsp:txXfrm>
    </dsp:sp>
    <dsp:sp modelId="{439F6679-41E5-974E-A979-5BCCF55C914D}">
      <dsp:nvSpPr>
        <dsp:cNvPr id="0" name=""/>
        <dsp:cNvSpPr/>
      </dsp:nvSpPr>
      <dsp:spPr>
        <a:xfrm rot="10800000">
          <a:off x="5286695" y="2533506"/>
          <a:ext cx="2150996" cy="2150996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      </a:t>
          </a:r>
          <a:r>
            <a:rPr lang="es-MX" sz="1400" kern="1200">
              <a:latin typeface="Calibri" panose="020F0502020204030204"/>
              <a:ea typeface="+mn-ea"/>
              <a:cs typeface="+mn-cs"/>
            </a:rPr>
            <a:t>Acciones para reforzar el proceso </a:t>
          </a:r>
          <a:r>
            <a:rPr lang="es-MX" sz="1400" kern="1200"/>
            <a:t>de regulación de los CAS en el país, para atender  queja ante CIDH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/>
            <a:t>PROCESO</a:t>
          </a:r>
          <a:endParaRPr lang="es-MX" sz="2400" b="1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 rot="10800000">
        <a:off x="5286695" y="2533506"/>
        <a:ext cx="1520984" cy="1520984"/>
      </dsp:txXfrm>
    </dsp:sp>
    <dsp:sp modelId="{0FC03515-0E7A-FE4D-9966-2CA4795FE8FB}">
      <dsp:nvSpPr>
        <dsp:cNvPr id="0" name=""/>
        <dsp:cNvSpPr/>
      </dsp:nvSpPr>
      <dsp:spPr>
        <a:xfrm rot="16200000">
          <a:off x="3036345" y="2533506"/>
          <a:ext cx="2150996" cy="2150996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Apoyo en la regulación de CAS (autorización, registro, supervisión y certificación).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/>
            <a:t>PERMANENTE</a:t>
          </a:r>
          <a:endParaRPr lang="es-MX" sz="1400" kern="1200" dirty="0"/>
        </a:p>
      </dsp:txBody>
      <dsp:txXfrm rot="5400000">
        <a:off x="3666357" y="2533506"/>
        <a:ext cx="1520984" cy="1520984"/>
      </dsp:txXfrm>
    </dsp:sp>
    <dsp:sp modelId="{EEDCCAAE-41C9-3B4F-8E6A-711DDE4AC45D}">
      <dsp:nvSpPr>
        <dsp:cNvPr id="0" name=""/>
        <dsp:cNvSpPr/>
      </dsp:nvSpPr>
      <dsp:spPr>
        <a:xfrm>
          <a:off x="4865685" y="2036740"/>
          <a:ext cx="742665" cy="645795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71B45-03CE-BC48-BDA0-BC1189E52E5A}">
      <dsp:nvSpPr>
        <dsp:cNvPr id="0" name=""/>
        <dsp:cNvSpPr/>
      </dsp:nvSpPr>
      <dsp:spPr>
        <a:xfrm rot="10800000">
          <a:off x="4865685" y="2285123"/>
          <a:ext cx="742665" cy="645795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4CAA-1EAD-48B5-BF83-66D1269BEC14}">
      <dsp:nvSpPr>
        <dsp:cNvPr id="0" name=""/>
        <dsp:cNvSpPr/>
      </dsp:nvSpPr>
      <dsp:spPr>
        <a:xfrm>
          <a:off x="0" y="2971855"/>
          <a:ext cx="7145644" cy="9754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u="none" kern="1200" dirty="0"/>
            <a:t>Promover reuniones para la construcción de un escenario de trabajo coordinado entre; los Tribunales Superiores de Justicia, las Fiscalías Generales de Justicia y las Procuradurías de Protección de NNA.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u="none" kern="1200" dirty="0"/>
            <a:t>PROCESO</a:t>
          </a:r>
          <a:endParaRPr lang="es-MX" sz="1600" b="1" kern="1200" dirty="0"/>
        </a:p>
      </dsp:txBody>
      <dsp:txXfrm>
        <a:off x="0" y="2971855"/>
        <a:ext cx="7145644" cy="975429"/>
      </dsp:txXfrm>
    </dsp:sp>
    <dsp:sp modelId="{59769B97-D227-43EF-BE6D-8C1BAF135436}">
      <dsp:nvSpPr>
        <dsp:cNvPr id="0" name=""/>
        <dsp:cNvSpPr/>
      </dsp:nvSpPr>
      <dsp:spPr>
        <a:xfrm rot="10800000">
          <a:off x="0" y="1486276"/>
          <a:ext cx="7145644" cy="1500210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Realizar el Registro de NNA en contexto de migración en coordinación  con el INM, los Sistemas Estatales DIF,  las Procuradurías de Protección y la COMAR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PROCESO</a:t>
          </a:r>
        </a:p>
      </dsp:txBody>
      <dsp:txXfrm rot="10800000">
        <a:off x="0" y="1486276"/>
        <a:ext cx="7145644" cy="974791"/>
      </dsp:txXfrm>
    </dsp:sp>
    <dsp:sp modelId="{D5ED47EC-FFD7-4F5C-9058-D0EFFB6084F4}">
      <dsp:nvSpPr>
        <dsp:cNvPr id="0" name=""/>
        <dsp:cNvSpPr/>
      </dsp:nvSpPr>
      <dsp:spPr>
        <a:xfrm rot="10800000">
          <a:off x="0" y="697"/>
          <a:ext cx="7145644" cy="1500210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Desarrollar sistemas para el registro de información obligatoria a cargo de las PPNNA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PROCESO</a:t>
          </a:r>
        </a:p>
      </dsp:txBody>
      <dsp:txXfrm rot="10800000">
        <a:off x="0" y="697"/>
        <a:ext cx="7145644" cy="974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4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49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00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67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57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3" y="1709739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83" y="4589464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1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415" y="1825625"/>
            <a:ext cx="5184299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91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365126"/>
            <a:ext cx="1052107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26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26" y="2505075"/>
            <a:ext cx="5160473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64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1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08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87" y="987426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58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887" y="987426"/>
            <a:ext cx="61754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99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37" y="365126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37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36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5C93-F372-F34E-8D14-29CA498DD284}" type="datetimeFigureOut">
              <a:rPr lang="es-ES" smtClean="0"/>
              <a:t>8/12/21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704" y="6356351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5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03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sv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sv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3.svg"/><Relationship Id="rId4" Type="http://schemas.openxmlformats.org/officeDocument/2006/relationships/diagramData" Target="../diagrams/data4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0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Prresentacion 7a CNPPPNNA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01927" y="1429926"/>
            <a:ext cx="10242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78162E"/>
                </a:solidFill>
                <a:latin typeface="Montserrat ExtraBold"/>
                <a:cs typeface="Montserrat ExtraBold"/>
              </a:rPr>
              <a:t>SEGUIMIENTO DE ACUERDOS DE LA</a:t>
            </a:r>
          </a:p>
          <a:p>
            <a:pPr algn="ctr"/>
            <a:r>
              <a:rPr lang="es-ES" sz="2400" dirty="0">
                <a:solidFill>
                  <a:srgbClr val="78162E"/>
                </a:solidFill>
                <a:latin typeface="Montserrat ExtraBold"/>
                <a:cs typeface="Montserrat ExtraBold"/>
              </a:rPr>
              <a:t> 5ª Y 6ª CONFERENCIA NACIONAL DE PROCURADORES DE PROTECCIÓN DE NIÑAS, NIÑOS Y ADOLESCENTES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400653-7878-4B28-9B62-C4E6EF94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238" y="3275341"/>
            <a:ext cx="3525779" cy="256698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18185D1-DB94-4B8C-B960-5FB9210C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3534169"/>
            <a:ext cx="3343274" cy="22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A9D75B-3D0C-4B72-9514-E9B10515A10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5384800" y="194290"/>
            <a:ext cx="5534959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85E2FE-C694-4787-A399-683DB681FA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384800" y="194290"/>
            <a:ext cx="5534959" cy="5905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FBB46B-445A-4FBC-93AA-5082A598B2C3}"/>
              </a:ext>
            </a:extLst>
          </p:cNvPr>
          <p:cNvSpPr txBox="1"/>
          <p:nvPr/>
        </p:nvSpPr>
        <p:spPr>
          <a:xfrm>
            <a:off x="3126614" y="1093071"/>
            <a:ext cx="643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A17C47"/>
                </a:solidFill>
                <a:latin typeface="Montserrat Bold"/>
                <a:cs typeface="Montserrat Bold"/>
              </a:rPr>
              <a:t>ACUERDOS EN MATERIA DE REPRESENTACIÓN JURÍDICA Y RESTITUCIÓN DE DERECHOS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A1DC68E-4D0E-4E48-A589-3D3169EE0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234137"/>
              </p:ext>
            </p:extLst>
          </p:nvPr>
        </p:nvGraphicFramePr>
        <p:xfrm>
          <a:off x="1860885" y="1924522"/>
          <a:ext cx="8454190" cy="386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Gráfico 2" descr="Flujo de trabajo contorno">
            <a:extLst>
              <a:ext uri="{FF2B5EF4-FFF2-40B4-BE49-F238E27FC236}">
                <a16:creationId xmlns:a16="http://schemas.microsoft.com/office/drawing/2014/main" id="{E5EA56F5-51D0-8E41-B64E-D94F6BD21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6982" y="2088931"/>
            <a:ext cx="914400" cy="914400"/>
          </a:xfrm>
          <a:prstGeom prst="rect">
            <a:avLst/>
          </a:prstGeom>
        </p:spPr>
      </p:pic>
      <p:pic>
        <p:nvPicPr>
          <p:cNvPr id="8" name="Gráfico 7" descr="Familia con un niño contorno">
            <a:extLst>
              <a:ext uri="{FF2B5EF4-FFF2-40B4-BE49-F238E27FC236}">
                <a16:creationId xmlns:a16="http://schemas.microsoft.com/office/drawing/2014/main" id="{56ADD80B-3B97-294B-8D14-F7E1FF47C8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2534" y="3429000"/>
            <a:ext cx="914400" cy="914400"/>
          </a:xfrm>
          <a:prstGeom prst="rect">
            <a:avLst/>
          </a:prstGeom>
        </p:spPr>
      </p:pic>
      <p:pic>
        <p:nvPicPr>
          <p:cNvPr id="10" name="Gráfico 9" descr="Niños con relleno sólido">
            <a:extLst>
              <a:ext uri="{FF2B5EF4-FFF2-40B4-BE49-F238E27FC236}">
                <a16:creationId xmlns:a16="http://schemas.microsoft.com/office/drawing/2014/main" id="{B32D145B-B484-3D49-B427-19ADD88F02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12534" y="47064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5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85E2FE-C694-4787-A399-683DB681FA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384800" y="194290"/>
            <a:ext cx="5534959" cy="590550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5648A9E-58B9-4D2B-A6D6-E6F5B2C2E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683710"/>
              </p:ext>
            </p:extLst>
          </p:nvPr>
        </p:nvGraphicFramePr>
        <p:xfrm>
          <a:off x="709448" y="643454"/>
          <a:ext cx="10767849" cy="587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CC86D2C-3664-4A04-A09D-1BFC54B5BAED}"/>
              </a:ext>
            </a:extLst>
          </p:cNvPr>
          <p:cNvSpPr txBox="1"/>
          <p:nvPr/>
        </p:nvSpPr>
        <p:spPr>
          <a:xfrm>
            <a:off x="2687452" y="1430977"/>
            <a:ext cx="643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A17C47"/>
                </a:solidFill>
                <a:latin typeface="Montserrat Bold"/>
                <a:cs typeface="Montserrat Bold"/>
              </a:rPr>
              <a:t>ACUERDOS EN MATERIA DE NORMATIVIDAD Y DIFUSIÓN DE DERECHOS </a:t>
            </a:r>
          </a:p>
        </p:txBody>
      </p:sp>
      <p:pic>
        <p:nvPicPr>
          <p:cNvPr id="3" name="Gráfico 2" descr="Triciclo con relleno sólido">
            <a:extLst>
              <a:ext uri="{FF2B5EF4-FFF2-40B4-BE49-F238E27FC236}">
                <a16:creationId xmlns:a16="http://schemas.microsoft.com/office/drawing/2014/main" id="{1CACF0C2-CFC5-A843-97EE-9D36116FB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39324" y="4595648"/>
            <a:ext cx="914400" cy="914400"/>
          </a:xfrm>
          <a:prstGeom prst="rect">
            <a:avLst/>
          </a:prstGeom>
        </p:spPr>
      </p:pic>
      <p:pic>
        <p:nvPicPr>
          <p:cNvPr id="11" name="Gráfico 10" descr="Mujer con niño con relleno sólido">
            <a:extLst>
              <a:ext uri="{FF2B5EF4-FFF2-40B4-BE49-F238E27FC236}">
                <a16:creationId xmlns:a16="http://schemas.microsoft.com/office/drawing/2014/main" id="{7F4FCDFA-CFB3-D147-8EDD-94716BC703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33020" y="4595648"/>
            <a:ext cx="914400" cy="914400"/>
          </a:xfrm>
          <a:prstGeom prst="rect">
            <a:avLst/>
          </a:prstGeom>
        </p:spPr>
      </p:pic>
      <p:pic>
        <p:nvPicPr>
          <p:cNvPr id="14" name="Gráfico 13" descr="Escudo con relleno sólido">
            <a:extLst>
              <a:ext uri="{FF2B5EF4-FFF2-40B4-BE49-F238E27FC236}">
                <a16:creationId xmlns:a16="http://schemas.microsoft.com/office/drawing/2014/main" id="{ADE20FD8-660C-0448-81BD-AB00423BA5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36172" y="45956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7B12B2A-80F1-4B01-BE7D-71AD72514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334218"/>
              </p:ext>
            </p:extLst>
          </p:nvPr>
        </p:nvGraphicFramePr>
        <p:xfrm>
          <a:off x="862156" y="1757027"/>
          <a:ext cx="10474037" cy="496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9C3323F-6FAE-4CE0-899E-DCA065283D1A}"/>
              </a:ext>
            </a:extLst>
          </p:cNvPr>
          <p:cNvSpPr txBox="1"/>
          <p:nvPr/>
        </p:nvSpPr>
        <p:spPr>
          <a:xfrm>
            <a:off x="3126614" y="1093071"/>
            <a:ext cx="643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A17C47"/>
                </a:solidFill>
                <a:latin typeface="Montserrat Bold"/>
                <a:cs typeface="Montserrat Bold"/>
              </a:rPr>
              <a:t>ACUERDOS EN MATERIA DE REGULACIÓN DE</a:t>
            </a:r>
          </a:p>
          <a:p>
            <a:pPr algn="ctr"/>
            <a:r>
              <a:rPr lang="es-ES" dirty="0">
                <a:solidFill>
                  <a:srgbClr val="A17C47"/>
                </a:solidFill>
                <a:latin typeface="Montserrat Bold"/>
                <a:cs typeface="Montserrat Bold"/>
              </a:rPr>
              <a:t> CENTROS DE ASISTENCIA SOCIAL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2C9EE2-CAF7-4391-8437-4865F464E8A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5083602" y="192380"/>
            <a:ext cx="5534959" cy="590550"/>
          </a:xfrm>
          <a:prstGeom prst="rect">
            <a:avLst/>
          </a:prstGeom>
        </p:spPr>
      </p:pic>
      <p:pic>
        <p:nvPicPr>
          <p:cNvPr id="3" name="Gráfico 2" descr="Inicio1 con relleno sólido">
            <a:extLst>
              <a:ext uri="{FF2B5EF4-FFF2-40B4-BE49-F238E27FC236}">
                <a16:creationId xmlns:a16="http://schemas.microsoft.com/office/drawing/2014/main" id="{3419FD4F-0658-F646-8D51-2CF2AA0DCA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4000" y="4364049"/>
            <a:ext cx="1989122" cy="19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85E2FE-C694-4787-A399-683DB681FA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384800" y="194290"/>
            <a:ext cx="5534959" cy="59055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B2A0D02-D9C3-4815-945F-92178A69D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408767"/>
              </p:ext>
            </p:extLst>
          </p:nvPr>
        </p:nvGraphicFramePr>
        <p:xfrm>
          <a:off x="2375682" y="1864242"/>
          <a:ext cx="7145644" cy="394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16B30E4-1CDF-44B5-854C-99A11C7DCCAC}"/>
              </a:ext>
            </a:extLst>
          </p:cNvPr>
          <p:cNvSpPr txBox="1"/>
          <p:nvPr/>
        </p:nvSpPr>
        <p:spPr>
          <a:xfrm>
            <a:off x="2732476" y="1140368"/>
            <a:ext cx="643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A17C47"/>
                </a:solidFill>
                <a:latin typeface="Montserrat Bold"/>
                <a:cs typeface="Montserrat Bold"/>
              </a:rPr>
              <a:t>ACUERDOS EN MATERIA DE COORDINACIÓN Y REGISTROS</a:t>
            </a:r>
          </a:p>
        </p:txBody>
      </p:sp>
      <p:pic>
        <p:nvPicPr>
          <p:cNvPr id="5" name="Gráfico 4" descr="Reunión en línea contorno">
            <a:extLst>
              <a:ext uri="{FF2B5EF4-FFF2-40B4-BE49-F238E27FC236}">
                <a16:creationId xmlns:a16="http://schemas.microsoft.com/office/drawing/2014/main" id="{F633F89E-45CA-BB45-B74C-44CCE604D9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95" y="1739402"/>
            <a:ext cx="914400" cy="914400"/>
          </a:xfrm>
          <a:prstGeom prst="rect">
            <a:avLst/>
          </a:prstGeom>
        </p:spPr>
      </p:pic>
      <p:pic>
        <p:nvPicPr>
          <p:cNvPr id="9" name="Gráfico 8" descr="Aula de clases contorno">
            <a:extLst>
              <a:ext uri="{FF2B5EF4-FFF2-40B4-BE49-F238E27FC236}">
                <a16:creationId xmlns:a16="http://schemas.microsoft.com/office/drawing/2014/main" id="{9A934791-A79B-9343-BF6C-3E853C5643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62559" y="4897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6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300</Words>
  <Application>Microsoft Macintosh PowerPoint</Application>
  <PresentationFormat>Personalizado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Bold</vt:lpstr>
      <vt:lpstr>Montserrat ExtraBold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DIF Nacional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Ordaz</dc:creator>
  <cp:lastModifiedBy>Alberto Díaz Alavez</cp:lastModifiedBy>
  <cp:revision>27</cp:revision>
  <dcterms:created xsi:type="dcterms:W3CDTF">2021-11-24T22:51:09Z</dcterms:created>
  <dcterms:modified xsi:type="dcterms:W3CDTF">2021-12-08T12:34:16Z</dcterms:modified>
</cp:coreProperties>
</file>