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8" r:id="rId5"/>
    <p:sldId id="288" r:id="rId6"/>
    <p:sldId id="304" r:id="rId7"/>
    <p:sldId id="305" r:id="rId8"/>
    <p:sldId id="306" r:id="rId9"/>
    <p:sldId id="314" r:id="rId10"/>
    <p:sldId id="269" r:id="rId11"/>
    <p:sldId id="312" r:id="rId12"/>
    <p:sldId id="317" r:id="rId13"/>
    <p:sldId id="318" r:id="rId14"/>
    <p:sldId id="319" r:id="rId15"/>
    <p:sldId id="313" r:id="rId16"/>
    <p:sldId id="321" r:id="rId17"/>
    <p:sldId id="293" r:id="rId18"/>
    <p:sldId id="297" r:id="rId19"/>
    <p:sldId id="296" r:id="rId20"/>
    <p:sldId id="271" r:id="rId21"/>
    <p:sldId id="290" r:id="rId22"/>
    <p:sldId id="284" r:id="rId23"/>
    <p:sldId id="291" r:id="rId24"/>
    <p:sldId id="292" r:id="rId25"/>
    <p:sldId id="303" r:id="rId26"/>
    <p:sldId id="294" r:id="rId27"/>
    <p:sldId id="302" r:id="rId28"/>
    <p:sldId id="258" r:id="rId29"/>
  </p:sldIdLst>
  <p:sldSz cx="1219835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666"/>
    <a:srgbClr val="FFC000"/>
    <a:srgbClr val="9D2449"/>
    <a:srgbClr val="740000"/>
    <a:srgbClr val="2C7666"/>
    <a:srgbClr val="1D4136"/>
    <a:srgbClr val="5F0000"/>
    <a:srgbClr val="285C4D"/>
    <a:srgbClr val="C08E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93"/>
  </p:normalViewPr>
  <p:slideViewPr>
    <p:cSldViewPr snapToGrid="0" snapToObjects="1">
      <p:cViewPr varScale="1">
        <p:scale>
          <a:sx n="64" d="100"/>
          <a:sy n="64" d="100"/>
        </p:scale>
        <p:origin x="654" y="9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ADCA1-8ACC-4649-8B00-A0992E43771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E4B741-E934-4BD1-9BE2-649436661710}">
      <dgm:prSet phldrT="[Texto]"/>
      <dgm:spPr>
        <a:solidFill>
          <a:srgbClr val="78162E"/>
        </a:solidFill>
        <a:ln>
          <a:solidFill>
            <a:srgbClr val="78162E"/>
          </a:solidFill>
        </a:ln>
      </dgm:spPr>
      <dgm:t>
        <a:bodyPr/>
        <a:lstStyle/>
        <a:p>
          <a:r>
            <a:rPr lang="es-MX" dirty="0"/>
            <a:t>Registro Cobro Internacional de Alimentos</a:t>
          </a:r>
        </a:p>
      </dgm:t>
    </dgm:pt>
    <dgm:pt modelId="{B47B305D-4644-41F5-B089-C395C79BC81E}" type="parTrans" cxnId="{3225975D-7775-48FE-9A48-E5317FE661FE}">
      <dgm:prSet/>
      <dgm:spPr/>
      <dgm:t>
        <a:bodyPr/>
        <a:lstStyle/>
        <a:p>
          <a:endParaRPr lang="es-MX"/>
        </a:p>
      </dgm:t>
    </dgm:pt>
    <dgm:pt modelId="{072285A9-F06A-4E4E-A997-E67A56F8DE01}" type="sibTrans" cxnId="{3225975D-7775-48FE-9A48-E5317FE661FE}">
      <dgm:prSet/>
      <dgm:spPr>
        <a:ln>
          <a:solidFill>
            <a:srgbClr val="78162E"/>
          </a:solidFill>
        </a:ln>
      </dgm:spPr>
      <dgm:t>
        <a:bodyPr/>
        <a:lstStyle/>
        <a:p>
          <a:endParaRPr lang="es-MX"/>
        </a:p>
      </dgm:t>
    </dgm:pt>
    <dgm:pt modelId="{D8F2D30B-4A39-4084-A7A2-FA8C2DC099C9}">
      <dgm:prSet phldrT="[Texto]"/>
      <dgm:spPr>
        <a:solidFill>
          <a:srgbClr val="A17C47"/>
        </a:solidFill>
        <a:ln>
          <a:solidFill>
            <a:srgbClr val="A17C47"/>
          </a:solidFill>
        </a:ln>
      </dgm:spPr>
      <dgm:t>
        <a:bodyPr/>
        <a:lstStyle/>
        <a:p>
          <a:r>
            <a:rPr lang="es-MX" dirty="0"/>
            <a:t>Registro de Medidas de Protección</a:t>
          </a:r>
        </a:p>
      </dgm:t>
    </dgm:pt>
    <dgm:pt modelId="{59CB772C-E85C-44E8-88EE-4AD4AA97193C}" type="parTrans" cxnId="{3871FA77-3390-4EB6-A29E-AE259762C338}">
      <dgm:prSet/>
      <dgm:spPr/>
      <dgm:t>
        <a:bodyPr/>
        <a:lstStyle/>
        <a:p>
          <a:endParaRPr lang="es-MX"/>
        </a:p>
      </dgm:t>
    </dgm:pt>
    <dgm:pt modelId="{91274B35-F6B3-40C8-B5EA-960EFCD9EF33}" type="sibTrans" cxnId="{3871FA77-3390-4EB6-A29E-AE259762C338}">
      <dgm:prSet/>
      <dgm:spPr>
        <a:ln>
          <a:solidFill>
            <a:srgbClr val="A17C47"/>
          </a:solidFill>
        </a:ln>
      </dgm:spPr>
      <dgm:t>
        <a:bodyPr/>
        <a:lstStyle/>
        <a:p>
          <a:endParaRPr lang="es-MX"/>
        </a:p>
      </dgm:t>
    </dgm:pt>
    <dgm:pt modelId="{78A59D86-3A73-48D3-B148-4243CBBB00F5}">
      <dgm:prSet phldrT="[Texto]"/>
      <dgm:spPr>
        <a:solidFill>
          <a:srgbClr val="1D4136"/>
        </a:solidFill>
        <a:ln>
          <a:solidFill>
            <a:srgbClr val="1D4136"/>
          </a:solidFill>
        </a:ln>
      </dgm:spPr>
      <dgm:t>
        <a:bodyPr/>
        <a:lstStyle/>
        <a:p>
          <a:r>
            <a:rPr lang="es-MX" dirty="0"/>
            <a:t>Registro de NNA en Contexto de Migración</a:t>
          </a:r>
        </a:p>
      </dgm:t>
    </dgm:pt>
    <dgm:pt modelId="{1EF6A0DD-B53E-446A-A08C-9C0E2C96CD27}" type="parTrans" cxnId="{8E5FE769-4FEC-4077-921D-46426CD5A34B}">
      <dgm:prSet/>
      <dgm:spPr/>
      <dgm:t>
        <a:bodyPr/>
        <a:lstStyle/>
        <a:p>
          <a:endParaRPr lang="es-MX"/>
        </a:p>
      </dgm:t>
    </dgm:pt>
    <dgm:pt modelId="{244B5FD3-AE14-438E-B58E-1DB7B81A3D7F}" type="sibTrans" cxnId="{8E5FE769-4FEC-4077-921D-46426CD5A34B}">
      <dgm:prSet/>
      <dgm:spPr>
        <a:ln>
          <a:solidFill>
            <a:srgbClr val="1D4136"/>
          </a:solidFill>
        </a:ln>
      </dgm:spPr>
      <dgm:t>
        <a:bodyPr/>
        <a:lstStyle/>
        <a:p>
          <a:endParaRPr lang="es-MX"/>
        </a:p>
      </dgm:t>
    </dgm:pt>
    <dgm:pt modelId="{42F359D1-54E3-46BC-9467-68AD81802451}" type="pres">
      <dgm:prSet presAssocID="{CB3ADCA1-8ACC-4649-8B00-A0992E43771B}" presName="Name0" presStyleCnt="0">
        <dgm:presLayoutVars>
          <dgm:chMax val="21"/>
          <dgm:chPref val="21"/>
        </dgm:presLayoutVars>
      </dgm:prSet>
      <dgm:spPr/>
    </dgm:pt>
    <dgm:pt modelId="{9D71CDEF-7687-48EF-8E69-3C32622EC744}" type="pres">
      <dgm:prSet presAssocID="{9AE4B741-E934-4BD1-9BE2-649436661710}" presName="text1" presStyleCnt="0"/>
      <dgm:spPr/>
    </dgm:pt>
    <dgm:pt modelId="{88BA8292-2926-4CBD-B2C5-76EE983E327F}" type="pres">
      <dgm:prSet presAssocID="{9AE4B741-E934-4BD1-9BE2-64943666171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13D26B-C2DA-40BE-936C-2B05DB43C083}" type="pres">
      <dgm:prSet presAssocID="{9AE4B741-E934-4BD1-9BE2-649436661710}" presName="textaccent1" presStyleCnt="0"/>
      <dgm:spPr/>
    </dgm:pt>
    <dgm:pt modelId="{EBEAA398-CFC0-40EA-A478-BEFDAD479FFC}" type="pres">
      <dgm:prSet presAssocID="{9AE4B741-E934-4BD1-9BE2-649436661710}" presName="accentRepeatNode" presStyleLbl="solidAlignAcc1" presStyleIdx="0" presStyleCnt="6"/>
      <dgm:spPr>
        <a:ln>
          <a:solidFill>
            <a:srgbClr val="78162E"/>
          </a:solidFill>
        </a:ln>
      </dgm:spPr>
    </dgm:pt>
    <dgm:pt modelId="{4EB70C6C-7302-4581-938D-41E002366701}" type="pres">
      <dgm:prSet presAssocID="{072285A9-F06A-4E4E-A997-E67A56F8DE01}" presName="image1" presStyleCnt="0"/>
      <dgm:spPr/>
    </dgm:pt>
    <dgm:pt modelId="{B345B6FD-3456-4836-87D9-08966B9303FB}" type="pres">
      <dgm:prSet presAssocID="{072285A9-F06A-4E4E-A997-E67A56F8DE01}" presName="imageRepeatNode" presStyleLbl="alignAcc1" presStyleIdx="0" presStyleCnt="3"/>
      <dgm:spPr/>
    </dgm:pt>
    <dgm:pt modelId="{A1A26399-B618-4679-87ED-471D76E571AC}" type="pres">
      <dgm:prSet presAssocID="{072285A9-F06A-4E4E-A997-E67A56F8DE01}" presName="imageaccent1" presStyleCnt="0"/>
      <dgm:spPr/>
    </dgm:pt>
    <dgm:pt modelId="{8E818DD0-BC87-455A-95E2-83CA05DBD533}" type="pres">
      <dgm:prSet presAssocID="{072285A9-F06A-4E4E-A997-E67A56F8DE01}" presName="accentRepeatNode" presStyleLbl="solidAlignAcc1" presStyleIdx="1" presStyleCnt="6"/>
      <dgm:spPr>
        <a:ln>
          <a:solidFill>
            <a:srgbClr val="78162E"/>
          </a:solidFill>
        </a:ln>
      </dgm:spPr>
    </dgm:pt>
    <dgm:pt modelId="{B78B6B7D-261C-41F1-902E-F7770A2BF401}" type="pres">
      <dgm:prSet presAssocID="{D8F2D30B-4A39-4084-A7A2-FA8C2DC099C9}" presName="text2" presStyleCnt="0"/>
      <dgm:spPr/>
    </dgm:pt>
    <dgm:pt modelId="{240B6E42-37C7-49A7-90F7-5D0A632B9FBB}" type="pres">
      <dgm:prSet presAssocID="{D8F2D30B-4A39-4084-A7A2-FA8C2DC099C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50F842-34A4-4823-8299-A68A07D0F4C4}" type="pres">
      <dgm:prSet presAssocID="{D8F2D30B-4A39-4084-A7A2-FA8C2DC099C9}" presName="textaccent2" presStyleCnt="0"/>
      <dgm:spPr/>
    </dgm:pt>
    <dgm:pt modelId="{6A11940D-EB4F-46AB-8691-651651AB0D9B}" type="pres">
      <dgm:prSet presAssocID="{D8F2D30B-4A39-4084-A7A2-FA8C2DC099C9}" presName="accentRepeatNode" presStyleLbl="solidAlignAcc1" presStyleIdx="2" presStyleCnt="6"/>
      <dgm:spPr>
        <a:ln>
          <a:solidFill>
            <a:srgbClr val="A17C47"/>
          </a:solidFill>
        </a:ln>
      </dgm:spPr>
    </dgm:pt>
    <dgm:pt modelId="{0FC696B1-B68E-4900-9CF8-D56DABEADA8D}" type="pres">
      <dgm:prSet presAssocID="{91274B35-F6B3-40C8-B5EA-960EFCD9EF33}" presName="image2" presStyleCnt="0"/>
      <dgm:spPr/>
    </dgm:pt>
    <dgm:pt modelId="{88CE6341-4CFA-4968-A8E0-F4C797A71FA0}" type="pres">
      <dgm:prSet presAssocID="{91274B35-F6B3-40C8-B5EA-960EFCD9EF33}" presName="imageRepeatNode" presStyleLbl="alignAcc1" presStyleIdx="1" presStyleCnt="3" custLinFactNeighborX="12542"/>
      <dgm:spPr/>
    </dgm:pt>
    <dgm:pt modelId="{B8474313-23FF-4817-8979-8E092C1ED457}" type="pres">
      <dgm:prSet presAssocID="{91274B35-F6B3-40C8-B5EA-960EFCD9EF33}" presName="imageaccent2" presStyleCnt="0"/>
      <dgm:spPr/>
    </dgm:pt>
    <dgm:pt modelId="{174F5AAA-7298-436D-B5E0-DE063323AE05}" type="pres">
      <dgm:prSet presAssocID="{91274B35-F6B3-40C8-B5EA-960EFCD9EF33}" presName="accentRepeatNode" presStyleLbl="solidAlignAcc1" presStyleIdx="3" presStyleCnt="6"/>
      <dgm:spPr>
        <a:ln>
          <a:solidFill>
            <a:srgbClr val="A17C47"/>
          </a:solidFill>
        </a:ln>
      </dgm:spPr>
    </dgm:pt>
    <dgm:pt modelId="{8C82B3C5-9C36-4E0A-A80C-CB44149CB770}" type="pres">
      <dgm:prSet presAssocID="{78A59D86-3A73-48D3-B148-4243CBBB00F5}" presName="text3" presStyleCnt="0"/>
      <dgm:spPr/>
    </dgm:pt>
    <dgm:pt modelId="{76C9266D-482B-4166-A6B0-B2680D238672}" type="pres">
      <dgm:prSet presAssocID="{78A59D86-3A73-48D3-B148-4243CBBB00F5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5CB8E8-B609-4CD0-AD70-842FD7E64028}" type="pres">
      <dgm:prSet presAssocID="{78A59D86-3A73-48D3-B148-4243CBBB00F5}" presName="textaccent3" presStyleCnt="0"/>
      <dgm:spPr/>
    </dgm:pt>
    <dgm:pt modelId="{AF50B48F-17A4-4C8B-92A6-019C4E79DFF4}" type="pres">
      <dgm:prSet presAssocID="{78A59D86-3A73-48D3-B148-4243CBBB00F5}" presName="accentRepeatNode" presStyleLbl="solidAlignAcc1" presStyleIdx="4" presStyleCnt="6"/>
      <dgm:spPr>
        <a:ln>
          <a:solidFill>
            <a:srgbClr val="1D4136"/>
          </a:solidFill>
        </a:ln>
      </dgm:spPr>
    </dgm:pt>
    <dgm:pt modelId="{DC67CFAD-08D1-40E3-93FD-EDAEA02DDF63}" type="pres">
      <dgm:prSet presAssocID="{244B5FD3-AE14-438E-B58E-1DB7B81A3D7F}" presName="image3" presStyleCnt="0"/>
      <dgm:spPr/>
    </dgm:pt>
    <dgm:pt modelId="{17DDC890-5B71-4708-A1F2-8271E3DDEA4E}" type="pres">
      <dgm:prSet presAssocID="{244B5FD3-AE14-438E-B58E-1DB7B81A3D7F}" presName="imageRepeatNode" presStyleLbl="alignAcc1" presStyleIdx="2" presStyleCnt="3" custLinFactNeighborX="1792" custLinFactNeighborY="2078"/>
      <dgm:spPr/>
    </dgm:pt>
    <dgm:pt modelId="{1095FE83-641F-4892-8048-0D0F7483BB0D}" type="pres">
      <dgm:prSet presAssocID="{244B5FD3-AE14-438E-B58E-1DB7B81A3D7F}" presName="imageaccent3" presStyleCnt="0"/>
      <dgm:spPr/>
    </dgm:pt>
    <dgm:pt modelId="{11791F30-532C-4498-BE9F-9D2BE942B8C4}" type="pres">
      <dgm:prSet presAssocID="{244B5FD3-AE14-438E-B58E-1DB7B81A3D7F}" presName="accentRepeatNode" presStyleLbl="solidAlignAcc1" presStyleIdx="5" presStyleCnt="6"/>
      <dgm:spPr>
        <a:ln>
          <a:solidFill>
            <a:srgbClr val="1D4136"/>
          </a:solidFill>
        </a:ln>
      </dgm:spPr>
    </dgm:pt>
  </dgm:ptLst>
  <dgm:cxnLst>
    <dgm:cxn modelId="{6C8A5733-EB03-4EF1-9BFE-0898057367EA}" type="presOf" srcId="{9AE4B741-E934-4BD1-9BE2-649436661710}" destId="{88BA8292-2926-4CBD-B2C5-76EE983E327F}" srcOrd="0" destOrd="0" presId="urn:microsoft.com/office/officeart/2008/layout/HexagonCluster"/>
    <dgm:cxn modelId="{3225975D-7775-48FE-9A48-E5317FE661FE}" srcId="{CB3ADCA1-8ACC-4649-8B00-A0992E43771B}" destId="{9AE4B741-E934-4BD1-9BE2-649436661710}" srcOrd="0" destOrd="0" parTransId="{B47B305D-4644-41F5-B089-C395C79BC81E}" sibTransId="{072285A9-F06A-4E4E-A997-E67A56F8DE01}"/>
    <dgm:cxn modelId="{A629F868-51E8-4FDF-8EE3-349265479376}" type="presOf" srcId="{244B5FD3-AE14-438E-B58E-1DB7B81A3D7F}" destId="{17DDC890-5B71-4708-A1F2-8271E3DDEA4E}" srcOrd="0" destOrd="0" presId="urn:microsoft.com/office/officeart/2008/layout/HexagonCluster"/>
    <dgm:cxn modelId="{8E5FE769-4FEC-4077-921D-46426CD5A34B}" srcId="{CB3ADCA1-8ACC-4649-8B00-A0992E43771B}" destId="{78A59D86-3A73-48D3-B148-4243CBBB00F5}" srcOrd="2" destOrd="0" parTransId="{1EF6A0DD-B53E-446A-A08C-9C0E2C96CD27}" sibTransId="{244B5FD3-AE14-438E-B58E-1DB7B81A3D7F}"/>
    <dgm:cxn modelId="{3871FA77-3390-4EB6-A29E-AE259762C338}" srcId="{CB3ADCA1-8ACC-4649-8B00-A0992E43771B}" destId="{D8F2D30B-4A39-4084-A7A2-FA8C2DC099C9}" srcOrd="1" destOrd="0" parTransId="{59CB772C-E85C-44E8-88EE-4AD4AA97193C}" sibTransId="{91274B35-F6B3-40C8-B5EA-960EFCD9EF33}"/>
    <dgm:cxn modelId="{A16ABF95-C82A-4E2B-817E-B2FFB9967512}" type="presOf" srcId="{CB3ADCA1-8ACC-4649-8B00-A0992E43771B}" destId="{42F359D1-54E3-46BC-9467-68AD81802451}" srcOrd="0" destOrd="0" presId="urn:microsoft.com/office/officeart/2008/layout/HexagonCluster"/>
    <dgm:cxn modelId="{5F7DF2A6-12A4-43DD-99D8-9EC615209103}" type="presOf" srcId="{78A59D86-3A73-48D3-B148-4243CBBB00F5}" destId="{76C9266D-482B-4166-A6B0-B2680D238672}" srcOrd="0" destOrd="0" presId="urn:microsoft.com/office/officeart/2008/layout/HexagonCluster"/>
    <dgm:cxn modelId="{C04321D4-99FE-416E-98A7-591F7A5AA4F5}" type="presOf" srcId="{D8F2D30B-4A39-4084-A7A2-FA8C2DC099C9}" destId="{240B6E42-37C7-49A7-90F7-5D0A632B9FBB}" srcOrd="0" destOrd="0" presId="urn:microsoft.com/office/officeart/2008/layout/HexagonCluster"/>
    <dgm:cxn modelId="{878F18DA-E83D-4C7D-9ADC-92B00B930E87}" type="presOf" srcId="{072285A9-F06A-4E4E-A997-E67A56F8DE01}" destId="{B345B6FD-3456-4836-87D9-08966B9303FB}" srcOrd="0" destOrd="0" presId="urn:microsoft.com/office/officeart/2008/layout/HexagonCluster"/>
    <dgm:cxn modelId="{CB6181FA-6731-4757-9B62-0B4F04EC6E07}" type="presOf" srcId="{91274B35-F6B3-40C8-B5EA-960EFCD9EF33}" destId="{88CE6341-4CFA-4968-A8E0-F4C797A71FA0}" srcOrd="0" destOrd="0" presId="urn:microsoft.com/office/officeart/2008/layout/HexagonCluster"/>
    <dgm:cxn modelId="{C11C9210-14ED-4CD3-8739-6DAE5673F147}" type="presParOf" srcId="{42F359D1-54E3-46BC-9467-68AD81802451}" destId="{9D71CDEF-7687-48EF-8E69-3C32622EC744}" srcOrd="0" destOrd="0" presId="urn:microsoft.com/office/officeart/2008/layout/HexagonCluster"/>
    <dgm:cxn modelId="{31E5F3ED-5CE6-4D00-A3CC-0B35231F16E4}" type="presParOf" srcId="{9D71CDEF-7687-48EF-8E69-3C32622EC744}" destId="{88BA8292-2926-4CBD-B2C5-76EE983E327F}" srcOrd="0" destOrd="0" presId="urn:microsoft.com/office/officeart/2008/layout/HexagonCluster"/>
    <dgm:cxn modelId="{67BB7528-47C9-47A5-AF25-9AF37611142A}" type="presParOf" srcId="{42F359D1-54E3-46BC-9467-68AD81802451}" destId="{5F13D26B-C2DA-40BE-936C-2B05DB43C083}" srcOrd="1" destOrd="0" presId="urn:microsoft.com/office/officeart/2008/layout/HexagonCluster"/>
    <dgm:cxn modelId="{ABA5C2D0-2A06-4536-BA2E-5DC79108AF21}" type="presParOf" srcId="{5F13D26B-C2DA-40BE-936C-2B05DB43C083}" destId="{EBEAA398-CFC0-40EA-A478-BEFDAD479FFC}" srcOrd="0" destOrd="0" presId="urn:microsoft.com/office/officeart/2008/layout/HexagonCluster"/>
    <dgm:cxn modelId="{FC463D23-F557-4BD4-9312-D5D49A90504E}" type="presParOf" srcId="{42F359D1-54E3-46BC-9467-68AD81802451}" destId="{4EB70C6C-7302-4581-938D-41E002366701}" srcOrd="2" destOrd="0" presId="urn:microsoft.com/office/officeart/2008/layout/HexagonCluster"/>
    <dgm:cxn modelId="{312FB370-3911-41FC-82BD-F3DC6755D6DD}" type="presParOf" srcId="{4EB70C6C-7302-4581-938D-41E002366701}" destId="{B345B6FD-3456-4836-87D9-08966B9303FB}" srcOrd="0" destOrd="0" presId="urn:microsoft.com/office/officeart/2008/layout/HexagonCluster"/>
    <dgm:cxn modelId="{6C2A1B70-696D-4A01-BC8E-CA034D87C2C9}" type="presParOf" srcId="{42F359D1-54E3-46BC-9467-68AD81802451}" destId="{A1A26399-B618-4679-87ED-471D76E571AC}" srcOrd="3" destOrd="0" presId="urn:microsoft.com/office/officeart/2008/layout/HexagonCluster"/>
    <dgm:cxn modelId="{99E3B944-0861-4455-AC0A-D418604760FF}" type="presParOf" srcId="{A1A26399-B618-4679-87ED-471D76E571AC}" destId="{8E818DD0-BC87-455A-95E2-83CA05DBD533}" srcOrd="0" destOrd="0" presId="urn:microsoft.com/office/officeart/2008/layout/HexagonCluster"/>
    <dgm:cxn modelId="{CFF01651-5778-4943-83F1-1ADF879ED7A8}" type="presParOf" srcId="{42F359D1-54E3-46BC-9467-68AD81802451}" destId="{B78B6B7D-261C-41F1-902E-F7770A2BF401}" srcOrd="4" destOrd="0" presId="urn:microsoft.com/office/officeart/2008/layout/HexagonCluster"/>
    <dgm:cxn modelId="{732D40C5-86D4-46ED-AA61-2BF884A6EFD8}" type="presParOf" srcId="{B78B6B7D-261C-41F1-902E-F7770A2BF401}" destId="{240B6E42-37C7-49A7-90F7-5D0A632B9FBB}" srcOrd="0" destOrd="0" presId="urn:microsoft.com/office/officeart/2008/layout/HexagonCluster"/>
    <dgm:cxn modelId="{35AAE5EB-F85C-496E-A382-1B1084976E74}" type="presParOf" srcId="{42F359D1-54E3-46BC-9467-68AD81802451}" destId="{7A50F842-34A4-4823-8299-A68A07D0F4C4}" srcOrd="5" destOrd="0" presId="urn:microsoft.com/office/officeart/2008/layout/HexagonCluster"/>
    <dgm:cxn modelId="{BDD0E823-695A-4B1B-B3D7-B5867F3FE386}" type="presParOf" srcId="{7A50F842-34A4-4823-8299-A68A07D0F4C4}" destId="{6A11940D-EB4F-46AB-8691-651651AB0D9B}" srcOrd="0" destOrd="0" presId="urn:microsoft.com/office/officeart/2008/layout/HexagonCluster"/>
    <dgm:cxn modelId="{C6E829F8-2890-4C2E-BE74-1721D084C724}" type="presParOf" srcId="{42F359D1-54E3-46BC-9467-68AD81802451}" destId="{0FC696B1-B68E-4900-9CF8-D56DABEADA8D}" srcOrd="6" destOrd="0" presId="urn:microsoft.com/office/officeart/2008/layout/HexagonCluster"/>
    <dgm:cxn modelId="{5513C2C2-6EFB-4202-8794-399FDD839DC3}" type="presParOf" srcId="{0FC696B1-B68E-4900-9CF8-D56DABEADA8D}" destId="{88CE6341-4CFA-4968-A8E0-F4C797A71FA0}" srcOrd="0" destOrd="0" presId="urn:microsoft.com/office/officeart/2008/layout/HexagonCluster"/>
    <dgm:cxn modelId="{D2DC650A-7FA4-44D3-A9B9-790B678F9C36}" type="presParOf" srcId="{42F359D1-54E3-46BC-9467-68AD81802451}" destId="{B8474313-23FF-4817-8979-8E092C1ED457}" srcOrd="7" destOrd="0" presId="urn:microsoft.com/office/officeart/2008/layout/HexagonCluster"/>
    <dgm:cxn modelId="{22AE6F95-22CB-4DD2-862D-50FDCB3EBCF6}" type="presParOf" srcId="{B8474313-23FF-4817-8979-8E092C1ED457}" destId="{174F5AAA-7298-436D-B5E0-DE063323AE05}" srcOrd="0" destOrd="0" presId="urn:microsoft.com/office/officeart/2008/layout/HexagonCluster"/>
    <dgm:cxn modelId="{C85A4457-58DB-4DCF-A45A-B2F8BACB4E70}" type="presParOf" srcId="{42F359D1-54E3-46BC-9467-68AD81802451}" destId="{8C82B3C5-9C36-4E0A-A80C-CB44149CB770}" srcOrd="8" destOrd="0" presId="urn:microsoft.com/office/officeart/2008/layout/HexagonCluster"/>
    <dgm:cxn modelId="{2D0DEA20-565C-4B1E-964E-8F26EF14B101}" type="presParOf" srcId="{8C82B3C5-9C36-4E0A-A80C-CB44149CB770}" destId="{76C9266D-482B-4166-A6B0-B2680D238672}" srcOrd="0" destOrd="0" presId="urn:microsoft.com/office/officeart/2008/layout/HexagonCluster"/>
    <dgm:cxn modelId="{A88E892C-24F2-4FF6-9965-A1809D20C5F3}" type="presParOf" srcId="{42F359D1-54E3-46BC-9467-68AD81802451}" destId="{945CB8E8-B609-4CD0-AD70-842FD7E64028}" srcOrd="9" destOrd="0" presId="urn:microsoft.com/office/officeart/2008/layout/HexagonCluster"/>
    <dgm:cxn modelId="{337D780D-9DC0-4F3F-BBFF-9951965DD576}" type="presParOf" srcId="{945CB8E8-B609-4CD0-AD70-842FD7E64028}" destId="{AF50B48F-17A4-4C8B-92A6-019C4E79DFF4}" srcOrd="0" destOrd="0" presId="urn:microsoft.com/office/officeart/2008/layout/HexagonCluster"/>
    <dgm:cxn modelId="{979FBDE4-C24B-4A12-A263-2D84FA5AA1B3}" type="presParOf" srcId="{42F359D1-54E3-46BC-9467-68AD81802451}" destId="{DC67CFAD-08D1-40E3-93FD-EDAEA02DDF63}" srcOrd="10" destOrd="0" presId="urn:microsoft.com/office/officeart/2008/layout/HexagonCluster"/>
    <dgm:cxn modelId="{A11FF60B-4CA7-486F-A9BE-B67785EA62DD}" type="presParOf" srcId="{DC67CFAD-08D1-40E3-93FD-EDAEA02DDF63}" destId="{17DDC890-5B71-4708-A1F2-8271E3DDEA4E}" srcOrd="0" destOrd="0" presId="urn:microsoft.com/office/officeart/2008/layout/HexagonCluster"/>
    <dgm:cxn modelId="{0C62B25B-D6C8-4C40-B28F-7665208CD5B9}" type="presParOf" srcId="{42F359D1-54E3-46BC-9467-68AD81802451}" destId="{1095FE83-641F-4892-8048-0D0F7483BB0D}" srcOrd="11" destOrd="0" presId="urn:microsoft.com/office/officeart/2008/layout/HexagonCluster"/>
    <dgm:cxn modelId="{51B06A70-4D3F-491E-BCE3-A2A3B63DB543}" type="presParOf" srcId="{1095FE83-641F-4892-8048-0D0F7483BB0D}" destId="{11791F30-532C-4498-BE9F-9D2BE942B8C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C2D48-FE1E-4D92-BC6C-C9837061B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98783B9B-981F-45AE-9101-B85EC32E5918}">
      <dgm:prSet custT="1"/>
      <dgm:spPr>
        <a:ln>
          <a:solidFill>
            <a:srgbClr val="1D4136"/>
          </a:solidFill>
        </a:ln>
      </dgm:spPr>
      <dgm:t>
        <a:bodyPr/>
        <a:lstStyle/>
        <a:p>
          <a:pPr rtl="0"/>
          <a:r>
            <a:rPr lang="es-MX" sz="3200" b="1" dirty="0">
              <a:latin typeface="Montserrat" panose="00000500000000000000" pitchFamily="2" charset="0"/>
            </a:rPr>
            <a:t>Nuevo Modelo y Modificatorio:</a:t>
          </a:r>
        </a:p>
      </dgm:t>
    </dgm:pt>
    <dgm:pt modelId="{FB544D29-3173-4A50-AF42-C66B93F4B4E4}" type="parTrans" cxnId="{A6F1245D-8FE7-45A1-91BE-1D0A499415B4}">
      <dgm:prSet/>
      <dgm:spPr/>
      <dgm:t>
        <a:bodyPr/>
        <a:lstStyle/>
        <a:p>
          <a:endParaRPr lang="es-MX"/>
        </a:p>
      </dgm:t>
    </dgm:pt>
    <dgm:pt modelId="{3D0E6D57-6D85-4A9A-A2AD-BD5A04C724D3}" type="sibTrans" cxnId="{A6F1245D-8FE7-45A1-91BE-1D0A499415B4}">
      <dgm:prSet/>
      <dgm:spPr/>
      <dgm:t>
        <a:bodyPr/>
        <a:lstStyle/>
        <a:p>
          <a:endParaRPr lang="es-MX"/>
        </a:p>
      </dgm:t>
    </dgm:pt>
    <dgm:pt modelId="{5AD032AB-12F2-4ED6-BDB7-CBB23D461C93}">
      <dgm:prSet/>
      <dgm:spPr>
        <a:ln>
          <a:solidFill>
            <a:srgbClr val="1D4136"/>
          </a:solidFill>
        </a:ln>
      </dgm:spPr>
      <dgm:t>
        <a:bodyPr/>
        <a:lstStyle/>
        <a:p>
          <a:pPr rtl="0"/>
          <a:r>
            <a:rPr lang="es-MX" sz="2800" dirty="0">
              <a:latin typeface="Montserrat" panose="00000500000000000000" pitchFamily="2" charset="0"/>
            </a:rPr>
            <a:t>Convenio Único</a:t>
          </a:r>
        </a:p>
      </dgm:t>
    </dgm:pt>
    <dgm:pt modelId="{F45B2EDC-946F-4449-BA26-D4B563B7BE62}" type="parTrans" cxnId="{4792D3E2-E1FA-4D05-A4F2-498992B507C8}">
      <dgm:prSet/>
      <dgm:spPr/>
      <dgm:t>
        <a:bodyPr/>
        <a:lstStyle/>
        <a:p>
          <a:endParaRPr lang="es-MX"/>
        </a:p>
      </dgm:t>
    </dgm:pt>
    <dgm:pt modelId="{BE1BBD74-73B1-4CEF-8A42-8E1D8888C68B}" type="sibTrans" cxnId="{4792D3E2-E1FA-4D05-A4F2-498992B507C8}">
      <dgm:prSet/>
      <dgm:spPr>
        <a:ln>
          <a:solidFill>
            <a:srgbClr val="1D4136"/>
          </a:solidFill>
        </a:ln>
      </dgm:spPr>
      <dgm:t>
        <a:bodyPr/>
        <a:lstStyle/>
        <a:p>
          <a:endParaRPr lang="es-MX"/>
        </a:p>
      </dgm:t>
    </dgm:pt>
    <dgm:pt modelId="{2188A832-1370-4043-ADA9-BC58D3D6A037}">
      <dgm:prSet/>
      <dgm:spPr>
        <a:ln>
          <a:solidFill>
            <a:srgbClr val="1D4136"/>
          </a:solidFill>
        </a:ln>
      </dgm:spPr>
      <dgm:t>
        <a:bodyPr/>
        <a:lstStyle/>
        <a:p>
          <a:pPr rtl="0"/>
          <a:r>
            <a:rPr lang="es-MX" sz="2800" dirty="0">
              <a:latin typeface="Montserrat" panose="00000500000000000000" pitchFamily="2" charset="0"/>
            </a:rPr>
            <a:t>Planes de Trabajo para colaboración directa con la Procuraduría Federal</a:t>
          </a:r>
        </a:p>
      </dgm:t>
    </dgm:pt>
    <dgm:pt modelId="{BD5252D8-2066-4249-8E1F-2F67758135A3}" type="parTrans" cxnId="{93CEB67F-DD77-49B1-BD1B-31873C76AA66}">
      <dgm:prSet/>
      <dgm:spPr/>
      <dgm:t>
        <a:bodyPr/>
        <a:lstStyle/>
        <a:p>
          <a:endParaRPr lang="es-MX"/>
        </a:p>
      </dgm:t>
    </dgm:pt>
    <dgm:pt modelId="{61D97991-2722-4BC1-9CAF-E3C15966C037}" type="sibTrans" cxnId="{93CEB67F-DD77-49B1-BD1B-31873C76AA66}">
      <dgm:prSet/>
      <dgm:spPr/>
      <dgm:t>
        <a:bodyPr/>
        <a:lstStyle/>
        <a:p>
          <a:endParaRPr lang="es-MX"/>
        </a:p>
      </dgm:t>
    </dgm:pt>
    <dgm:pt modelId="{30C69CFF-B3A0-E845-B20C-7E04E4D9F5DD}">
      <dgm:prSet/>
      <dgm:spPr>
        <a:ln>
          <a:solidFill>
            <a:srgbClr val="1D4136"/>
          </a:solidFill>
        </a:ln>
      </dgm:spPr>
      <dgm:t>
        <a:bodyPr/>
        <a:lstStyle/>
        <a:p>
          <a:pPr rtl="0"/>
          <a:r>
            <a:rPr lang="es-MX" sz="2800" dirty="0">
              <a:latin typeface="Montserrat" panose="00000500000000000000" pitchFamily="2" charset="0"/>
            </a:rPr>
            <a:t>Temáticas distintas</a:t>
          </a:r>
        </a:p>
      </dgm:t>
    </dgm:pt>
    <dgm:pt modelId="{A7150A55-E59E-A14E-88E6-8EFA2218F14C}" type="parTrans" cxnId="{72D7C3F1-F922-5045-A0A4-C08BAD98A38F}">
      <dgm:prSet/>
      <dgm:spPr/>
      <dgm:t>
        <a:bodyPr/>
        <a:lstStyle/>
        <a:p>
          <a:endParaRPr lang="es-ES"/>
        </a:p>
      </dgm:t>
    </dgm:pt>
    <dgm:pt modelId="{F280ACE3-738E-D94A-B14E-CBC580631AD7}" type="sibTrans" cxnId="{72D7C3F1-F922-5045-A0A4-C08BAD98A38F}">
      <dgm:prSet/>
      <dgm:spPr/>
      <dgm:t>
        <a:bodyPr/>
        <a:lstStyle/>
        <a:p>
          <a:endParaRPr lang="es-ES"/>
        </a:p>
      </dgm:t>
    </dgm:pt>
    <dgm:pt modelId="{F082ED43-4592-4421-8A62-418FAAE3A7D7}" type="pres">
      <dgm:prSet presAssocID="{23EC2D48-FE1E-4D92-BC6C-C9837061B44C}" presName="Name0" presStyleCnt="0">
        <dgm:presLayoutVars>
          <dgm:chMax val="7"/>
          <dgm:chPref val="7"/>
          <dgm:dir/>
        </dgm:presLayoutVars>
      </dgm:prSet>
      <dgm:spPr/>
    </dgm:pt>
    <dgm:pt modelId="{A0C857EB-D9AB-4A37-ABB5-911565279138}" type="pres">
      <dgm:prSet presAssocID="{23EC2D48-FE1E-4D92-BC6C-C9837061B44C}" presName="Name1" presStyleCnt="0"/>
      <dgm:spPr/>
    </dgm:pt>
    <dgm:pt modelId="{6B7D0F76-9D31-4AE8-9A11-751108134270}" type="pres">
      <dgm:prSet presAssocID="{23EC2D48-FE1E-4D92-BC6C-C9837061B44C}" presName="cycle" presStyleCnt="0"/>
      <dgm:spPr/>
    </dgm:pt>
    <dgm:pt modelId="{E2A1079E-1B22-44C1-8091-2F1A44AE9FFB}" type="pres">
      <dgm:prSet presAssocID="{23EC2D48-FE1E-4D92-BC6C-C9837061B44C}" presName="srcNode" presStyleLbl="node1" presStyleIdx="0" presStyleCnt="1"/>
      <dgm:spPr/>
    </dgm:pt>
    <dgm:pt modelId="{EC3E1F5C-05B1-4AA4-9E76-03B250AA11D2}" type="pres">
      <dgm:prSet presAssocID="{23EC2D48-FE1E-4D92-BC6C-C9837061B44C}" presName="conn" presStyleLbl="parChTrans1D2" presStyleIdx="0" presStyleCnt="1"/>
      <dgm:spPr/>
    </dgm:pt>
    <dgm:pt modelId="{35FAD344-B78D-4963-8314-D05D21A75907}" type="pres">
      <dgm:prSet presAssocID="{23EC2D48-FE1E-4D92-BC6C-C9837061B44C}" presName="extraNode" presStyleLbl="node1" presStyleIdx="0" presStyleCnt="1"/>
      <dgm:spPr/>
    </dgm:pt>
    <dgm:pt modelId="{3B319600-698B-4C7C-8E6C-36F554242B01}" type="pres">
      <dgm:prSet presAssocID="{23EC2D48-FE1E-4D92-BC6C-C9837061B44C}" presName="dstNode" presStyleLbl="node1" presStyleIdx="0" presStyleCnt="1"/>
      <dgm:spPr/>
    </dgm:pt>
    <dgm:pt modelId="{6CDDBE4B-C378-4377-BD2E-7AD1A9D0CC7A}" type="pres">
      <dgm:prSet presAssocID="{98783B9B-981F-45AE-9101-B85EC32E5918}" presName="text_1" presStyleLbl="node1" presStyleIdx="0" presStyleCnt="1" custScaleY="115639" custLinFactNeighborX="0">
        <dgm:presLayoutVars>
          <dgm:bulletEnabled val="1"/>
        </dgm:presLayoutVars>
      </dgm:prSet>
      <dgm:spPr/>
    </dgm:pt>
    <dgm:pt modelId="{EE43D3E0-68C0-4CD1-89C8-CAB940079852}" type="pres">
      <dgm:prSet presAssocID="{98783B9B-981F-45AE-9101-B85EC32E5918}" presName="accent_1" presStyleCnt="0"/>
      <dgm:spPr/>
    </dgm:pt>
    <dgm:pt modelId="{FF9F92FE-226F-4ECC-BD98-3B0833B26021}" type="pres">
      <dgm:prSet presAssocID="{98783B9B-981F-45AE-9101-B85EC32E5918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D4136"/>
          </a:solidFill>
        </a:ln>
      </dgm:spPr>
    </dgm:pt>
  </dgm:ptLst>
  <dgm:cxnLst>
    <dgm:cxn modelId="{1B4EF025-AC8D-8446-A487-2FEE3520C043}" type="presOf" srcId="{30C69CFF-B3A0-E845-B20C-7E04E4D9F5DD}" destId="{6CDDBE4B-C378-4377-BD2E-7AD1A9D0CC7A}" srcOrd="0" destOrd="3" presId="urn:microsoft.com/office/officeart/2008/layout/VerticalCurvedList"/>
    <dgm:cxn modelId="{B700A12F-1CD6-4B91-8E9B-EC6B67DC4E90}" type="presOf" srcId="{98783B9B-981F-45AE-9101-B85EC32E5918}" destId="{6CDDBE4B-C378-4377-BD2E-7AD1A9D0CC7A}" srcOrd="0" destOrd="0" presId="urn:microsoft.com/office/officeart/2008/layout/VerticalCurvedList"/>
    <dgm:cxn modelId="{A6F1245D-8FE7-45A1-91BE-1D0A499415B4}" srcId="{23EC2D48-FE1E-4D92-BC6C-C9837061B44C}" destId="{98783B9B-981F-45AE-9101-B85EC32E5918}" srcOrd="0" destOrd="0" parTransId="{FB544D29-3173-4A50-AF42-C66B93F4B4E4}" sibTransId="{3D0E6D57-6D85-4A9A-A2AD-BD5A04C724D3}"/>
    <dgm:cxn modelId="{5255F579-3B61-4A86-86BB-1ACE9D8F3DF0}" type="presOf" srcId="{BE1BBD74-73B1-4CEF-8A42-8E1D8888C68B}" destId="{EC3E1F5C-05B1-4AA4-9E76-03B250AA11D2}" srcOrd="0" destOrd="0" presId="urn:microsoft.com/office/officeart/2008/layout/VerticalCurvedList"/>
    <dgm:cxn modelId="{93CEB67F-DD77-49B1-BD1B-31873C76AA66}" srcId="{98783B9B-981F-45AE-9101-B85EC32E5918}" destId="{2188A832-1370-4043-ADA9-BC58D3D6A037}" srcOrd="1" destOrd="0" parTransId="{BD5252D8-2066-4249-8E1F-2F67758135A3}" sibTransId="{61D97991-2722-4BC1-9CAF-E3C15966C037}"/>
    <dgm:cxn modelId="{AA2F729C-F71A-41C7-87A7-87599F8A0A50}" type="presOf" srcId="{5AD032AB-12F2-4ED6-BDB7-CBB23D461C93}" destId="{6CDDBE4B-C378-4377-BD2E-7AD1A9D0CC7A}" srcOrd="0" destOrd="1" presId="urn:microsoft.com/office/officeart/2008/layout/VerticalCurvedList"/>
    <dgm:cxn modelId="{7F60A8A5-F2BF-4843-8CF1-D46200481A2C}" type="presOf" srcId="{2188A832-1370-4043-ADA9-BC58D3D6A037}" destId="{6CDDBE4B-C378-4377-BD2E-7AD1A9D0CC7A}" srcOrd="0" destOrd="2" presId="urn:microsoft.com/office/officeart/2008/layout/VerticalCurvedList"/>
    <dgm:cxn modelId="{6AC3D9B8-6078-4A18-9A02-27E5B7702676}" type="presOf" srcId="{23EC2D48-FE1E-4D92-BC6C-C9837061B44C}" destId="{F082ED43-4592-4421-8A62-418FAAE3A7D7}" srcOrd="0" destOrd="0" presId="urn:microsoft.com/office/officeart/2008/layout/VerticalCurvedList"/>
    <dgm:cxn modelId="{4792D3E2-E1FA-4D05-A4F2-498992B507C8}" srcId="{98783B9B-981F-45AE-9101-B85EC32E5918}" destId="{5AD032AB-12F2-4ED6-BDB7-CBB23D461C93}" srcOrd="0" destOrd="0" parTransId="{F45B2EDC-946F-4449-BA26-D4B563B7BE62}" sibTransId="{BE1BBD74-73B1-4CEF-8A42-8E1D8888C68B}"/>
    <dgm:cxn modelId="{72D7C3F1-F922-5045-A0A4-C08BAD98A38F}" srcId="{98783B9B-981F-45AE-9101-B85EC32E5918}" destId="{30C69CFF-B3A0-E845-B20C-7E04E4D9F5DD}" srcOrd="2" destOrd="0" parTransId="{A7150A55-E59E-A14E-88E6-8EFA2218F14C}" sibTransId="{F280ACE3-738E-D94A-B14E-CBC580631AD7}"/>
    <dgm:cxn modelId="{B2C16CFB-CC86-4891-A495-6B31491BA265}" type="presParOf" srcId="{F082ED43-4592-4421-8A62-418FAAE3A7D7}" destId="{A0C857EB-D9AB-4A37-ABB5-911565279138}" srcOrd="0" destOrd="0" presId="urn:microsoft.com/office/officeart/2008/layout/VerticalCurvedList"/>
    <dgm:cxn modelId="{71AB8700-AA58-4EF3-B4FE-795D27CC48E9}" type="presParOf" srcId="{A0C857EB-D9AB-4A37-ABB5-911565279138}" destId="{6B7D0F76-9D31-4AE8-9A11-751108134270}" srcOrd="0" destOrd="0" presId="urn:microsoft.com/office/officeart/2008/layout/VerticalCurvedList"/>
    <dgm:cxn modelId="{9E857883-D50A-4FDB-9819-4EDD8FFFA587}" type="presParOf" srcId="{6B7D0F76-9D31-4AE8-9A11-751108134270}" destId="{E2A1079E-1B22-44C1-8091-2F1A44AE9FFB}" srcOrd="0" destOrd="0" presId="urn:microsoft.com/office/officeart/2008/layout/VerticalCurvedList"/>
    <dgm:cxn modelId="{96BA485D-360A-4953-9A71-F4039D4EBEE0}" type="presParOf" srcId="{6B7D0F76-9D31-4AE8-9A11-751108134270}" destId="{EC3E1F5C-05B1-4AA4-9E76-03B250AA11D2}" srcOrd="1" destOrd="0" presId="urn:microsoft.com/office/officeart/2008/layout/VerticalCurvedList"/>
    <dgm:cxn modelId="{E4E52593-82D2-4DE8-A35C-2E6D1C988E06}" type="presParOf" srcId="{6B7D0F76-9D31-4AE8-9A11-751108134270}" destId="{35FAD344-B78D-4963-8314-D05D21A75907}" srcOrd="2" destOrd="0" presId="urn:microsoft.com/office/officeart/2008/layout/VerticalCurvedList"/>
    <dgm:cxn modelId="{193CFD1B-B4CE-4C55-A619-1176BD1D90AC}" type="presParOf" srcId="{6B7D0F76-9D31-4AE8-9A11-751108134270}" destId="{3B319600-698B-4C7C-8E6C-36F554242B01}" srcOrd="3" destOrd="0" presId="urn:microsoft.com/office/officeart/2008/layout/VerticalCurvedList"/>
    <dgm:cxn modelId="{E79467E2-BEF0-43CF-BAB6-0D24E6A5CAE2}" type="presParOf" srcId="{A0C857EB-D9AB-4A37-ABB5-911565279138}" destId="{6CDDBE4B-C378-4377-BD2E-7AD1A9D0CC7A}" srcOrd="1" destOrd="0" presId="urn:microsoft.com/office/officeart/2008/layout/VerticalCurvedList"/>
    <dgm:cxn modelId="{8237A8F2-9A71-46FA-ADB7-DC59B3AC3786}" type="presParOf" srcId="{A0C857EB-D9AB-4A37-ABB5-911565279138}" destId="{EE43D3E0-68C0-4CD1-89C8-CAB940079852}" srcOrd="2" destOrd="0" presId="urn:microsoft.com/office/officeart/2008/layout/VerticalCurvedList"/>
    <dgm:cxn modelId="{DEA45C22-DEB0-44FC-AEBD-2F007DB50B45}" type="presParOf" srcId="{EE43D3E0-68C0-4CD1-89C8-CAB940079852}" destId="{FF9F92FE-226F-4ECC-BD98-3B0833B260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A8292-2926-4CBD-B2C5-76EE983E327F}">
      <dsp:nvSpPr>
        <dsp:cNvPr id="0" name=""/>
        <dsp:cNvSpPr/>
      </dsp:nvSpPr>
      <dsp:spPr>
        <a:xfrm>
          <a:off x="1953362" y="3343187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rgbClr val="78162E"/>
        </a:solidFill>
        <a:ln w="25400" cap="flat" cmpd="sng" algn="ctr">
          <a:solidFill>
            <a:srgbClr val="7816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Registro Cobro Internacional de Alimentos</a:t>
          </a:r>
        </a:p>
      </dsp:txBody>
      <dsp:txXfrm>
        <a:off x="2307975" y="3648926"/>
        <a:ext cx="1575931" cy="1358726"/>
      </dsp:txXfrm>
    </dsp:sp>
    <dsp:sp modelId="{EBEAA398-CFC0-40EA-A478-BEFDAD479FFC}">
      <dsp:nvSpPr>
        <dsp:cNvPr id="0" name=""/>
        <dsp:cNvSpPr/>
      </dsp:nvSpPr>
      <dsp:spPr>
        <a:xfrm>
          <a:off x="2012727" y="4212992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6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5B6FD-3456-4836-87D9-08966B9303FB}">
      <dsp:nvSpPr>
        <dsp:cNvPr id="0" name=""/>
        <dsp:cNvSpPr/>
      </dsp:nvSpPr>
      <dsp:spPr>
        <a:xfrm>
          <a:off x="0" y="2284951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6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18DD0-BC87-455A-95E2-83CA05DBD533}">
      <dsp:nvSpPr>
        <dsp:cNvPr id="0" name=""/>
        <dsp:cNvSpPr/>
      </dsp:nvSpPr>
      <dsp:spPr>
        <a:xfrm>
          <a:off x="1555696" y="3994890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8162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6E42-37C7-49A7-90F7-5D0A632B9FBB}">
      <dsp:nvSpPr>
        <dsp:cNvPr id="0" name=""/>
        <dsp:cNvSpPr/>
      </dsp:nvSpPr>
      <dsp:spPr>
        <a:xfrm>
          <a:off x="3900218" y="2261527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rgbClr val="A17C47"/>
        </a:solidFill>
        <a:ln w="25400" cap="flat" cmpd="sng" algn="ctr">
          <a:solidFill>
            <a:srgbClr val="A17C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Registro de Medidas de Protección</a:t>
          </a:r>
        </a:p>
      </dsp:txBody>
      <dsp:txXfrm>
        <a:off x="4254831" y="2567266"/>
        <a:ext cx="1575931" cy="1358726"/>
      </dsp:txXfrm>
    </dsp:sp>
    <dsp:sp modelId="{6A11940D-EB4F-46AB-8691-651651AB0D9B}">
      <dsp:nvSpPr>
        <dsp:cNvPr id="0" name=""/>
        <dsp:cNvSpPr/>
      </dsp:nvSpPr>
      <dsp:spPr>
        <a:xfrm>
          <a:off x="5462420" y="3969384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17C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E6341-4CFA-4968-A8E0-F4C797A71FA0}">
      <dsp:nvSpPr>
        <dsp:cNvPr id="0" name=""/>
        <dsp:cNvSpPr/>
      </dsp:nvSpPr>
      <dsp:spPr>
        <a:xfrm>
          <a:off x="5847075" y="3343187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17C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F5AAA-7298-436D-B5E0-DE063323AE05}">
      <dsp:nvSpPr>
        <dsp:cNvPr id="0" name=""/>
        <dsp:cNvSpPr/>
      </dsp:nvSpPr>
      <dsp:spPr>
        <a:xfrm>
          <a:off x="5906440" y="4212992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17C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9266D-482B-4166-A6B0-B2680D238672}">
      <dsp:nvSpPr>
        <dsp:cNvPr id="0" name=""/>
        <dsp:cNvSpPr/>
      </dsp:nvSpPr>
      <dsp:spPr>
        <a:xfrm>
          <a:off x="1953362" y="1184551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rgbClr val="1D4136"/>
        </a:solid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Registro de NNA en Contexto de Migración</a:t>
          </a:r>
        </a:p>
      </dsp:txBody>
      <dsp:txXfrm>
        <a:off x="2307975" y="1490290"/>
        <a:ext cx="1575931" cy="1358726"/>
      </dsp:txXfrm>
    </dsp:sp>
    <dsp:sp modelId="{AF50B48F-17A4-4C8B-92A6-019C4E79DFF4}">
      <dsp:nvSpPr>
        <dsp:cNvPr id="0" name=""/>
        <dsp:cNvSpPr/>
      </dsp:nvSpPr>
      <dsp:spPr>
        <a:xfrm>
          <a:off x="3502552" y="1227235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DC890-5B71-4708-A1F2-8271E3DDEA4E}">
      <dsp:nvSpPr>
        <dsp:cNvPr id="0" name=""/>
        <dsp:cNvSpPr/>
      </dsp:nvSpPr>
      <dsp:spPr>
        <a:xfrm>
          <a:off x="3941168" y="149037"/>
          <a:ext cx="2285157" cy="197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91F30-532C-4498-BE9F-9D2BE942B8C4}">
      <dsp:nvSpPr>
        <dsp:cNvPr id="0" name=""/>
        <dsp:cNvSpPr/>
      </dsp:nvSpPr>
      <dsp:spPr>
        <a:xfrm>
          <a:off x="3967716" y="973216"/>
          <a:ext cx="267550" cy="230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1F5C-05B1-4AA4-9E76-03B250AA11D2}">
      <dsp:nvSpPr>
        <dsp:cNvPr id="0" name=""/>
        <dsp:cNvSpPr/>
      </dsp:nvSpPr>
      <dsp:spPr>
        <a:xfrm>
          <a:off x="-469578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DBE4B-C378-4377-BD2E-7AD1A9D0CC7A}">
      <dsp:nvSpPr>
        <dsp:cNvPr id="0" name=""/>
        <dsp:cNvSpPr/>
      </dsp:nvSpPr>
      <dsp:spPr>
        <a:xfrm>
          <a:off x="1362658" y="1002370"/>
          <a:ext cx="9038419" cy="2521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242" tIns="81280" rIns="81280" bIns="8128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Montserrat" panose="00000500000000000000" pitchFamily="2" charset="0"/>
            </a:rPr>
            <a:t>Nuevo Modelo y Modificatorio: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>
              <a:latin typeface="Montserrat" panose="00000500000000000000" pitchFamily="2" charset="0"/>
            </a:rPr>
            <a:t>Convenio Único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>
              <a:latin typeface="Montserrat" panose="00000500000000000000" pitchFamily="2" charset="0"/>
            </a:rPr>
            <a:t>Planes de Trabajo para colaboración directa con la Procuraduría Federal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kern="1200" dirty="0">
              <a:latin typeface="Montserrat" panose="00000500000000000000" pitchFamily="2" charset="0"/>
            </a:rPr>
            <a:t>Temáticas distintas</a:t>
          </a:r>
        </a:p>
      </dsp:txBody>
      <dsp:txXfrm>
        <a:off x="1362658" y="1002370"/>
        <a:ext cx="9038419" cy="2521222"/>
      </dsp:txXfrm>
    </dsp:sp>
    <dsp:sp modelId="{FF9F92FE-226F-4ECC-BD98-3B0833B26021}">
      <dsp:nvSpPr>
        <dsp:cNvPr id="0" name=""/>
        <dsp:cNvSpPr/>
      </dsp:nvSpPr>
      <dsp:spPr>
        <a:xfrm>
          <a:off x="0" y="900323"/>
          <a:ext cx="2725316" cy="27253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D41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D541B7-B81B-4B9A-9D3A-A9DA1BB60F27}" type="datetimeFigureOut">
              <a:rPr lang="es-MX" smtClean="0"/>
              <a:t>07/12/2021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BDC76C-CE70-4908-86BD-59486DC0EB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8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AAEE-0412-4907-A2D3-780EF60B4375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328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76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0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98093" y="274639"/>
            <a:ext cx="3661622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3224" y="274639"/>
            <a:ext cx="10781563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6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585" y="4406901"/>
            <a:ext cx="103685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73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3224" y="1600201"/>
            <a:ext cx="72215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38122" y="1600201"/>
            <a:ext cx="72215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6593" y="1535113"/>
            <a:ext cx="5391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6593" y="2174875"/>
            <a:ext cx="53918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4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16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6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18" y="273050"/>
            <a:ext cx="401317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9216" y="273051"/>
            <a:ext cx="68192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918" y="1435101"/>
            <a:ext cx="401317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2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5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5C93-F372-F34E-8D14-29CA498DD284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7E0E-8447-E944-8243-810EF993A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6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3.png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10.png"/><Relationship Id="rId2" Type="http://schemas.openxmlformats.org/officeDocument/2006/relationships/image" Target="../media/image6.png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9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18" Type="http://schemas.openxmlformats.org/officeDocument/2006/relationships/image" Target="../media/image58.emf"/><Relationship Id="rId26" Type="http://schemas.openxmlformats.org/officeDocument/2006/relationships/image" Target="../media/image66.emf"/><Relationship Id="rId3" Type="http://schemas.openxmlformats.org/officeDocument/2006/relationships/image" Target="../media/image3.png"/><Relationship Id="rId21" Type="http://schemas.openxmlformats.org/officeDocument/2006/relationships/image" Target="../media/image61.emf"/><Relationship Id="rId34" Type="http://schemas.openxmlformats.org/officeDocument/2006/relationships/image" Target="../media/image74.emf"/><Relationship Id="rId7" Type="http://schemas.openxmlformats.org/officeDocument/2006/relationships/image" Target="../media/image47.emf"/><Relationship Id="rId12" Type="http://schemas.openxmlformats.org/officeDocument/2006/relationships/image" Target="../media/image52.emf"/><Relationship Id="rId17" Type="http://schemas.openxmlformats.org/officeDocument/2006/relationships/image" Target="../media/image57.emf"/><Relationship Id="rId25" Type="http://schemas.openxmlformats.org/officeDocument/2006/relationships/image" Target="../media/image65.emf"/><Relationship Id="rId33" Type="http://schemas.openxmlformats.org/officeDocument/2006/relationships/image" Target="../media/image73.emf"/><Relationship Id="rId2" Type="http://schemas.openxmlformats.org/officeDocument/2006/relationships/image" Target="../media/image6.png"/><Relationship Id="rId16" Type="http://schemas.openxmlformats.org/officeDocument/2006/relationships/image" Target="../media/image56.emf"/><Relationship Id="rId20" Type="http://schemas.openxmlformats.org/officeDocument/2006/relationships/image" Target="../media/image60.emf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24" Type="http://schemas.openxmlformats.org/officeDocument/2006/relationships/image" Target="../media/image64.emf"/><Relationship Id="rId32" Type="http://schemas.openxmlformats.org/officeDocument/2006/relationships/image" Target="../media/image72.emf"/><Relationship Id="rId37" Type="http://schemas.openxmlformats.org/officeDocument/2006/relationships/image" Target="../media/image10.png"/><Relationship Id="rId5" Type="http://schemas.openxmlformats.org/officeDocument/2006/relationships/image" Target="../media/image45.emf"/><Relationship Id="rId15" Type="http://schemas.openxmlformats.org/officeDocument/2006/relationships/image" Target="../media/image55.emf"/><Relationship Id="rId23" Type="http://schemas.openxmlformats.org/officeDocument/2006/relationships/image" Target="../media/image63.emf"/><Relationship Id="rId28" Type="http://schemas.openxmlformats.org/officeDocument/2006/relationships/image" Target="../media/image68.emf"/><Relationship Id="rId36" Type="http://schemas.openxmlformats.org/officeDocument/2006/relationships/image" Target="../media/image9.emf"/><Relationship Id="rId10" Type="http://schemas.openxmlformats.org/officeDocument/2006/relationships/image" Target="../media/image50.emf"/><Relationship Id="rId19" Type="http://schemas.openxmlformats.org/officeDocument/2006/relationships/image" Target="../media/image59.emf"/><Relationship Id="rId31" Type="http://schemas.openxmlformats.org/officeDocument/2006/relationships/image" Target="../media/image71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Relationship Id="rId22" Type="http://schemas.openxmlformats.org/officeDocument/2006/relationships/image" Target="../media/image62.emf"/><Relationship Id="rId27" Type="http://schemas.openxmlformats.org/officeDocument/2006/relationships/image" Target="../media/image67.emf"/><Relationship Id="rId30" Type="http://schemas.openxmlformats.org/officeDocument/2006/relationships/image" Target="../media/image70.emf"/><Relationship Id="rId35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9.emf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9.png"/><Relationship Id="rId10" Type="http://schemas.microsoft.com/office/2007/relationships/hdphoto" Target="../media/hdphoto3.wdp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3.svg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03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" y="0"/>
            <a:ext cx="12196800" cy="68633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211" y="271154"/>
            <a:ext cx="4657475" cy="430312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REGISTRO DE ADOPCIONES 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086921" y="6568474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01 de diciembre de 2021</a:t>
            </a:r>
            <a:endParaRPr lang="es-MX" sz="20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8A16715-9488-4739-B1FA-D4FEBBA70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13901"/>
              </p:ext>
            </p:extLst>
          </p:nvPr>
        </p:nvGraphicFramePr>
        <p:xfrm>
          <a:off x="985321" y="1216145"/>
          <a:ext cx="5644261" cy="4985372"/>
        </p:xfrm>
        <a:graphic>
          <a:graphicData uri="http://schemas.openxmlformats.org/drawingml/2006/table">
            <a:tbl>
              <a:tblPr/>
              <a:tblGrid>
                <a:gridCol w="1916181">
                  <a:extLst>
                    <a:ext uri="{9D8B030D-6E8A-4147-A177-3AD203B41FA5}">
                      <a16:colId xmlns:a16="http://schemas.microsoft.com/office/drawing/2014/main" val="2056858119"/>
                    </a:ext>
                  </a:extLst>
                </a:gridCol>
                <a:gridCol w="808185">
                  <a:extLst>
                    <a:ext uri="{9D8B030D-6E8A-4147-A177-3AD203B41FA5}">
                      <a16:colId xmlns:a16="http://schemas.microsoft.com/office/drawing/2014/main" val="3116080380"/>
                    </a:ext>
                  </a:extLst>
                </a:gridCol>
                <a:gridCol w="886397">
                  <a:extLst>
                    <a:ext uri="{9D8B030D-6E8A-4147-A177-3AD203B41FA5}">
                      <a16:colId xmlns:a16="http://schemas.microsoft.com/office/drawing/2014/main" val="491668062"/>
                    </a:ext>
                  </a:extLst>
                </a:gridCol>
                <a:gridCol w="1016749">
                  <a:extLst>
                    <a:ext uri="{9D8B030D-6E8A-4147-A177-3AD203B41FA5}">
                      <a16:colId xmlns:a16="http://schemas.microsoft.com/office/drawing/2014/main" val="204321502"/>
                    </a:ext>
                  </a:extLst>
                </a:gridCol>
                <a:gridCol w="1016749">
                  <a:extLst>
                    <a:ext uri="{9D8B030D-6E8A-4147-A177-3AD203B41FA5}">
                      <a16:colId xmlns:a16="http://schemas.microsoft.com/office/drawing/2014/main" val="98631801"/>
                    </a:ext>
                  </a:extLst>
                </a:gridCol>
              </a:tblGrid>
              <a:tr h="4915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63273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Aguascalientes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79024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04135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67894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Campeche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13579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64425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93870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49001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Coahuila de Zaragoza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7846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05931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353249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7696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98791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47512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872917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42778"/>
                  </a:ext>
                </a:extLst>
              </a:tr>
              <a:tr h="280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Michoacán de Ocampo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0932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79C4F60-BC30-415B-ADEC-57BC9036C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3046"/>
              </p:ext>
            </p:extLst>
          </p:nvPr>
        </p:nvGraphicFramePr>
        <p:xfrm>
          <a:off x="6735614" y="1239687"/>
          <a:ext cx="5354572" cy="4961828"/>
        </p:xfrm>
        <a:graphic>
          <a:graphicData uri="http://schemas.openxmlformats.org/drawingml/2006/table">
            <a:tbl>
              <a:tblPr/>
              <a:tblGrid>
                <a:gridCol w="1817834">
                  <a:extLst>
                    <a:ext uri="{9D8B030D-6E8A-4147-A177-3AD203B41FA5}">
                      <a16:colId xmlns:a16="http://schemas.microsoft.com/office/drawing/2014/main" val="452119170"/>
                    </a:ext>
                  </a:extLst>
                </a:gridCol>
                <a:gridCol w="766705">
                  <a:extLst>
                    <a:ext uri="{9D8B030D-6E8A-4147-A177-3AD203B41FA5}">
                      <a16:colId xmlns:a16="http://schemas.microsoft.com/office/drawing/2014/main" val="1643196548"/>
                    </a:ext>
                  </a:extLst>
                </a:gridCol>
                <a:gridCol w="840903">
                  <a:extLst>
                    <a:ext uri="{9D8B030D-6E8A-4147-A177-3AD203B41FA5}">
                      <a16:colId xmlns:a16="http://schemas.microsoft.com/office/drawing/2014/main" val="2354019336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1537010592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3995072023"/>
                    </a:ext>
                  </a:extLst>
                </a:gridCol>
              </a:tblGrid>
              <a:tr h="4253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8284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35267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Nayarit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7438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43859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37533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0913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Querétaro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44209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2647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05518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799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Sonora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49774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Tabasco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65915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Tamaulipas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42893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54563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Veracruz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92956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49175"/>
                  </a:ext>
                </a:extLst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Zacatecas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7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46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" y="0"/>
            <a:ext cx="12196800" cy="686336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 txBox="1">
            <a:spLocks/>
          </p:cNvSpPr>
          <p:nvPr/>
        </p:nvSpPr>
        <p:spPr>
          <a:xfrm>
            <a:off x="1088409" y="78869"/>
            <a:ext cx="6429992" cy="822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DEL REGISTRO DE SOLICITANTES DE ADOPCIONES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AD0F530-8A4E-4D59-BC6F-769D77C14175}"/>
              </a:ext>
            </a:extLst>
          </p:cNvPr>
          <p:cNvGrpSpPr/>
          <p:nvPr/>
        </p:nvGrpSpPr>
        <p:grpSpPr>
          <a:xfrm>
            <a:off x="993902" y="1309202"/>
            <a:ext cx="11174895" cy="4941023"/>
            <a:chOff x="975028" y="1883237"/>
            <a:chExt cx="11174895" cy="494102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7127904-FDF5-4E6A-9691-B7C5A8703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3974" y="2170011"/>
              <a:ext cx="9480383" cy="4473235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B8B2F0C-9799-498F-A12E-48F1F224735B}"/>
                </a:ext>
              </a:extLst>
            </p:cNvPr>
            <p:cNvSpPr/>
            <p:nvPr/>
          </p:nvSpPr>
          <p:spPr>
            <a:xfrm>
              <a:off x="6350850" y="4975438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C8910E5-74A6-450F-93EA-5D89088CB3F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2560863" y="5024705"/>
              <a:ext cx="3797360" cy="894332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F01642-9E70-4F9B-9A07-C89EB8863464}"/>
                </a:ext>
              </a:extLst>
            </p:cNvPr>
            <p:cNvSpPr/>
            <p:nvPr/>
          </p:nvSpPr>
          <p:spPr>
            <a:xfrm>
              <a:off x="2514691" y="234720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6E85855-218A-4FF8-A7F6-8A14821F3980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2212074" y="2376064"/>
              <a:ext cx="302617" cy="1590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D3B5805-5A9F-4529-A360-B844ADED6E03}"/>
                </a:ext>
              </a:extLst>
            </p:cNvPr>
            <p:cNvSpPr/>
            <p:nvPr/>
          </p:nvSpPr>
          <p:spPr>
            <a:xfrm>
              <a:off x="3045675" y="344479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17257B3-0A62-4506-B2E7-A1D111173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6370" y="3475766"/>
              <a:ext cx="660052" cy="1231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3DE9987D-DA70-4783-8DFD-9C514D2B307F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10360425" y="4813276"/>
              <a:ext cx="119554" cy="6893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3B2663FF-492A-44A1-926B-781B008687D9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613" y="6314921"/>
              <a:ext cx="800910" cy="29056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D3D68574-CDFC-4A6A-BD9D-2D969CCFAE29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 flipH="1" flipV="1">
              <a:off x="5031849" y="2287073"/>
              <a:ext cx="208936" cy="65550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B79EB65-C2B8-4442-A1F7-C36F1A2D37FC}"/>
                </a:ext>
              </a:extLst>
            </p:cNvPr>
            <p:cNvSpPr/>
            <p:nvPr/>
          </p:nvSpPr>
          <p:spPr>
            <a:xfrm>
              <a:off x="5200931" y="293412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30378ED-F89F-4819-8445-C8397784F629}"/>
                </a:ext>
              </a:extLst>
            </p:cNvPr>
            <p:cNvSpPr/>
            <p:nvPr/>
          </p:nvSpPr>
          <p:spPr>
            <a:xfrm>
              <a:off x="10454807" y="550262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AF1E373-16D2-48A1-A20E-E638673D9D25}"/>
                </a:ext>
              </a:extLst>
            </p:cNvPr>
            <p:cNvSpPr/>
            <p:nvPr/>
          </p:nvSpPr>
          <p:spPr>
            <a:xfrm>
              <a:off x="7478113" y="562883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926708D-3FB6-4FAC-A8B6-15B51F5FC97A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 flipV="1">
              <a:off x="7528457" y="4136280"/>
              <a:ext cx="1654480" cy="152141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3477798-1106-4ACA-8A83-891A7C4B0B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09370" y="2696731"/>
              <a:ext cx="51888" cy="60215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C0846F5-2A45-46B1-9DC2-76E3D3387835}"/>
                </a:ext>
              </a:extLst>
            </p:cNvPr>
            <p:cNvSpPr/>
            <p:nvPr/>
          </p:nvSpPr>
          <p:spPr>
            <a:xfrm>
              <a:off x="5805157" y="571541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BA90C2D2-2C17-41FC-816C-A2535E53E158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flipV="1">
              <a:off x="3329872" y="5764677"/>
              <a:ext cx="2482658" cy="59765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9D5E633F-5F58-4871-AE81-4ADBF93F9A53}"/>
                </a:ext>
              </a:extLst>
            </p:cNvPr>
            <p:cNvCxnSpPr>
              <a:cxnSpLocks/>
              <a:stCxn id="29" idx="5"/>
            </p:cNvCxnSpPr>
            <p:nvPr/>
          </p:nvCxnSpPr>
          <p:spPr>
            <a:xfrm flipV="1">
              <a:off x="5606398" y="2277150"/>
              <a:ext cx="476967" cy="1878021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881F44D-9D11-4BE1-91BC-0DEF1F9B6DD7}"/>
                </a:ext>
              </a:extLst>
            </p:cNvPr>
            <p:cNvSpPr/>
            <p:nvPr/>
          </p:nvSpPr>
          <p:spPr>
            <a:xfrm>
              <a:off x="5563427" y="410590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45D54A2-A936-49F0-9903-23C63FE9CEEE}"/>
                </a:ext>
              </a:extLst>
            </p:cNvPr>
            <p:cNvSpPr/>
            <p:nvPr/>
          </p:nvSpPr>
          <p:spPr>
            <a:xfrm>
              <a:off x="7328812" y="559114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84CC65CE-17B5-4EAB-89BD-913DB5105C91}"/>
                </a:ext>
              </a:extLst>
            </p:cNvPr>
            <p:cNvCxnSpPr>
              <a:cxnSpLocks/>
              <a:stCxn id="30" idx="7"/>
            </p:cNvCxnSpPr>
            <p:nvPr/>
          </p:nvCxnSpPr>
          <p:spPr>
            <a:xfrm flipV="1">
              <a:off x="7371783" y="3711941"/>
              <a:ext cx="1986591" cy="188765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779DEB0B-E45C-48AE-BE34-850FC0108CF8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V="1">
              <a:off x="6472206" y="6160691"/>
              <a:ext cx="674851" cy="211379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7C9E9EF5-57BC-46D8-805A-808ED8A3233D}"/>
                </a:ext>
              </a:extLst>
            </p:cNvPr>
            <p:cNvSpPr/>
            <p:nvPr/>
          </p:nvSpPr>
          <p:spPr>
            <a:xfrm>
              <a:off x="7139684" y="611142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2B9153F-D6B1-454C-A3A8-541FD84E8CCC}"/>
                </a:ext>
              </a:extLst>
            </p:cNvPr>
            <p:cNvSpPr/>
            <p:nvPr/>
          </p:nvSpPr>
          <p:spPr>
            <a:xfrm>
              <a:off x="7493692" y="529404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5A64164B-D64E-43DF-A7A5-FF0D5B46B8C2}"/>
                </a:ext>
              </a:extLst>
            </p:cNvPr>
            <p:cNvCxnSpPr>
              <a:cxnSpLocks/>
              <a:stCxn id="34" idx="7"/>
            </p:cNvCxnSpPr>
            <p:nvPr/>
          </p:nvCxnSpPr>
          <p:spPr>
            <a:xfrm flipV="1">
              <a:off x="7536663" y="3452577"/>
              <a:ext cx="1776168" cy="1849919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4F5ABBDF-B795-4670-B640-75B1211DAD8D}"/>
                </a:ext>
              </a:extLst>
            </p:cNvPr>
            <p:cNvCxnSpPr>
              <a:cxnSpLocks/>
              <a:stCxn id="43" idx="5"/>
            </p:cNvCxnSpPr>
            <p:nvPr/>
          </p:nvCxnSpPr>
          <p:spPr>
            <a:xfrm flipH="1">
              <a:off x="2009782" y="5535292"/>
              <a:ext cx="3804105" cy="817383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: angular 36">
              <a:extLst>
                <a:ext uri="{FF2B5EF4-FFF2-40B4-BE49-F238E27FC236}">
                  <a16:creationId xmlns:a16="http://schemas.microsoft.com/office/drawing/2014/main" id="{B523E762-E831-48DB-BE83-380E2813131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95795" y="5369418"/>
              <a:ext cx="1075702" cy="995879"/>
            </a:xfrm>
            <a:prstGeom prst="bentConnector3">
              <a:avLst>
                <a:gd name="adj1" fmla="val 80696"/>
              </a:avLst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2F0B022-F636-4FD5-9298-F6C9D381D01C}"/>
                </a:ext>
              </a:extLst>
            </p:cNvPr>
            <p:cNvSpPr/>
            <p:nvPr/>
          </p:nvSpPr>
          <p:spPr>
            <a:xfrm>
              <a:off x="6706412" y="528352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FA48002-3A4F-4CA4-B984-31008843931C}"/>
                </a:ext>
              </a:extLst>
            </p:cNvPr>
            <p:cNvSpPr/>
            <p:nvPr/>
          </p:nvSpPr>
          <p:spPr>
            <a:xfrm>
              <a:off x="6342851" y="575521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3ABF2EE7-293E-44F3-829D-1392039BBAF3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V="1">
              <a:off x="4503226" y="5784071"/>
              <a:ext cx="1839625" cy="56860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29C0135-FB9D-40BF-8476-EB2C996D1876}"/>
                </a:ext>
              </a:extLst>
            </p:cNvPr>
            <p:cNvSpPr/>
            <p:nvPr/>
          </p:nvSpPr>
          <p:spPr>
            <a:xfrm>
              <a:off x="7510026" y="576675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D6711882-F215-4747-9F96-CBABE8BDA733}"/>
                </a:ext>
              </a:extLst>
            </p:cNvPr>
            <p:cNvCxnSpPr>
              <a:cxnSpLocks/>
              <a:endCxn id="41" idx="4"/>
            </p:cNvCxnSpPr>
            <p:nvPr/>
          </p:nvCxnSpPr>
          <p:spPr>
            <a:xfrm flipV="1">
              <a:off x="7380091" y="5824475"/>
              <a:ext cx="155107" cy="547595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DAB9AA2B-03F8-4D85-825A-14463D3E852D}"/>
                </a:ext>
              </a:extLst>
            </p:cNvPr>
            <p:cNvSpPr/>
            <p:nvPr/>
          </p:nvSpPr>
          <p:spPr>
            <a:xfrm>
              <a:off x="5770916" y="548602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B7F069D0-22BE-42CD-9C26-FC8C3DE76334}"/>
                </a:ext>
              </a:extLst>
            </p:cNvPr>
            <p:cNvSpPr/>
            <p:nvPr/>
          </p:nvSpPr>
          <p:spPr>
            <a:xfrm>
              <a:off x="5380261" y="493996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142B008E-DF8E-465C-8727-96225B9BC4AB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V="1">
              <a:off x="2634393" y="4968822"/>
              <a:ext cx="2745868" cy="2886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B34F72D8-8AC7-49C5-B543-63B1367AD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6136" y="3092722"/>
              <a:ext cx="105428" cy="57526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6F396DFB-1AC2-41FC-90E7-6BC017C011F7}"/>
                </a:ext>
              </a:extLst>
            </p:cNvPr>
            <p:cNvCxnSpPr>
              <a:cxnSpLocks/>
            </p:cNvCxnSpPr>
            <p:nvPr/>
          </p:nvCxnSpPr>
          <p:spPr>
            <a:xfrm>
              <a:off x="8374975" y="6214786"/>
              <a:ext cx="75986" cy="19438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6A040F24-E2AD-4D3E-B130-5DBFBC54CA84}"/>
                </a:ext>
              </a:extLst>
            </p:cNvPr>
            <p:cNvSpPr/>
            <p:nvPr/>
          </p:nvSpPr>
          <p:spPr>
            <a:xfrm>
              <a:off x="8358229" y="617328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F98856D2-9098-4148-8F3A-7E02A8BB2704}"/>
                </a:ext>
              </a:extLst>
            </p:cNvPr>
            <p:cNvSpPr/>
            <p:nvPr/>
          </p:nvSpPr>
          <p:spPr>
            <a:xfrm>
              <a:off x="7910024" y="580292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5B7C9845-5E7A-4A73-B04F-010BBA0DCB10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 flipV="1">
              <a:off x="7960368" y="5624693"/>
              <a:ext cx="1904606" cy="207089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4A1BB7C-BDC1-4689-9923-E8795B79FDEB}"/>
                </a:ext>
              </a:extLst>
            </p:cNvPr>
            <p:cNvSpPr/>
            <p:nvPr/>
          </p:nvSpPr>
          <p:spPr>
            <a:xfrm>
              <a:off x="7288784" y="520295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0E79B542-8027-4C4E-8EB0-313A9A932926}"/>
                </a:ext>
              </a:extLst>
            </p:cNvPr>
            <p:cNvCxnSpPr>
              <a:stCxn id="51" idx="7"/>
            </p:cNvCxnSpPr>
            <p:nvPr/>
          </p:nvCxnSpPr>
          <p:spPr>
            <a:xfrm flipV="1">
              <a:off x="7331755" y="3047901"/>
              <a:ext cx="1780826" cy="216350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1AACD56D-12F6-4814-AD23-7A8E06A99CE8}"/>
                </a:ext>
              </a:extLst>
            </p:cNvPr>
            <p:cNvSpPr/>
            <p:nvPr/>
          </p:nvSpPr>
          <p:spPr>
            <a:xfrm>
              <a:off x="11388139" y="518802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C923174E-59DA-4749-87EA-B9BAD912FF2A}"/>
                </a:ext>
              </a:extLst>
            </p:cNvPr>
            <p:cNvCxnSpPr>
              <a:stCxn id="53" idx="7"/>
            </p:cNvCxnSpPr>
            <p:nvPr/>
          </p:nvCxnSpPr>
          <p:spPr>
            <a:xfrm flipV="1">
              <a:off x="11431110" y="4800860"/>
              <a:ext cx="261347" cy="395615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FF914547-C699-4AF2-8A64-5AE865136C1C}"/>
                </a:ext>
              </a:extLst>
            </p:cNvPr>
            <p:cNvSpPr/>
            <p:nvPr/>
          </p:nvSpPr>
          <p:spPr>
            <a:xfrm>
              <a:off x="6636086" y="328714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B4E030FE-0A41-4835-9F83-0D761810673B}"/>
                </a:ext>
              </a:extLst>
            </p:cNvPr>
            <p:cNvSpPr/>
            <p:nvPr/>
          </p:nvSpPr>
          <p:spPr>
            <a:xfrm>
              <a:off x="7070160" y="367203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725F6C08-D285-49A1-983D-8E84EA403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425" y="3529248"/>
              <a:ext cx="821260" cy="110688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08ADDA04-2735-4AD4-9986-91011E1D11ED}"/>
                </a:ext>
              </a:extLst>
            </p:cNvPr>
            <p:cNvSpPr/>
            <p:nvPr/>
          </p:nvSpPr>
          <p:spPr>
            <a:xfrm>
              <a:off x="6902048" y="4618078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1B6A51E5-001D-4412-BE1D-2685FC6D9F01}"/>
                </a:ext>
              </a:extLst>
            </p:cNvPr>
            <p:cNvSpPr/>
            <p:nvPr/>
          </p:nvSpPr>
          <p:spPr>
            <a:xfrm>
              <a:off x="4817388" y="4223457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0" name="Conector: angular 59">
              <a:extLst>
                <a:ext uri="{FF2B5EF4-FFF2-40B4-BE49-F238E27FC236}">
                  <a16:creationId xmlns:a16="http://schemas.microsoft.com/office/drawing/2014/main" id="{6C649AA8-FECD-4E41-AFE1-869F979FC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5089" y="4272426"/>
              <a:ext cx="1374020" cy="502147"/>
            </a:xfrm>
            <a:prstGeom prst="bentConnector2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AAA5668B-646E-4470-A045-158F0089223E}"/>
                </a:ext>
              </a:extLst>
            </p:cNvPr>
            <p:cNvSpPr/>
            <p:nvPr/>
          </p:nvSpPr>
          <p:spPr>
            <a:xfrm>
              <a:off x="3619070" y="3908898"/>
              <a:ext cx="62923" cy="59009"/>
            </a:xfrm>
            <a:custGeom>
              <a:avLst/>
              <a:gdLst>
                <a:gd name="connsiteX0" fmla="*/ 18199 w 21898"/>
                <a:gd name="connsiteY0" fmla="*/ 0 h 25375"/>
                <a:gd name="connsiteX1" fmla="*/ 10949 w 21898"/>
                <a:gd name="connsiteY1" fmla="*/ 3699 h 25375"/>
                <a:gd name="connsiteX2" fmla="*/ 3699 w 21898"/>
                <a:gd name="connsiteY2" fmla="*/ 7176 h 25375"/>
                <a:gd name="connsiteX3" fmla="*/ 0 w 21898"/>
                <a:gd name="connsiteY3" fmla="*/ 14648 h 25375"/>
                <a:gd name="connsiteX4" fmla="*/ 1997 w 21898"/>
                <a:gd name="connsiteY4" fmla="*/ 21899 h 25375"/>
                <a:gd name="connsiteX5" fmla="*/ 9248 w 21898"/>
                <a:gd name="connsiteY5" fmla="*/ 25376 h 25375"/>
                <a:gd name="connsiteX6" fmla="*/ 12947 w 21898"/>
                <a:gd name="connsiteY6" fmla="*/ 18125 h 25375"/>
                <a:gd name="connsiteX7" fmla="*/ 18199 w 21898"/>
                <a:gd name="connsiteY7" fmla="*/ 10875 h 25375"/>
                <a:gd name="connsiteX8" fmla="*/ 21898 w 21898"/>
                <a:gd name="connsiteY8" fmla="*/ 3625 h 25375"/>
                <a:gd name="connsiteX9" fmla="*/ 18199 w 21898"/>
                <a:gd name="connsiteY9" fmla="*/ 0 h 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98" h="25375">
                  <a:moveTo>
                    <a:pt x="18199" y="0"/>
                  </a:moveTo>
                  <a:lnTo>
                    <a:pt x="10949" y="3699"/>
                  </a:lnTo>
                  <a:lnTo>
                    <a:pt x="3699" y="7176"/>
                  </a:lnTo>
                  <a:lnTo>
                    <a:pt x="0" y="14648"/>
                  </a:lnTo>
                  <a:lnTo>
                    <a:pt x="1997" y="21899"/>
                  </a:lnTo>
                  <a:lnTo>
                    <a:pt x="9248" y="25376"/>
                  </a:lnTo>
                  <a:lnTo>
                    <a:pt x="12947" y="18125"/>
                  </a:lnTo>
                  <a:lnTo>
                    <a:pt x="18199" y="10875"/>
                  </a:lnTo>
                  <a:lnTo>
                    <a:pt x="21898" y="3625"/>
                  </a:lnTo>
                  <a:lnTo>
                    <a:pt x="18199" y="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3D5E442B-5907-4157-8FD1-CF55A16F500E}"/>
                </a:ext>
              </a:extLst>
            </p:cNvPr>
            <p:cNvSpPr/>
            <p:nvPr/>
          </p:nvSpPr>
          <p:spPr>
            <a:xfrm>
              <a:off x="3755578" y="4162885"/>
              <a:ext cx="47829" cy="67438"/>
            </a:xfrm>
            <a:custGeom>
              <a:avLst/>
              <a:gdLst>
                <a:gd name="connsiteX0" fmla="*/ 1998 w 16645"/>
                <a:gd name="connsiteY0" fmla="*/ 0 h 29000"/>
                <a:gd name="connsiteX1" fmla="*/ 0 w 16645"/>
                <a:gd name="connsiteY1" fmla="*/ 7250 h 29000"/>
                <a:gd name="connsiteX2" fmla="*/ 0 w 16645"/>
                <a:gd name="connsiteY2" fmla="*/ 14500 h 29000"/>
                <a:gd name="connsiteX3" fmla="*/ 3699 w 16645"/>
                <a:gd name="connsiteY3" fmla="*/ 21751 h 29000"/>
                <a:gd name="connsiteX4" fmla="*/ 10949 w 16645"/>
                <a:gd name="connsiteY4" fmla="*/ 29001 h 29000"/>
                <a:gd name="connsiteX5" fmla="*/ 16646 w 16645"/>
                <a:gd name="connsiteY5" fmla="*/ 21751 h 29000"/>
                <a:gd name="connsiteX6" fmla="*/ 14648 w 16645"/>
                <a:gd name="connsiteY6" fmla="*/ 14500 h 29000"/>
                <a:gd name="connsiteX7" fmla="*/ 9174 w 16645"/>
                <a:gd name="connsiteY7" fmla="*/ 7250 h 29000"/>
                <a:gd name="connsiteX8" fmla="*/ 7398 w 16645"/>
                <a:gd name="connsiteY8" fmla="*/ 0 h 29000"/>
                <a:gd name="connsiteX9" fmla="*/ 1998 w 16645"/>
                <a:gd name="connsiteY9" fmla="*/ 0 h 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45" h="29000">
                  <a:moveTo>
                    <a:pt x="1998" y="0"/>
                  </a:moveTo>
                  <a:lnTo>
                    <a:pt x="0" y="7250"/>
                  </a:lnTo>
                  <a:lnTo>
                    <a:pt x="0" y="14500"/>
                  </a:lnTo>
                  <a:lnTo>
                    <a:pt x="3699" y="21751"/>
                  </a:lnTo>
                  <a:lnTo>
                    <a:pt x="10949" y="29001"/>
                  </a:lnTo>
                  <a:lnTo>
                    <a:pt x="16646" y="21751"/>
                  </a:lnTo>
                  <a:lnTo>
                    <a:pt x="14648" y="14500"/>
                  </a:lnTo>
                  <a:lnTo>
                    <a:pt x="9174" y="7250"/>
                  </a:lnTo>
                  <a:lnTo>
                    <a:pt x="7398" y="0"/>
                  </a:lnTo>
                  <a:lnTo>
                    <a:pt x="1998" y="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79A2C5EE-F081-4B72-83C0-F715F1F16248}"/>
                </a:ext>
              </a:extLst>
            </p:cNvPr>
            <p:cNvSpPr/>
            <p:nvPr/>
          </p:nvSpPr>
          <p:spPr>
            <a:xfrm>
              <a:off x="3851221" y="4293034"/>
              <a:ext cx="26571" cy="46449"/>
            </a:xfrm>
            <a:custGeom>
              <a:avLst/>
              <a:gdLst>
                <a:gd name="connsiteX0" fmla="*/ 0 w 9247"/>
                <a:gd name="connsiteY0" fmla="*/ 0 h 19974"/>
                <a:gd name="connsiteX1" fmla="*/ 0 w 9247"/>
                <a:gd name="connsiteY1" fmla="*/ 7472 h 19974"/>
                <a:gd name="connsiteX2" fmla="*/ 0 w 9247"/>
                <a:gd name="connsiteY2" fmla="*/ 14722 h 19974"/>
                <a:gd name="connsiteX3" fmla="*/ 7250 w 9247"/>
                <a:gd name="connsiteY3" fmla="*/ 19975 h 19974"/>
                <a:gd name="connsiteX4" fmla="*/ 9248 w 9247"/>
                <a:gd name="connsiteY4" fmla="*/ 12725 h 19974"/>
                <a:gd name="connsiteX5" fmla="*/ 7250 w 9247"/>
                <a:gd name="connsiteY5" fmla="*/ 5475 h 19974"/>
                <a:gd name="connsiteX6" fmla="*/ 0 w 9247"/>
                <a:gd name="connsiteY6" fmla="*/ 0 h 1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9974">
                  <a:moveTo>
                    <a:pt x="0" y="0"/>
                  </a:moveTo>
                  <a:lnTo>
                    <a:pt x="0" y="7472"/>
                  </a:lnTo>
                  <a:lnTo>
                    <a:pt x="0" y="14722"/>
                  </a:lnTo>
                  <a:lnTo>
                    <a:pt x="7250" y="19975"/>
                  </a:lnTo>
                  <a:lnTo>
                    <a:pt x="9248" y="12725"/>
                  </a:lnTo>
                  <a:lnTo>
                    <a:pt x="7250" y="5475"/>
                  </a:lnTo>
                  <a:lnTo>
                    <a:pt x="0" y="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738D8809-D67F-4DBE-8B3B-5BA9CCD03424}"/>
                </a:ext>
              </a:extLst>
            </p:cNvPr>
            <p:cNvSpPr/>
            <p:nvPr/>
          </p:nvSpPr>
          <p:spPr>
            <a:xfrm>
              <a:off x="4000658" y="4357602"/>
              <a:ext cx="41453" cy="67955"/>
            </a:xfrm>
            <a:custGeom>
              <a:avLst/>
              <a:gdLst>
                <a:gd name="connsiteX0" fmla="*/ 1997 w 14426"/>
                <a:gd name="connsiteY0" fmla="*/ 0 h 29222"/>
                <a:gd name="connsiteX1" fmla="*/ 0 w 14426"/>
                <a:gd name="connsiteY1" fmla="*/ 7250 h 29222"/>
                <a:gd name="connsiteX2" fmla="*/ 1997 w 14426"/>
                <a:gd name="connsiteY2" fmla="*/ 14500 h 29222"/>
                <a:gd name="connsiteX3" fmla="*/ 5475 w 14426"/>
                <a:gd name="connsiteY3" fmla="*/ 21751 h 29222"/>
                <a:gd name="connsiteX4" fmla="*/ 10949 w 14426"/>
                <a:gd name="connsiteY4" fmla="*/ 29223 h 29222"/>
                <a:gd name="connsiteX5" fmla="*/ 14426 w 14426"/>
                <a:gd name="connsiteY5" fmla="*/ 21751 h 29222"/>
                <a:gd name="connsiteX6" fmla="*/ 12651 w 14426"/>
                <a:gd name="connsiteY6" fmla="*/ 14500 h 29222"/>
                <a:gd name="connsiteX7" fmla="*/ 10875 w 14426"/>
                <a:gd name="connsiteY7" fmla="*/ 7250 h 29222"/>
                <a:gd name="connsiteX8" fmla="*/ 5401 w 14426"/>
                <a:gd name="connsiteY8" fmla="*/ 0 h 29222"/>
                <a:gd name="connsiteX9" fmla="*/ 1997 w 14426"/>
                <a:gd name="connsiteY9" fmla="*/ 0 h 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26" h="29222">
                  <a:moveTo>
                    <a:pt x="1997" y="0"/>
                  </a:moveTo>
                  <a:lnTo>
                    <a:pt x="0" y="7250"/>
                  </a:lnTo>
                  <a:lnTo>
                    <a:pt x="1997" y="14500"/>
                  </a:lnTo>
                  <a:lnTo>
                    <a:pt x="5475" y="21751"/>
                  </a:lnTo>
                  <a:lnTo>
                    <a:pt x="10949" y="29223"/>
                  </a:lnTo>
                  <a:lnTo>
                    <a:pt x="14426" y="21751"/>
                  </a:lnTo>
                  <a:lnTo>
                    <a:pt x="12651" y="14500"/>
                  </a:lnTo>
                  <a:lnTo>
                    <a:pt x="10875" y="7250"/>
                  </a:lnTo>
                  <a:lnTo>
                    <a:pt x="5401" y="0"/>
                  </a:lnTo>
                  <a:lnTo>
                    <a:pt x="1997" y="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6DFB6C85-6564-42FF-8BFB-F2E33AD8F05D}"/>
                </a:ext>
              </a:extLst>
            </p:cNvPr>
            <p:cNvCxnSpPr>
              <a:cxnSpLocks/>
              <a:endCxn id="105" idx="2"/>
            </p:cNvCxnSpPr>
            <p:nvPr/>
          </p:nvCxnSpPr>
          <p:spPr>
            <a:xfrm flipV="1">
              <a:off x="3819456" y="2282386"/>
              <a:ext cx="80813" cy="47549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40AAB98A-96E5-4D55-B386-160C9BD3FFCC}"/>
                </a:ext>
              </a:extLst>
            </p:cNvPr>
            <p:cNvSpPr/>
            <p:nvPr/>
          </p:nvSpPr>
          <p:spPr>
            <a:xfrm>
              <a:off x="3789624" y="2747478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219E8E81-30A2-4BA1-8854-998CBCBF31F5}"/>
                </a:ext>
              </a:extLst>
            </p:cNvPr>
            <p:cNvSpPr/>
            <p:nvPr/>
          </p:nvSpPr>
          <p:spPr>
            <a:xfrm>
              <a:off x="10012638" y="627336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C8AE483-8515-49AD-A771-411888CD8C5F}"/>
                </a:ext>
              </a:extLst>
            </p:cNvPr>
            <p:cNvSpPr/>
            <p:nvPr/>
          </p:nvSpPr>
          <p:spPr>
            <a:xfrm>
              <a:off x="9723579" y="591015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293DF693-A857-4352-90B4-A1CD8010228A}"/>
                </a:ext>
              </a:extLst>
            </p:cNvPr>
            <p:cNvCxnSpPr>
              <a:cxnSpLocks/>
              <a:stCxn id="68" idx="6"/>
            </p:cNvCxnSpPr>
            <p:nvPr/>
          </p:nvCxnSpPr>
          <p:spPr>
            <a:xfrm>
              <a:off x="9773923" y="5939015"/>
              <a:ext cx="914396" cy="5637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976BDA8-FC6E-4231-B125-2CA7BC25F333}"/>
                </a:ext>
              </a:extLst>
            </p:cNvPr>
            <p:cNvSpPr/>
            <p:nvPr/>
          </p:nvSpPr>
          <p:spPr>
            <a:xfrm>
              <a:off x="7721670" y="4035659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D30724C4-FD45-4C48-9823-85D075294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015" y="3092722"/>
              <a:ext cx="874908" cy="942937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469AE30-C4B9-49E2-940F-26341C260B45}"/>
                </a:ext>
              </a:extLst>
            </p:cNvPr>
            <p:cNvSpPr/>
            <p:nvPr/>
          </p:nvSpPr>
          <p:spPr>
            <a:xfrm>
              <a:off x="7808230" y="559460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D5D962A2-C85F-4D8B-96CD-E945F7B281C2}"/>
                </a:ext>
              </a:extLst>
            </p:cNvPr>
            <p:cNvCxnSpPr>
              <a:stCxn id="72" idx="6"/>
            </p:cNvCxnSpPr>
            <p:nvPr/>
          </p:nvCxnSpPr>
          <p:spPr>
            <a:xfrm flipV="1">
              <a:off x="7858574" y="5159162"/>
              <a:ext cx="1554548" cy="46429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64BBAC9-0B16-4654-9088-C3F3C66BF887}"/>
                </a:ext>
              </a:extLst>
            </p:cNvPr>
            <p:cNvSpPr/>
            <p:nvPr/>
          </p:nvSpPr>
          <p:spPr>
            <a:xfrm>
              <a:off x="8184297" y="5441439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EE97250D-30C8-4BFF-B1B2-433439F6645D}"/>
                </a:ext>
              </a:extLst>
            </p:cNvPr>
            <p:cNvCxnSpPr>
              <a:cxnSpLocks/>
              <a:stCxn id="74" idx="7"/>
            </p:cNvCxnSpPr>
            <p:nvPr/>
          </p:nvCxnSpPr>
          <p:spPr>
            <a:xfrm flipV="1">
              <a:off x="8227268" y="4829800"/>
              <a:ext cx="1137190" cy="620092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E9BA6FB7-645F-4101-923A-532FD17F8402}"/>
                </a:ext>
              </a:extLst>
            </p:cNvPr>
            <p:cNvSpPr/>
            <p:nvPr/>
          </p:nvSpPr>
          <p:spPr>
            <a:xfrm>
              <a:off x="10970029" y="5058606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CDF4A5BA-496D-49E9-8A7F-814DCEBE61E5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10976359" y="4235918"/>
              <a:ext cx="18842" cy="82268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78C140CD-FAA7-4C47-AA01-879277CFAD8E}"/>
                </a:ext>
              </a:extLst>
            </p:cNvPr>
            <p:cNvSpPr/>
            <p:nvPr/>
          </p:nvSpPr>
          <p:spPr>
            <a:xfrm>
              <a:off x="6171858" y="470007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9" name="Conector: angular 78">
              <a:extLst>
                <a:ext uri="{FF2B5EF4-FFF2-40B4-BE49-F238E27FC236}">
                  <a16:creationId xmlns:a16="http://schemas.microsoft.com/office/drawing/2014/main" id="{1D46C687-EB34-4978-A3D1-413D3A611065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 flipV="1">
              <a:off x="3962839" y="4728931"/>
              <a:ext cx="2209019" cy="436919"/>
            </a:xfrm>
            <a:prstGeom prst="bentConnector3">
              <a:avLst>
                <a:gd name="adj1" fmla="val 74793"/>
              </a:avLst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B3E4508C-4D1B-473E-A90C-40CB95A2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171" y="5659458"/>
              <a:ext cx="1529411" cy="519158"/>
            </a:xfrm>
            <a:prstGeom prst="rect">
              <a:avLst/>
            </a:prstGeom>
          </p:spPr>
        </p:pic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CC589BFD-295B-4588-BBA5-BF14C368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028" y="2482596"/>
              <a:ext cx="1217995" cy="467870"/>
            </a:xfrm>
            <a:prstGeom prst="rect">
              <a:avLst/>
            </a:prstGeom>
          </p:spPr>
        </p:pic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61B93534-92EA-48BD-AB0B-E855A73A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9923" y="3458244"/>
              <a:ext cx="1439678" cy="488698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F9EA3330-1366-4637-AE59-1660E2E7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73542" y="4382671"/>
              <a:ext cx="1055538" cy="449823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E7BAF2B7-3198-476B-BAA3-B3E5A579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55468" y="6362327"/>
              <a:ext cx="1485655" cy="449409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D0DC2C1D-38E5-449F-BAC3-7FDE4949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6456" y="1888718"/>
              <a:ext cx="1050786" cy="398355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4663611F-0E23-4106-B2AE-D651E55CB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63258" y="3945799"/>
              <a:ext cx="1186248" cy="402671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B4760A02-FC29-44E3-BA6A-63F18E9B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07969" y="2293543"/>
              <a:ext cx="1226278" cy="416259"/>
            </a:xfrm>
            <a:prstGeom prst="rect">
              <a:avLst/>
            </a:prstGeom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71A59E62-6BE1-4307-8DB1-E7A0B94D3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93577" y="6346801"/>
              <a:ext cx="1232344" cy="466243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8397D379-2A07-4D4C-8D61-923C5A9F4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19812" y="1883237"/>
              <a:ext cx="1136944" cy="385935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6CF65E45-004C-4BCC-B65E-2404387A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66579" y="3483222"/>
              <a:ext cx="1055437" cy="399814"/>
            </a:xfrm>
            <a:prstGeom prst="rect">
              <a:avLst/>
            </a:prstGeom>
          </p:spPr>
        </p:pic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B6DECEFE-39D3-4AF4-A78B-AAACE86E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05800" y="6331081"/>
              <a:ext cx="903612" cy="488782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EC580F04-A91A-46F0-9C06-B76F8E6E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21366" y="6364519"/>
              <a:ext cx="860758" cy="456436"/>
            </a:xfrm>
            <a:prstGeom prst="rect">
              <a:avLst/>
            </a:prstGeom>
          </p:spPr>
        </p:pic>
        <p:pic>
          <p:nvPicPr>
            <p:cNvPr id="93" name="Imagen 92">
              <a:extLst>
                <a:ext uri="{FF2B5EF4-FFF2-40B4-BE49-F238E27FC236}">
                  <a16:creationId xmlns:a16="http://schemas.microsoft.com/office/drawing/2014/main" id="{3B61B40D-7F27-4B4E-B5C7-F14F4DD7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12831" y="3081854"/>
              <a:ext cx="1109185" cy="376513"/>
            </a:xfrm>
            <a:prstGeom prst="rect">
              <a:avLst/>
            </a:prstGeom>
          </p:spPr>
        </p:pic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0C0411A3-DB03-49D1-AC49-0F9F3923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30826" y="6323722"/>
              <a:ext cx="1330971" cy="481235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EDADC3BE-19DE-44B9-AF9A-65C622284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57530" y="6344268"/>
              <a:ext cx="1117519" cy="460689"/>
            </a:xfrm>
            <a:prstGeom prst="rect">
              <a:avLst/>
            </a:prstGeom>
          </p:spPr>
        </p:pic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30C72D67-D4FD-4C9D-8611-30D4F5E8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903610" y="6364519"/>
              <a:ext cx="996604" cy="455344"/>
            </a:xfrm>
            <a:prstGeom prst="rect">
              <a:avLst/>
            </a:prstGeom>
          </p:spPr>
        </p:pic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id="{DC010BCA-6BA9-4236-BC1A-5D15BBE92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96441" y="4900316"/>
              <a:ext cx="1456268" cy="494330"/>
            </a:xfrm>
            <a:prstGeom prst="rect">
              <a:avLst/>
            </a:prstGeom>
          </p:spPr>
        </p:pic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ED44B7C7-39AF-4745-A76F-16B8160BB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751128" y="2746369"/>
              <a:ext cx="1075312" cy="365014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73703A8D-EEB4-44AD-BC75-B2CDD54D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939634" y="6348296"/>
              <a:ext cx="1243303" cy="475964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C6F8A2B5-2BCD-42B4-9419-5CACFC9FF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163258" y="5270037"/>
              <a:ext cx="1070410" cy="36335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A00C3AE4-962C-427A-BB22-A53E4D14F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12671" y="2604426"/>
              <a:ext cx="1331579" cy="452004"/>
            </a:xfrm>
            <a:prstGeom prst="rect">
              <a:avLst/>
            </a:prstGeom>
          </p:spPr>
        </p:pic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id="{C1C9A87D-CFDF-4494-8026-3B5007BE0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058501" y="4379721"/>
              <a:ext cx="1091422" cy="443408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id="{9457662B-D85E-43BB-96C4-83D5DBF0F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245499" y="3140305"/>
              <a:ext cx="946983" cy="420717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id="{6EF1C54D-CDEE-48E3-9377-868F58B1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51683" y="4352142"/>
              <a:ext cx="1530582" cy="519555"/>
            </a:xfrm>
            <a:prstGeom prst="rect">
              <a:avLst/>
            </a:prstGeom>
          </p:spPr>
        </p:pic>
        <p:pic>
          <p:nvPicPr>
            <p:cNvPr id="105" name="Imagen 104">
              <a:extLst>
                <a:ext uri="{FF2B5EF4-FFF2-40B4-BE49-F238E27FC236}">
                  <a16:creationId xmlns:a16="http://schemas.microsoft.com/office/drawing/2014/main" id="{3EFF3F46-C537-46A9-857F-D503288F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346940" y="1894750"/>
              <a:ext cx="1106657" cy="387636"/>
            </a:xfrm>
            <a:prstGeom prst="rect">
              <a:avLst/>
            </a:prstGeom>
          </p:spPr>
        </p:pic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25AB3297-5443-4391-8868-F324AF30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0696007" y="5886889"/>
              <a:ext cx="1421144" cy="440566"/>
            </a:xfrm>
            <a:prstGeom prst="rect">
              <a:avLst/>
            </a:prstGeom>
          </p:spPr>
        </p:pic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FAC82E0A-EEA0-4A76-8D75-4FD2C112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905683" y="2715841"/>
              <a:ext cx="972637" cy="380194"/>
            </a:xfrm>
            <a:prstGeom prst="rect">
              <a:avLst/>
            </a:prstGeom>
          </p:spPr>
        </p:pic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id="{F441731D-6115-47A0-906A-3955363C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9394661" y="4861354"/>
              <a:ext cx="877817" cy="372578"/>
            </a:xfrm>
            <a:prstGeom prst="rect">
              <a:avLst/>
            </a:prstGeom>
          </p:spPr>
        </p:pic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CDF42F26-778D-4C5E-8C5B-841F11FB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899735" y="4476864"/>
              <a:ext cx="943203" cy="361440"/>
            </a:xfrm>
            <a:prstGeom prst="rect">
              <a:avLst/>
            </a:prstGeom>
          </p:spPr>
        </p:pic>
        <p:pic>
          <p:nvPicPr>
            <p:cNvPr id="110" name="Imagen 109">
              <a:extLst>
                <a:ext uri="{FF2B5EF4-FFF2-40B4-BE49-F238E27FC236}">
                  <a16:creationId xmlns:a16="http://schemas.microsoft.com/office/drawing/2014/main" id="{017BFC56-A9F9-44F4-91E7-528C01D2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0559585" y="3850763"/>
              <a:ext cx="1207214" cy="409788"/>
            </a:xfrm>
            <a:prstGeom prst="rect">
              <a:avLst/>
            </a:prstGeom>
          </p:spPr>
        </p:pic>
        <p:pic>
          <p:nvPicPr>
            <p:cNvPr id="111" name="Imagen 110">
              <a:extLst>
                <a:ext uri="{FF2B5EF4-FFF2-40B4-BE49-F238E27FC236}">
                  <a16:creationId xmlns:a16="http://schemas.microsoft.com/office/drawing/2014/main" id="{5EE1E39F-EB6E-42ED-B116-D46531288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737575" y="5038246"/>
              <a:ext cx="1304536" cy="442824"/>
            </a:xfrm>
            <a:prstGeom prst="rect">
              <a:avLst/>
            </a:prstGeom>
          </p:spPr>
        </p:pic>
      </p:grpSp>
      <p:pic>
        <p:nvPicPr>
          <p:cNvPr id="112" name="Imagen 111">
            <a:extLst>
              <a:ext uri="{FF2B5EF4-FFF2-40B4-BE49-F238E27FC236}">
                <a16:creationId xmlns:a16="http://schemas.microsoft.com/office/drawing/2014/main" id="{3EE08281-802C-4875-9E91-AF8CB6B6B39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57844" y="60098"/>
            <a:ext cx="1097000" cy="809866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131A75C8-BB9C-4915-9B31-1079CDF63AD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91650" y="911679"/>
            <a:ext cx="2838450" cy="9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3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" y="0"/>
            <a:ext cx="12196800" cy="686336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 txBox="1">
            <a:spLocks/>
          </p:cNvSpPr>
          <p:nvPr/>
        </p:nvSpPr>
        <p:spPr>
          <a:xfrm>
            <a:off x="1088409" y="78869"/>
            <a:ext cx="6429992" cy="822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DEL REGISTRO DE SOLICITANTES DE ADOPCIONES</a:t>
            </a:r>
          </a:p>
        </p:txBody>
      </p:sp>
      <p:graphicFrame>
        <p:nvGraphicFramePr>
          <p:cNvPr id="114" name="Tabla 113">
            <a:extLst>
              <a:ext uri="{FF2B5EF4-FFF2-40B4-BE49-F238E27FC236}">
                <a16:creationId xmlns:a16="http://schemas.microsoft.com/office/drawing/2014/main" id="{934AAEC9-2524-4BFE-8B6F-7E6A941FE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39973"/>
              </p:ext>
            </p:extLst>
          </p:nvPr>
        </p:nvGraphicFramePr>
        <p:xfrm>
          <a:off x="980007" y="1211837"/>
          <a:ext cx="5547393" cy="4827568"/>
        </p:xfrm>
        <a:graphic>
          <a:graphicData uri="http://schemas.openxmlformats.org/drawingml/2006/table">
            <a:tbl>
              <a:tblPr/>
              <a:tblGrid>
                <a:gridCol w="1839393">
                  <a:extLst>
                    <a:ext uri="{9D8B030D-6E8A-4147-A177-3AD203B41FA5}">
                      <a16:colId xmlns:a16="http://schemas.microsoft.com/office/drawing/2014/main" val="296356202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2346842892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381538363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2993275045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527297531"/>
                    </a:ext>
                  </a:extLst>
                </a:gridCol>
              </a:tblGrid>
              <a:tr h="4137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6553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Aguascalientes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70385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61503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27097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Campeche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45205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84897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16671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46153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Coahuila de Zaragoza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34583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3922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81484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4949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38767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76114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30643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129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Michoacán de Ocampo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60751"/>
                  </a:ext>
                </a:extLst>
              </a:tr>
            </a:tbl>
          </a:graphicData>
        </a:graphic>
      </p:graphicFrame>
      <p:graphicFrame>
        <p:nvGraphicFramePr>
          <p:cNvPr id="115" name="Tabla 114">
            <a:extLst>
              <a:ext uri="{FF2B5EF4-FFF2-40B4-BE49-F238E27FC236}">
                <a16:creationId xmlns:a16="http://schemas.microsoft.com/office/drawing/2014/main" id="{B0B7D12C-F8A7-4A0D-8ED7-9B1D6590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34355"/>
              </p:ext>
            </p:extLst>
          </p:nvPr>
        </p:nvGraphicFramePr>
        <p:xfrm>
          <a:off x="6567999" y="1224635"/>
          <a:ext cx="5547600" cy="4827568"/>
        </p:xfrm>
        <a:graphic>
          <a:graphicData uri="http://schemas.openxmlformats.org/drawingml/2006/table">
            <a:tbl>
              <a:tblPr/>
              <a:tblGrid>
                <a:gridCol w="1839600">
                  <a:extLst>
                    <a:ext uri="{9D8B030D-6E8A-4147-A177-3AD203B41FA5}">
                      <a16:colId xmlns:a16="http://schemas.microsoft.com/office/drawing/2014/main" val="323872185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3501829881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1387346063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640353266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1781956125"/>
                    </a:ext>
                  </a:extLst>
                </a:gridCol>
              </a:tblGrid>
              <a:tr h="4137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46953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Morelos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07061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Nayarit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250190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7975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2248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72768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Querétaro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41404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91251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86349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2205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Sonora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91272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Tabasco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59469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Tamaulipas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82621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Tlaxcala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94875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Veracruz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52911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89209"/>
                  </a:ext>
                </a:extLst>
              </a:tr>
              <a:tr h="2758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Zacatecas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1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60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6" y="0"/>
            <a:ext cx="12196800" cy="68633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17" y="159046"/>
            <a:ext cx="6320620" cy="6562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REGISTRO DE AUTORIZACIÓN A PROFESIONALES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F026528-025B-4B8F-891C-608FE01B6414}"/>
              </a:ext>
            </a:extLst>
          </p:cNvPr>
          <p:cNvGrpSpPr/>
          <p:nvPr/>
        </p:nvGrpSpPr>
        <p:grpSpPr>
          <a:xfrm>
            <a:off x="958261" y="1242734"/>
            <a:ext cx="11212465" cy="5050458"/>
            <a:chOff x="958261" y="1791504"/>
            <a:chExt cx="11212465" cy="505045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9681B93-AB83-4FFA-A5C6-5B2D52487AB9}"/>
                </a:ext>
              </a:extLst>
            </p:cNvPr>
            <p:cNvGrpSpPr/>
            <p:nvPr/>
          </p:nvGrpSpPr>
          <p:grpSpPr>
            <a:xfrm>
              <a:off x="2095827" y="1939747"/>
              <a:ext cx="9633376" cy="4799211"/>
              <a:chOff x="215617" y="2750044"/>
              <a:chExt cx="3009414" cy="2169875"/>
            </a:xfrm>
          </p:grpSpPr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616EED83-29F9-49C4-A929-22BCB484B947}"/>
                  </a:ext>
                </a:extLst>
              </p:cNvPr>
              <p:cNvSpPr/>
              <p:nvPr/>
            </p:nvSpPr>
            <p:spPr>
              <a:xfrm>
                <a:off x="391248" y="2784371"/>
                <a:ext cx="598509" cy="792267"/>
              </a:xfrm>
              <a:custGeom>
                <a:avLst/>
                <a:gdLst>
                  <a:gd name="connsiteX0" fmla="*/ 42465 w 598509"/>
                  <a:gd name="connsiteY0" fmla="*/ 3995 h 792267"/>
                  <a:gd name="connsiteX1" fmla="*/ 386035 w 598509"/>
                  <a:gd name="connsiteY1" fmla="*/ 185545 h 792267"/>
                  <a:gd name="connsiteX2" fmla="*/ 584009 w 598509"/>
                  <a:gd name="connsiteY2" fmla="*/ 201747 h 792267"/>
                  <a:gd name="connsiteX3" fmla="*/ 586007 w 598509"/>
                  <a:gd name="connsiteY3" fmla="*/ 241845 h 792267"/>
                  <a:gd name="connsiteX4" fmla="*/ 591259 w 598509"/>
                  <a:gd name="connsiteY4" fmla="*/ 245322 h 792267"/>
                  <a:gd name="connsiteX5" fmla="*/ 593257 w 598509"/>
                  <a:gd name="connsiteY5" fmla="*/ 287344 h 792267"/>
                  <a:gd name="connsiteX6" fmla="*/ 596734 w 598509"/>
                  <a:gd name="connsiteY6" fmla="*/ 290821 h 792267"/>
                  <a:gd name="connsiteX7" fmla="*/ 598510 w 598509"/>
                  <a:gd name="connsiteY7" fmla="*/ 358070 h 792267"/>
                  <a:gd name="connsiteX8" fmla="*/ 594810 w 598509"/>
                  <a:gd name="connsiteY8" fmla="*/ 401867 h 792267"/>
                  <a:gd name="connsiteX9" fmla="*/ 593257 w 598509"/>
                  <a:gd name="connsiteY9" fmla="*/ 425319 h 792267"/>
                  <a:gd name="connsiteX10" fmla="*/ 584083 w 598509"/>
                  <a:gd name="connsiteY10" fmla="*/ 429018 h 792267"/>
                  <a:gd name="connsiteX11" fmla="*/ 584083 w 598509"/>
                  <a:gd name="connsiteY11" fmla="*/ 492272 h 792267"/>
                  <a:gd name="connsiteX12" fmla="*/ 586081 w 598509"/>
                  <a:gd name="connsiteY12" fmla="*/ 506921 h 792267"/>
                  <a:gd name="connsiteX13" fmla="*/ 580384 w 598509"/>
                  <a:gd name="connsiteY13" fmla="*/ 521347 h 792267"/>
                  <a:gd name="connsiteX14" fmla="*/ 578609 w 598509"/>
                  <a:gd name="connsiteY14" fmla="*/ 546723 h 792267"/>
                  <a:gd name="connsiteX15" fmla="*/ 578609 w 598509"/>
                  <a:gd name="connsiteY15" fmla="*/ 557672 h 792267"/>
                  <a:gd name="connsiteX16" fmla="*/ 527783 w 598509"/>
                  <a:gd name="connsiteY16" fmla="*/ 554195 h 792267"/>
                  <a:gd name="connsiteX17" fmla="*/ 533036 w 598509"/>
                  <a:gd name="connsiteY17" fmla="*/ 577869 h 792267"/>
                  <a:gd name="connsiteX18" fmla="*/ 536735 w 598509"/>
                  <a:gd name="connsiteY18" fmla="*/ 597770 h 792267"/>
                  <a:gd name="connsiteX19" fmla="*/ 545909 w 598509"/>
                  <a:gd name="connsiteY19" fmla="*/ 615969 h 792267"/>
                  <a:gd name="connsiteX20" fmla="*/ 553159 w 598509"/>
                  <a:gd name="connsiteY20" fmla="*/ 630396 h 792267"/>
                  <a:gd name="connsiteX21" fmla="*/ 564108 w 598509"/>
                  <a:gd name="connsiteY21" fmla="*/ 632393 h 792267"/>
                  <a:gd name="connsiteX22" fmla="*/ 565884 w 598509"/>
                  <a:gd name="connsiteY22" fmla="*/ 641345 h 792267"/>
                  <a:gd name="connsiteX23" fmla="*/ 560409 w 598509"/>
                  <a:gd name="connsiteY23" fmla="*/ 644822 h 792267"/>
                  <a:gd name="connsiteX24" fmla="*/ 565884 w 598509"/>
                  <a:gd name="connsiteY24" fmla="*/ 648521 h 792267"/>
                  <a:gd name="connsiteX25" fmla="*/ 567881 w 598509"/>
                  <a:gd name="connsiteY25" fmla="*/ 651998 h 792267"/>
                  <a:gd name="connsiteX26" fmla="*/ 567881 w 598509"/>
                  <a:gd name="connsiteY26" fmla="*/ 670198 h 792267"/>
                  <a:gd name="connsiteX27" fmla="*/ 567881 w 598509"/>
                  <a:gd name="connsiteY27" fmla="*/ 697571 h 792267"/>
                  <a:gd name="connsiteX28" fmla="*/ 565884 w 598509"/>
                  <a:gd name="connsiteY28" fmla="*/ 705043 h 792267"/>
                  <a:gd name="connsiteX29" fmla="*/ 567881 w 598509"/>
                  <a:gd name="connsiteY29" fmla="*/ 710296 h 792267"/>
                  <a:gd name="connsiteX30" fmla="*/ 580384 w 598509"/>
                  <a:gd name="connsiteY30" fmla="*/ 717546 h 792267"/>
                  <a:gd name="connsiteX31" fmla="*/ 571432 w 598509"/>
                  <a:gd name="connsiteY31" fmla="*/ 741220 h 792267"/>
                  <a:gd name="connsiteX32" fmla="*/ 511433 w 598509"/>
                  <a:gd name="connsiteY32" fmla="*/ 786571 h 792267"/>
                  <a:gd name="connsiteX33" fmla="*/ 505959 w 598509"/>
                  <a:gd name="connsiteY33" fmla="*/ 792267 h 792267"/>
                  <a:gd name="connsiteX34" fmla="*/ 502482 w 598509"/>
                  <a:gd name="connsiteY34" fmla="*/ 781318 h 792267"/>
                  <a:gd name="connsiteX35" fmla="*/ 493308 w 598509"/>
                  <a:gd name="connsiteY35" fmla="*/ 785017 h 792267"/>
                  <a:gd name="connsiteX36" fmla="*/ 493308 w 598509"/>
                  <a:gd name="connsiteY36" fmla="*/ 772070 h 792267"/>
                  <a:gd name="connsiteX37" fmla="*/ 487833 w 598509"/>
                  <a:gd name="connsiteY37" fmla="*/ 759345 h 792267"/>
                  <a:gd name="connsiteX38" fmla="*/ 486058 w 598509"/>
                  <a:gd name="connsiteY38" fmla="*/ 753871 h 792267"/>
                  <a:gd name="connsiteX39" fmla="*/ 478586 w 598509"/>
                  <a:gd name="connsiteY39" fmla="*/ 744919 h 792267"/>
                  <a:gd name="connsiteX40" fmla="*/ 471335 w 598509"/>
                  <a:gd name="connsiteY40" fmla="*/ 742922 h 792267"/>
                  <a:gd name="connsiteX41" fmla="*/ 464085 w 598509"/>
                  <a:gd name="connsiteY41" fmla="*/ 742922 h 792267"/>
                  <a:gd name="connsiteX42" fmla="*/ 444184 w 598509"/>
                  <a:gd name="connsiteY42" fmla="*/ 737669 h 792267"/>
                  <a:gd name="connsiteX43" fmla="*/ 436934 w 598509"/>
                  <a:gd name="connsiteY43" fmla="*/ 726720 h 792267"/>
                  <a:gd name="connsiteX44" fmla="*/ 433235 w 598509"/>
                  <a:gd name="connsiteY44" fmla="*/ 719469 h 792267"/>
                  <a:gd name="connsiteX45" fmla="*/ 436934 w 598509"/>
                  <a:gd name="connsiteY45" fmla="*/ 710296 h 792267"/>
                  <a:gd name="connsiteX46" fmla="*/ 433235 w 598509"/>
                  <a:gd name="connsiteY46" fmla="*/ 703046 h 792267"/>
                  <a:gd name="connsiteX47" fmla="*/ 429758 w 598509"/>
                  <a:gd name="connsiteY47" fmla="*/ 695795 h 792267"/>
                  <a:gd name="connsiteX48" fmla="*/ 424061 w 598509"/>
                  <a:gd name="connsiteY48" fmla="*/ 688323 h 792267"/>
                  <a:gd name="connsiteX49" fmla="*/ 416811 w 598509"/>
                  <a:gd name="connsiteY49" fmla="*/ 692022 h 792267"/>
                  <a:gd name="connsiteX50" fmla="*/ 409561 w 598509"/>
                  <a:gd name="connsiteY50" fmla="*/ 692022 h 792267"/>
                  <a:gd name="connsiteX51" fmla="*/ 402311 w 598509"/>
                  <a:gd name="connsiteY51" fmla="*/ 686770 h 792267"/>
                  <a:gd name="connsiteX52" fmla="*/ 395061 w 598509"/>
                  <a:gd name="connsiteY52" fmla="*/ 679297 h 792267"/>
                  <a:gd name="connsiteX53" fmla="*/ 387589 w 598509"/>
                  <a:gd name="connsiteY53" fmla="*/ 673823 h 792267"/>
                  <a:gd name="connsiteX54" fmla="*/ 382336 w 598509"/>
                  <a:gd name="connsiteY54" fmla="*/ 666573 h 792267"/>
                  <a:gd name="connsiteX55" fmla="*/ 386035 w 598509"/>
                  <a:gd name="connsiteY55" fmla="*/ 659323 h 792267"/>
                  <a:gd name="connsiteX56" fmla="*/ 384037 w 598509"/>
                  <a:gd name="connsiteY56" fmla="*/ 651850 h 792267"/>
                  <a:gd name="connsiteX57" fmla="*/ 380338 w 598509"/>
                  <a:gd name="connsiteY57" fmla="*/ 644600 h 792267"/>
                  <a:gd name="connsiteX58" fmla="*/ 375086 w 598509"/>
                  <a:gd name="connsiteY58" fmla="*/ 637350 h 792267"/>
                  <a:gd name="connsiteX59" fmla="*/ 375086 w 598509"/>
                  <a:gd name="connsiteY59" fmla="*/ 630100 h 792267"/>
                  <a:gd name="connsiteX60" fmla="*/ 371387 w 598509"/>
                  <a:gd name="connsiteY60" fmla="*/ 622850 h 792267"/>
                  <a:gd name="connsiteX61" fmla="*/ 364136 w 598509"/>
                  <a:gd name="connsiteY61" fmla="*/ 619151 h 792267"/>
                  <a:gd name="connsiteX62" fmla="*/ 369389 w 598509"/>
                  <a:gd name="connsiteY62" fmla="*/ 611900 h 792267"/>
                  <a:gd name="connsiteX63" fmla="*/ 376861 w 598509"/>
                  <a:gd name="connsiteY63" fmla="*/ 611900 h 792267"/>
                  <a:gd name="connsiteX64" fmla="*/ 378859 w 598509"/>
                  <a:gd name="connsiteY64" fmla="*/ 604650 h 792267"/>
                  <a:gd name="connsiteX65" fmla="*/ 371387 w 598509"/>
                  <a:gd name="connsiteY65" fmla="*/ 597400 h 792267"/>
                  <a:gd name="connsiteX66" fmla="*/ 364136 w 598509"/>
                  <a:gd name="connsiteY66" fmla="*/ 595625 h 792267"/>
                  <a:gd name="connsiteX67" fmla="*/ 356886 w 598509"/>
                  <a:gd name="connsiteY67" fmla="*/ 593627 h 792267"/>
                  <a:gd name="connsiteX68" fmla="*/ 349636 w 598509"/>
                  <a:gd name="connsiteY68" fmla="*/ 591851 h 792267"/>
                  <a:gd name="connsiteX69" fmla="*/ 342386 w 598509"/>
                  <a:gd name="connsiteY69" fmla="*/ 588374 h 792267"/>
                  <a:gd name="connsiteX70" fmla="*/ 333212 w 598509"/>
                  <a:gd name="connsiteY70" fmla="*/ 584675 h 792267"/>
                  <a:gd name="connsiteX71" fmla="*/ 324260 w 598509"/>
                  <a:gd name="connsiteY71" fmla="*/ 577425 h 792267"/>
                  <a:gd name="connsiteX72" fmla="*/ 316788 w 598509"/>
                  <a:gd name="connsiteY72" fmla="*/ 571728 h 792267"/>
                  <a:gd name="connsiteX73" fmla="*/ 311536 w 598509"/>
                  <a:gd name="connsiteY73" fmla="*/ 564478 h 792267"/>
                  <a:gd name="connsiteX74" fmla="*/ 306061 w 598509"/>
                  <a:gd name="connsiteY74" fmla="*/ 557228 h 792267"/>
                  <a:gd name="connsiteX75" fmla="*/ 302362 w 598509"/>
                  <a:gd name="connsiteY75" fmla="*/ 546279 h 792267"/>
                  <a:gd name="connsiteX76" fmla="*/ 300586 w 598509"/>
                  <a:gd name="connsiteY76" fmla="*/ 539029 h 792267"/>
                  <a:gd name="connsiteX77" fmla="*/ 297109 w 598509"/>
                  <a:gd name="connsiteY77" fmla="*/ 531779 h 792267"/>
                  <a:gd name="connsiteX78" fmla="*/ 289637 w 598509"/>
                  <a:gd name="connsiteY78" fmla="*/ 526526 h 792267"/>
                  <a:gd name="connsiteX79" fmla="*/ 282387 w 598509"/>
                  <a:gd name="connsiteY79" fmla="*/ 524528 h 792267"/>
                  <a:gd name="connsiteX80" fmla="*/ 275137 w 598509"/>
                  <a:gd name="connsiteY80" fmla="*/ 519054 h 792267"/>
                  <a:gd name="connsiteX81" fmla="*/ 269662 w 598509"/>
                  <a:gd name="connsiteY81" fmla="*/ 511804 h 792267"/>
                  <a:gd name="connsiteX82" fmla="*/ 267887 w 598509"/>
                  <a:gd name="connsiteY82" fmla="*/ 504553 h 792267"/>
                  <a:gd name="connsiteX83" fmla="*/ 265889 w 598509"/>
                  <a:gd name="connsiteY83" fmla="*/ 497303 h 792267"/>
                  <a:gd name="connsiteX84" fmla="*/ 262190 w 598509"/>
                  <a:gd name="connsiteY84" fmla="*/ 490053 h 792267"/>
                  <a:gd name="connsiteX85" fmla="*/ 258713 w 598509"/>
                  <a:gd name="connsiteY85" fmla="*/ 482803 h 792267"/>
                  <a:gd name="connsiteX86" fmla="*/ 256937 w 598509"/>
                  <a:gd name="connsiteY86" fmla="*/ 475331 h 792267"/>
                  <a:gd name="connsiteX87" fmla="*/ 254940 w 598509"/>
                  <a:gd name="connsiteY87" fmla="*/ 468081 h 792267"/>
                  <a:gd name="connsiteX88" fmla="*/ 247690 w 598509"/>
                  <a:gd name="connsiteY88" fmla="*/ 460830 h 792267"/>
                  <a:gd name="connsiteX89" fmla="*/ 245692 w 598509"/>
                  <a:gd name="connsiteY89" fmla="*/ 453580 h 792267"/>
                  <a:gd name="connsiteX90" fmla="*/ 243917 w 598509"/>
                  <a:gd name="connsiteY90" fmla="*/ 446330 h 792267"/>
                  <a:gd name="connsiteX91" fmla="*/ 243917 w 598509"/>
                  <a:gd name="connsiteY91" fmla="*/ 438858 h 792267"/>
                  <a:gd name="connsiteX92" fmla="*/ 242363 w 598509"/>
                  <a:gd name="connsiteY92" fmla="*/ 432569 h 792267"/>
                  <a:gd name="connsiteX93" fmla="*/ 240588 w 598509"/>
                  <a:gd name="connsiteY93" fmla="*/ 425319 h 792267"/>
                  <a:gd name="connsiteX94" fmla="*/ 236888 w 598509"/>
                  <a:gd name="connsiteY94" fmla="*/ 418069 h 792267"/>
                  <a:gd name="connsiteX95" fmla="*/ 233411 w 598509"/>
                  <a:gd name="connsiteY95" fmla="*/ 410819 h 792267"/>
                  <a:gd name="connsiteX96" fmla="*/ 227715 w 598509"/>
                  <a:gd name="connsiteY96" fmla="*/ 403569 h 792267"/>
                  <a:gd name="connsiteX97" fmla="*/ 224238 w 598509"/>
                  <a:gd name="connsiteY97" fmla="*/ 396097 h 792267"/>
                  <a:gd name="connsiteX98" fmla="*/ 220539 w 598509"/>
                  <a:gd name="connsiteY98" fmla="*/ 388846 h 792267"/>
                  <a:gd name="connsiteX99" fmla="*/ 215286 w 598509"/>
                  <a:gd name="connsiteY99" fmla="*/ 381596 h 792267"/>
                  <a:gd name="connsiteX100" fmla="*/ 211587 w 598509"/>
                  <a:gd name="connsiteY100" fmla="*/ 374346 h 792267"/>
                  <a:gd name="connsiteX101" fmla="*/ 211587 w 598509"/>
                  <a:gd name="connsiteY101" fmla="*/ 367096 h 792267"/>
                  <a:gd name="connsiteX102" fmla="*/ 209589 w 598509"/>
                  <a:gd name="connsiteY102" fmla="*/ 359846 h 792267"/>
                  <a:gd name="connsiteX103" fmla="*/ 207814 w 598509"/>
                  <a:gd name="connsiteY103" fmla="*/ 352374 h 792267"/>
                  <a:gd name="connsiteX104" fmla="*/ 204337 w 598509"/>
                  <a:gd name="connsiteY104" fmla="*/ 345123 h 792267"/>
                  <a:gd name="connsiteX105" fmla="*/ 198640 w 598509"/>
                  <a:gd name="connsiteY105" fmla="*/ 337873 h 792267"/>
                  <a:gd name="connsiteX106" fmla="*/ 197086 w 598509"/>
                  <a:gd name="connsiteY106" fmla="*/ 330623 h 792267"/>
                  <a:gd name="connsiteX107" fmla="*/ 197086 w 598509"/>
                  <a:gd name="connsiteY107" fmla="*/ 323373 h 792267"/>
                  <a:gd name="connsiteX108" fmla="*/ 195089 w 598509"/>
                  <a:gd name="connsiteY108" fmla="*/ 315901 h 792267"/>
                  <a:gd name="connsiteX109" fmla="*/ 195089 w 598509"/>
                  <a:gd name="connsiteY109" fmla="*/ 308651 h 792267"/>
                  <a:gd name="connsiteX110" fmla="*/ 193313 w 598509"/>
                  <a:gd name="connsiteY110" fmla="*/ 301400 h 792267"/>
                  <a:gd name="connsiteX111" fmla="*/ 191316 w 598509"/>
                  <a:gd name="connsiteY111" fmla="*/ 294150 h 792267"/>
                  <a:gd name="connsiteX112" fmla="*/ 186063 w 598509"/>
                  <a:gd name="connsiteY112" fmla="*/ 286900 h 792267"/>
                  <a:gd name="connsiteX113" fmla="*/ 186063 w 598509"/>
                  <a:gd name="connsiteY113" fmla="*/ 279650 h 792267"/>
                  <a:gd name="connsiteX114" fmla="*/ 186063 w 598509"/>
                  <a:gd name="connsiteY114" fmla="*/ 272178 h 792267"/>
                  <a:gd name="connsiteX115" fmla="*/ 184066 w 598509"/>
                  <a:gd name="connsiteY115" fmla="*/ 264928 h 792267"/>
                  <a:gd name="connsiteX116" fmla="*/ 180367 w 598509"/>
                  <a:gd name="connsiteY116" fmla="*/ 257677 h 792267"/>
                  <a:gd name="connsiteX117" fmla="*/ 175114 w 598509"/>
                  <a:gd name="connsiteY117" fmla="*/ 250427 h 792267"/>
                  <a:gd name="connsiteX118" fmla="*/ 173116 w 598509"/>
                  <a:gd name="connsiteY118" fmla="*/ 243177 h 792267"/>
                  <a:gd name="connsiteX119" fmla="*/ 167864 w 598509"/>
                  <a:gd name="connsiteY119" fmla="*/ 235705 h 792267"/>
                  <a:gd name="connsiteX120" fmla="*/ 167864 w 598509"/>
                  <a:gd name="connsiteY120" fmla="*/ 228455 h 792267"/>
                  <a:gd name="connsiteX121" fmla="*/ 167864 w 598509"/>
                  <a:gd name="connsiteY121" fmla="*/ 221204 h 792267"/>
                  <a:gd name="connsiteX122" fmla="*/ 167864 w 598509"/>
                  <a:gd name="connsiteY122" fmla="*/ 213954 h 792267"/>
                  <a:gd name="connsiteX123" fmla="*/ 167864 w 598509"/>
                  <a:gd name="connsiteY123" fmla="*/ 206704 h 792267"/>
                  <a:gd name="connsiteX124" fmla="*/ 173116 w 598509"/>
                  <a:gd name="connsiteY124" fmla="*/ 199454 h 792267"/>
                  <a:gd name="connsiteX125" fmla="*/ 173116 w 598509"/>
                  <a:gd name="connsiteY125" fmla="*/ 191982 h 792267"/>
                  <a:gd name="connsiteX126" fmla="*/ 175114 w 598509"/>
                  <a:gd name="connsiteY126" fmla="*/ 184732 h 792267"/>
                  <a:gd name="connsiteX127" fmla="*/ 176890 w 598509"/>
                  <a:gd name="connsiteY127" fmla="*/ 177481 h 792267"/>
                  <a:gd name="connsiteX128" fmla="*/ 169639 w 598509"/>
                  <a:gd name="connsiteY128" fmla="*/ 172229 h 792267"/>
                  <a:gd name="connsiteX129" fmla="*/ 162167 w 598509"/>
                  <a:gd name="connsiteY129" fmla="*/ 166532 h 792267"/>
                  <a:gd name="connsiteX130" fmla="*/ 154917 w 598509"/>
                  <a:gd name="connsiteY130" fmla="*/ 163055 h 792267"/>
                  <a:gd name="connsiteX131" fmla="*/ 147667 w 598509"/>
                  <a:gd name="connsiteY131" fmla="*/ 161280 h 792267"/>
                  <a:gd name="connsiteX132" fmla="*/ 140417 w 598509"/>
                  <a:gd name="connsiteY132" fmla="*/ 159282 h 792267"/>
                  <a:gd name="connsiteX133" fmla="*/ 133167 w 598509"/>
                  <a:gd name="connsiteY133" fmla="*/ 157506 h 792267"/>
                  <a:gd name="connsiteX134" fmla="*/ 129467 w 598509"/>
                  <a:gd name="connsiteY134" fmla="*/ 143080 h 792267"/>
                  <a:gd name="connsiteX135" fmla="*/ 125990 w 598509"/>
                  <a:gd name="connsiteY135" fmla="*/ 135608 h 792267"/>
                  <a:gd name="connsiteX136" fmla="*/ 122291 w 598509"/>
                  <a:gd name="connsiteY136" fmla="*/ 128358 h 792267"/>
                  <a:gd name="connsiteX137" fmla="*/ 115041 w 598509"/>
                  <a:gd name="connsiteY137" fmla="*/ 124659 h 792267"/>
                  <a:gd name="connsiteX138" fmla="*/ 107791 w 598509"/>
                  <a:gd name="connsiteY138" fmla="*/ 124659 h 792267"/>
                  <a:gd name="connsiteX139" fmla="*/ 100319 w 598509"/>
                  <a:gd name="connsiteY139" fmla="*/ 124659 h 792267"/>
                  <a:gd name="connsiteX140" fmla="*/ 91367 w 598509"/>
                  <a:gd name="connsiteY140" fmla="*/ 126656 h 792267"/>
                  <a:gd name="connsiteX141" fmla="*/ 84117 w 598509"/>
                  <a:gd name="connsiteY141" fmla="*/ 126656 h 792267"/>
                  <a:gd name="connsiteX142" fmla="*/ 76867 w 598509"/>
                  <a:gd name="connsiteY142" fmla="*/ 122957 h 792267"/>
                  <a:gd name="connsiteX143" fmla="*/ 69617 w 598509"/>
                  <a:gd name="connsiteY143" fmla="*/ 117483 h 792267"/>
                  <a:gd name="connsiteX144" fmla="*/ 62366 w 598509"/>
                  <a:gd name="connsiteY144" fmla="*/ 110232 h 792267"/>
                  <a:gd name="connsiteX145" fmla="*/ 54894 w 598509"/>
                  <a:gd name="connsiteY145" fmla="*/ 102760 h 792267"/>
                  <a:gd name="connsiteX146" fmla="*/ 47644 w 598509"/>
                  <a:gd name="connsiteY146" fmla="*/ 97508 h 792267"/>
                  <a:gd name="connsiteX147" fmla="*/ 42169 w 598509"/>
                  <a:gd name="connsiteY147" fmla="*/ 90257 h 792267"/>
                  <a:gd name="connsiteX148" fmla="*/ 35141 w 598509"/>
                  <a:gd name="connsiteY148" fmla="*/ 84561 h 792267"/>
                  <a:gd name="connsiteX149" fmla="*/ 27891 w 598509"/>
                  <a:gd name="connsiteY149" fmla="*/ 81084 h 792267"/>
                  <a:gd name="connsiteX150" fmla="*/ 22194 w 598509"/>
                  <a:gd name="connsiteY150" fmla="*/ 73833 h 792267"/>
                  <a:gd name="connsiteX151" fmla="*/ 14944 w 598509"/>
                  <a:gd name="connsiteY151" fmla="*/ 66583 h 792267"/>
                  <a:gd name="connsiteX152" fmla="*/ 7694 w 598509"/>
                  <a:gd name="connsiteY152" fmla="*/ 62884 h 792267"/>
                  <a:gd name="connsiteX153" fmla="*/ 0 w 598509"/>
                  <a:gd name="connsiteY153" fmla="*/ 60887 h 792267"/>
                  <a:gd name="connsiteX154" fmla="*/ 3699 w 598509"/>
                  <a:gd name="connsiteY154" fmla="*/ 53637 h 792267"/>
                  <a:gd name="connsiteX155" fmla="*/ 9174 w 598509"/>
                  <a:gd name="connsiteY155" fmla="*/ 46386 h 792267"/>
                  <a:gd name="connsiteX156" fmla="*/ 9174 w 598509"/>
                  <a:gd name="connsiteY156" fmla="*/ 39136 h 792267"/>
                  <a:gd name="connsiteX157" fmla="*/ 10949 w 598509"/>
                  <a:gd name="connsiteY157" fmla="*/ 31664 h 792267"/>
                  <a:gd name="connsiteX158" fmla="*/ 10949 w 598509"/>
                  <a:gd name="connsiteY158" fmla="*/ 25450 h 792267"/>
                  <a:gd name="connsiteX159" fmla="*/ 16646 w 598509"/>
                  <a:gd name="connsiteY159" fmla="*/ 18199 h 792267"/>
                  <a:gd name="connsiteX160" fmla="*/ 25598 w 598509"/>
                  <a:gd name="connsiteY160" fmla="*/ 9026 h 792267"/>
                  <a:gd name="connsiteX161" fmla="*/ 32848 w 598509"/>
                  <a:gd name="connsiteY161" fmla="*/ 7250 h 792267"/>
                  <a:gd name="connsiteX162" fmla="*/ 38100 w 598509"/>
                  <a:gd name="connsiteY162" fmla="*/ 0 h 792267"/>
                  <a:gd name="connsiteX163" fmla="*/ 42465 w 598509"/>
                  <a:gd name="connsiteY163" fmla="*/ 3995 h 79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598509" h="792267">
                    <a:moveTo>
                      <a:pt x="42465" y="3995"/>
                    </a:moveTo>
                    <a:lnTo>
                      <a:pt x="386035" y="185545"/>
                    </a:lnTo>
                    <a:lnTo>
                      <a:pt x="584009" y="201747"/>
                    </a:lnTo>
                    <a:lnTo>
                      <a:pt x="586007" y="241845"/>
                    </a:lnTo>
                    <a:lnTo>
                      <a:pt x="591259" y="245322"/>
                    </a:lnTo>
                    <a:lnTo>
                      <a:pt x="593257" y="287344"/>
                    </a:lnTo>
                    <a:lnTo>
                      <a:pt x="596734" y="290821"/>
                    </a:lnTo>
                    <a:lnTo>
                      <a:pt x="598510" y="358070"/>
                    </a:lnTo>
                    <a:lnTo>
                      <a:pt x="594810" y="401867"/>
                    </a:lnTo>
                    <a:lnTo>
                      <a:pt x="593257" y="425319"/>
                    </a:lnTo>
                    <a:lnTo>
                      <a:pt x="584083" y="429018"/>
                    </a:lnTo>
                    <a:lnTo>
                      <a:pt x="584083" y="492272"/>
                    </a:lnTo>
                    <a:lnTo>
                      <a:pt x="586081" y="506921"/>
                    </a:lnTo>
                    <a:lnTo>
                      <a:pt x="580384" y="521347"/>
                    </a:lnTo>
                    <a:lnTo>
                      <a:pt x="578609" y="546723"/>
                    </a:lnTo>
                    <a:lnTo>
                      <a:pt x="578609" y="557672"/>
                    </a:lnTo>
                    <a:lnTo>
                      <a:pt x="527783" y="554195"/>
                    </a:lnTo>
                    <a:lnTo>
                      <a:pt x="533036" y="577869"/>
                    </a:lnTo>
                    <a:lnTo>
                      <a:pt x="536735" y="597770"/>
                    </a:lnTo>
                    <a:lnTo>
                      <a:pt x="545909" y="615969"/>
                    </a:lnTo>
                    <a:lnTo>
                      <a:pt x="553159" y="630396"/>
                    </a:lnTo>
                    <a:lnTo>
                      <a:pt x="564108" y="632393"/>
                    </a:lnTo>
                    <a:lnTo>
                      <a:pt x="565884" y="641345"/>
                    </a:lnTo>
                    <a:lnTo>
                      <a:pt x="560409" y="644822"/>
                    </a:lnTo>
                    <a:lnTo>
                      <a:pt x="565884" y="648521"/>
                    </a:lnTo>
                    <a:lnTo>
                      <a:pt x="567881" y="651998"/>
                    </a:lnTo>
                    <a:lnTo>
                      <a:pt x="567881" y="670198"/>
                    </a:lnTo>
                    <a:lnTo>
                      <a:pt x="567881" y="697571"/>
                    </a:lnTo>
                    <a:lnTo>
                      <a:pt x="565884" y="705043"/>
                    </a:lnTo>
                    <a:lnTo>
                      <a:pt x="567881" y="710296"/>
                    </a:lnTo>
                    <a:lnTo>
                      <a:pt x="580384" y="717546"/>
                    </a:lnTo>
                    <a:lnTo>
                      <a:pt x="571432" y="741220"/>
                    </a:lnTo>
                    <a:lnTo>
                      <a:pt x="511433" y="786571"/>
                    </a:lnTo>
                    <a:lnTo>
                      <a:pt x="505959" y="792267"/>
                    </a:lnTo>
                    <a:lnTo>
                      <a:pt x="502482" y="781318"/>
                    </a:lnTo>
                    <a:lnTo>
                      <a:pt x="493308" y="785017"/>
                    </a:lnTo>
                    <a:lnTo>
                      <a:pt x="493308" y="772070"/>
                    </a:lnTo>
                    <a:lnTo>
                      <a:pt x="487833" y="759345"/>
                    </a:lnTo>
                    <a:lnTo>
                      <a:pt x="486058" y="753871"/>
                    </a:lnTo>
                    <a:lnTo>
                      <a:pt x="478586" y="744919"/>
                    </a:lnTo>
                    <a:lnTo>
                      <a:pt x="471335" y="742922"/>
                    </a:lnTo>
                    <a:lnTo>
                      <a:pt x="464085" y="742922"/>
                    </a:lnTo>
                    <a:lnTo>
                      <a:pt x="444184" y="737669"/>
                    </a:lnTo>
                    <a:lnTo>
                      <a:pt x="436934" y="726720"/>
                    </a:lnTo>
                    <a:lnTo>
                      <a:pt x="433235" y="719469"/>
                    </a:lnTo>
                    <a:lnTo>
                      <a:pt x="436934" y="710296"/>
                    </a:lnTo>
                    <a:lnTo>
                      <a:pt x="433235" y="703046"/>
                    </a:lnTo>
                    <a:lnTo>
                      <a:pt x="429758" y="695795"/>
                    </a:lnTo>
                    <a:lnTo>
                      <a:pt x="424061" y="688323"/>
                    </a:lnTo>
                    <a:lnTo>
                      <a:pt x="416811" y="692022"/>
                    </a:lnTo>
                    <a:lnTo>
                      <a:pt x="409561" y="692022"/>
                    </a:lnTo>
                    <a:lnTo>
                      <a:pt x="402311" y="686770"/>
                    </a:lnTo>
                    <a:lnTo>
                      <a:pt x="395061" y="679297"/>
                    </a:lnTo>
                    <a:lnTo>
                      <a:pt x="387589" y="673823"/>
                    </a:lnTo>
                    <a:lnTo>
                      <a:pt x="382336" y="666573"/>
                    </a:lnTo>
                    <a:lnTo>
                      <a:pt x="386035" y="659323"/>
                    </a:lnTo>
                    <a:lnTo>
                      <a:pt x="384037" y="651850"/>
                    </a:lnTo>
                    <a:lnTo>
                      <a:pt x="380338" y="644600"/>
                    </a:lnTo>
                    <a:lnTo>
                      <a:pt x="375086" y="637350"/>
                    </a:lnTo>
                    <a:lnTo>
                      <a:pt x="375086" y="630100"/>
                    </a:lnTo>
                    <a:lnTo>
                      <a:pt x="371387" y="622850"/>
                    </a:lnTo>
                    <a:lnTo>
                      <a:pt x="364136" y="619151"/>
                    </a:lnTo>
                    <a:lnTo>
                      <a:pt x="369389" y="611900"/>
                    </a:lnTo>
                    <a:lnTo>
                      <a:pt x="376861" y="611900"/>
                    </a:lnTo>
                    <a:lnTo>
                      <a:pt x="378859" y="604650"/>
                    </a:lnTo>
                    <a:lnTo>
                      <a:pt x="371387" y="597400"/>
                    </a:lnTo>
                    <a:lnTo>
                      <a:pt x="364136" y="595625"/>
                    </a:lnTo>
                    <a:lnTo>
                      <a:pt x="356886" y="593627"/>
                    </a:lnTo>
                    <a:lnTo>
                      <a:pt x="349636" y="591851"/>
                    </a:lnTo>
                    <a:lnTo>
                      <a:pt x="342386" y="588374"/>
                    </a:lnTo>
                    <a:lnTo>
                      <a:pt x="333212" y="584675"/>
                    </a:lnTo>
                    <a:lnTo>
                      <a:pt x="324260" y="577425"/>
                    </a:lnTo>
                    <a:lnTo>
                      <a:pt x="316788" y="571728"/>
                    </a:lnTo>
                    <a:lnTo>
                      <a:pt x="311536" y="564478"/>
                    </a:lnTo>
                    <a:lnTo>
                      <a:pt x="306061" y="557228"/>
                    </a:lnTo>
                    <a:lnTo>
                      <a:pt x="302362" y="546279"/>
                    </a:lnTo>
                    <a:lnTo>
                      <a:pt x="300586" y="539029"/>
                    </a:lnTo>
                    <a:lnTo>
                      <a:pt x="297109" y="531779"/>
                    </a:lnTo>
                    <a:lnTo>
                      <a:pt x="289637" y="526526"/>
                    </a:lnTo>
                    <a:lnTo>
                      <a:pt x="282387" y="524528"/>
                    </a:lnTo>
                    <a:lnTo>
                      <a:pt x="275137" y="519054"/>
                    </a:lnTo>
                    <a:lnTo>
                      <a:pt x="269662" y="511804"/>
                    </a:lnTo>
                    <a:lnTo>
                      <a:pt x="267887" y="504553"/>
                    </a:lnTo>
                    <a:lnTo>
                      <a:pt x="265889" y="497303"/>
                    </a:lnTo>
                    <a:lnTo>
                      <a:pt x="262190" y="490053"/>
                    </a:lnTo>
                    <a:lnTo>
                      <a:pt x="258713" y="482803"/>
                    </a:lnTo>
                    <a:lnTo>
                      <a:pt x="256937" y="475331"/>
                    </a:lnTo>
                    <a:lnTo>
                      <a:pt x="254940" y="468081"/>
                    </a:lnTo>
                    <a:lnTo>
                      <a:pt x="247690" y="460830"/>
                    </a:lnTo>
                    <a:lnTo>
                      <a:pt x="245692" y="453580"/>
                    </a:lnTo>
                    <a:lnTo>
                      <a:pt x="243917" y="446330"/>
                    </a:lnTo>
                    <a:lnTo>
                      <a:pt x="243917" y="438858"/>
                    </a:lnTo>
                    <a:lnTo>
                      <a:pt x="242363" y="432569"/>
                    </a:lnTo>
                    <a:lnTo>
                      <a:pt x="240588" y="425319"/>
                    </a:lnTo>
                    <a:lnTo>
                      <a:pt x="236888" y="418069"/>
                    </a:lnTo>
                    <a:lnTo>
                      <a:pt x="233411" y="410819"/>
                    </a:lnTo>
                    <a:lnTo>
                      <a:pt x="227715" y="403569"/>
                    </a:lnTo>
                    <a:lnTo>
                      <a:pt x="224238" y="396097"/>
                    </a:lnTo>
                    <a:lnTo>
                      <a:pt x="220539" y="388846"/>
                    </a:lnTo>
                    <a:lnTo>
                      <a:pt x="215286" y="381596"/>
                    </a:lnTo>
                    <a:lnTo>
                      <a:pt x="211587" y="374346"/>
                    </a:lnTo>
                    <a:lnTo>
                      <a:pt x="211587" y="367096"/>
                    </a:lnTo>
                    <a:lnTo>
                      <a:pt x="209589" y="359846"/>
                    </a:lnTo>
                    <a:lnTo>
                      <a:pt x="207814" y="352374"/>
                    </a:lnTo>
                    <a:lnTo>
                      <a:pt x="204337" y="345123"/>
                    </a:lnTo>
                    <a:lnTo>
                      <a:pt x="198640" y="337873"/>
                    </a:lnTo>
                    <a:lnTo>
                      <a:pt x="197086" y="330623"/>
                    </a:lnTo>
                    <a:lnTo>
                      <a:pt x="197086" y="323373"/>
                    </a:lnTo>
                    <a:lnTo>
                      <a:pt x="195089" y="315901"/>
                    </a:lnTo>
                    <a:lnTo>
                      <a:pt x="195089" y="308651"/>
                    </a:lnTo>
                    <a:lnTo>
                      <a:pt x="193313" y="301400"/>
                    </a:lnTo>
                    <a:lnTo>
                      <a:pt x="191316" y="294150"/>
                    </a:lnTo>
                    <a:lnTo>
                      <a:pt x="186063" y="286900"/>
                    </a:lnTo>
                    <a:lnTo>
                      <a:pt x="186063" y="279650"/>
                    </a:lnTo>
                    <a:lnTo>
                      <a:pt x="186063" y="272178"/>
                    </a:lnTo>
                    <a:lnTo>
                      <a:pt x="184066" y="264928"/>
                    </a:lnTo>
                    <a:lnTo>
                      <a:pt x="180367" y="257677"/>
                    </a:lnTo>
                    <a:lnTo>
                      <a:pt x="175114" y="250427"/>
                    </a:lnTo>
                    <a:lnTo>
                      <a:pt x="173116" y="243177"/>
                    </a:lnTo>
                    <a:lnTo>
                      <a:pt x="167864" y="235705"/>
                    </a:lnTo>
                    <a:lnTo>
                      <a:pt x="167864" y="228455"/>
                    </a:lnTo>
                    <a:lnTo>
                      <a:pt x="167864" y="221204"/>
                    </a:lnTo>
                    <a:lnTo>
                      <a:pt x="167864" y="213954"/>
                    </a:lnTo>
                    <a:lnTo>
                      <a:pt x="167864" y="206704"/>
                    </a:lnTo>
                    <a:lnTo>
                      <a:pt x="173116" y="199454"/>
                    </a:lnTo>
                    <a:lnTo>
                      <a:pt x="173116" y="191982"/>
                    </a:lnTo>
                    <a:lnTo>
                      <a:pt x="175114" y="184732"/>
                    </a:lnTo>
                    <a:lnTo>
                      <a:pt x="176890" y="177481"/>
                    </a:lnTo>
                    <a:lnTo>
                      <a:pt x="169639" y="172229"/>
                    </a:lnTo>
                    <a:lnTo>
                      <a:pt x="162167" y="166532"/>
                    </a:lnTo>
                    <a:lnTo>
                      <a:pt x="154917" y="163055"/>
                    </a:lnTo>
                    <a:lnTo>
                      <a:pt x="147667" y="161280"/>
                    </a:lnTo>
                    <a:lnTo>
                      <a:pt x="140417" y="159282"/>
                    </a:lnTo>
                    <a:lnTo>
                      <a:pt x="133167" y="157506"/>
                    </a:lnTo>
                    <a:lnTo>
                      <a:pt x="129467" y="143080"/>
                    </a:lnTo>
                    <a:lnTo>
                      <a:pt x="125990" y="135608"/>
                    </a:lnTo>
                    <a:lnTo>
                      <a:pt x="122291" y="128358"/>
                    </a:lnTo>
                    <a:lnTo>
                      <a:pt x="115041" y="124659"/>
                    </a:lnTo>
                    <a:lnTo>
                      <a:pt x="107791" y="124659"/>
                    </a:lnTo>
                    <a:lnTo>
                      <a:pt x="100319" y="124659"/>
                    </a:lnTo>
                    <a:lnTo>
                      <a:pt x="91367" y="126656"/>
                    </a:lnTo>
                    <a:lnTo>
                      <a:pt x="84117" y="126656"/>
                    </a:lnTo>
                    <a:lnTo>
                      <a:pt x="76867" y="122957"/>
                    </a:lnTo>
                    <a:lnTo>
                      <a:pt x="69617" y="117483"/>
                    </a:lnTo>
                    <a:lnTo>
                      <a:pt x="62366" y="110232"/>
                    </a:lnTo>
                    <a:lnTo>
                      <a:pt x="54894" y="102760"/>
                    </a:lnTo>
                    <a:lnTo>
                      <a:pt x="47644" y="97508"/>
                    </a:lnTo>
                    <a:lnTo>
                      <a:pt x="42169" y="90257"/>
                    </a:lnTo>
                    <a:lnTo>
                      <a:pt x="35141" y="84561"/>
                    </a:lnTo>
                    <a:lnTo>
                      <a:pt x="27891" y="81084"/>
                    </a:lnTo>
                    <a:lnTo>
                      <a:pt x="22194" y="73833"/>
                    </a:lnTo>
                    <a:lnTo>
                      <a:pt x="14944" y="66583"/>
                    </a:lnTo>
                    <a:lnTo>
                      <a:pt x="7694" y="62884"/>
                    </a:lnTo>
                    <a:lnTo>
                      <a:pt x="0" y="60887"/>
                    </a:lnTo>
                    <a:lnTo>
                      <a:pt x="3699" y="53637"/>
                    </a:lnTo>
                    <a:lnTo>
                      <a:pt x="9174" y="46386"/>
                    </a:lnTo>
                    <a:lnTo>
                      <a:pt x="9174" y="39136"/>
                    </a:lnTo>
                    <a:lnTo>
                      <a:pt x="10949" y="31664"/>
                    </a:lnTo>
                    <a:lnTo>
                      <a:pt x="10949" y="25450"/>
                    </a:lnTo>
                    <a:lnTo>
                      <a:pt x="16646" y="18199"/>
                    </a:lnTo>
                    <a:lnTo>
                      <a:pt x="25598" y="9026"/>
                    </a:lnTo>
                    <a:lnTo>
                      <a:pt x="32848" y="7250"/>
                    </a:lnTo>
                    <a:lnTo>
                      <a:pt x="38100" y="0"/>
                    </a:lnTo>
                    <a:lnTo>
                      <a:pt x="42465" y="3995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539964AF-1145-4DE6-BF7D-8BF688A98222}"/>
                  </a:ext>
                </a:extLst>
              </p:cNvPr>
              <p:cNvSpPr/>
              <p:nvPr/>
            </p:nvSpPr>
            <p:spPr>
              <a:xfrm>
                <a:off x="918958" y="2937438"/>
                <a:ext cx="560261" cy="729604"/>
              </a:xfrm>
              <a:custGeom>
                <a:avLst/>
                <a:gdLst>
                  <a:gd name="connsiteX0" fmla="*/ 52601 w 560261"/>
                  <a:gd name="connsiteY0" fmla="*/ 564552 h 729604"/>
                  <a:gd name="connsiteX1" fmla="*/ 40098 w 560261"/>
                  <a:gd name="connsiteY1" fmla="*/ 557302 h 729604"/>
                  <a:gd name="connsiteX2" fmla="*/ 38100 w 560261"/>
                  <a:gd name="connsiteY2" fmla="*/ 552049 h 729604"/>
                  <a:gd name="connsiteX3" fmla="*/ 40098 w 560261"/>
                  <a:gd name="connsiteY3" fmla="*/ 544577 h 729604"/>
                  <a:gd name="connsiteX4" fmla="*/ 40098 w 560261"/>
                  <a:gd name="connsiteY4" fmla="*/ 517204 h 729604"/>
                  <a:gd name="connsiteX5" fmla="*/ 40098 w 560261"/>
                  <a:gd name="connsiteY5" fmla="*/ 499005 h 729604"/>
                  <a:gd name="connsiteX6" fmla="*/ 38100 w 560261"/>
                  <a:gd name="connsiteY6" fmla="*/ 495528 h 729604"/>
                  <a:gd name="connsiteX7" fmla="*/ 32626 w 560261"/>
                  <a:gd name="connsiteY7" fmla="*/ 491829 h 729604"/>
                  <a:gd name="connsiteX8" fmla="*/ 38100 w 560261"/>
                  <a:gd name="connsiteY8" fmla="*/ 488351 h 729604"/>
                  <a:gd name="connsiteX9" fmla="*/ 36325 w 560261"/>
                  <a:gd name="connsiteY9" fmla="*/ 479400 h 729604"/>
                  <a:gd name="connsiteX10" fmla="*/ 25376 w 560261"/>
                  <a:gd name="connsiteY10" fmla="*/ 477402 h 729604"/>
                  <a:gd name="connsiteX11" fmla="*/ 18125 w 560261"/>
                  <a:gd name="connsiteY11" fmla="*/ 462976 h 729604"/>
                  <a:gd name="connsiteX12" fmla="*/ 8952 w 560261"/>
                  <a:gd name="connsiteY12" fmla="*/ 444776 h 729604"/>
                  <a:gd name="connsiteX13" fmla="*/ 5253 w 560261"/>
                  <a:gd name="connsiteY13" fmla="*/ 424875 h 729604"/>
                  <a:gd name="connsiteX14" fmla="*/ 0 w 560261"/>
                  <a:gd name="connsiteY14" fmla="*/ 401201 h 729604"/>
                  <a:gd name="connsiteX15" fmla="*/ 50825 w 560261"/>
                  <a:gd name="connsiteY15" fmla="*/ 404678 h 729604"/>
                  <a:gd name="connsiteX16" fmla="*/ 50825 w 560261"/>
                  <a:gd name="connsiteY16" fmla="*/ 393729 h 729604"/>
                  <a:gd name="connsiteX17" fmla="*/ 52601 w 560261"/>
                  <a:gd name="connsiteY17" fmla="*/ 368354 h 729604"/>
                  <a:gd name="connsiteX18" fmla="*/ 58297 w 560261"/>
                  <a:gd name="connsiteY18" fmla="*/ 353927 h 729604"/>
                  <a:gd name="connsiteX19" fmla="*/ 56300 w 560261"/>
                  <a:gd name="connsiteY19" fmla="*/ 339279 h 729604"/>
                  <a:gd name="connsiteX20" fmla="*/ 56300 w 560261"/>
                  <a:gd name="connsiteY20" fmla="*/ 276025 h 729604"/>
                  <a:gd name="connsiteX21" fmla="*/ 65474 w 560261"/>
                  <a:gd name="connsiteY21" fmla="*/ 272326 h 729604"/>
                  <a:gd name="connsiteX22" fmla="*/ 67027 w 560261"/>
                  <a:gd name="connsiteY22" fmla="*/ 248874 h 729604"/>
                  <a:gd name="connsiteX23" fmla="*/ 70726 w 560261"/>
                  <a:gd name="connsiteY23" fmla="*/ 205077 h 729604"/>
                  <a:gd name="connsiteX24" fmla="*/ 68951 w 560261"/>
                  <a:gd name="connsiteY24" fmla="*/ 137827 h 729604"/>
                  <a:gd name="connsiteX25" fmla="*/ 65474 w 560261"/>
                  <a:gd name="connsiteY25" fmla="*/ 134350 h 729604"/>
                  <a:gd name="connsiteX26" fmla="*/ 63476 w 560261"/>
                  <a:gd name="connsiteY26" fmla="*/ 92329 h 729604"/>
                  <a:gd name="connsiteX27" fmla="*/ 58223 w 560261"/>
                  <a:gd name="connsiteY27" fmla="*/ 88852 h 729604"/>
                  <a:gd name="connsiteX28" fmla="*/ 56226 w 560261"/>
                  <a:gd name="connsiteY28" fmla="*/ 48754 h 729604"/>
                  <a:gd name="connsiteX29" fmla="*/ 65400 w 560261"/>
                  <a:gd name="connsiteY29" fmla="*/ 50751 h 729604"/>
                  <a:gd name="connsiteX30" fmla="*/ 121477 w 560261"/>
                  <a:gd name="connsiteY30" fmla="*/ 52527 h 729604"/>
                  <a:gd name="connsiteX31" fmla="*/ 123475 w 560261"/>
                  <a:gd name="connsiteY31" fmla="*/ 0 h 729604"/>
                  <a:gd name="connsiteX32" fmla="*/ 257899 w 560261"/>
                  <a:gd name="connsiteY32" fmla="*/ 3699 h 729604"/>
                  <a:gd name="connsiteX33" fmla="*/ 265371 w 560261"/>
                  <a:gd name="connsiteY33" fmla="*/ 12429 h 729604"/>
                  <a:gd name="connsiteX34" fmla="*/ 272621 w 560261"/>
                  <a:gd name="connsiteY34" fmla="*/ 19901 h 729604"/>
                  <a:gd name="connsiteX35" fmla="*/ 278096 w 560261"/>
                  <a:gd name="connsiteY35" fmla="*/ 27151 h 729604"/>
                  <a:gd name="connsiteX36" fmla="*/ 283349 w 560261"/>
                  <a:gd name="connsiteY36" fmla="*/ 34401 h 729604"/>
                  <a:gd name="connsiteX37" fmla="*/ 289045 w 560261"/>
                  <a:gd name="connsiteY37" fmla="*/ 41652 h 729604"/>
                  <a:gd name="connsiteX38" fmla="*/ 296295 w 560261"/>
                  <a:gd name="connsiteY38" fmla="*/ 47348 h 729604"/>
                  <a:gd name="connsiteX39" fmla="*/ 298071 w 560261"/>
                  <a:gd name="connsiteY39" fmla="*/ 54598 h 729604"/>
                  <a:gd name="connsiteX40" fmla="*/ 303546 w 560261"/>
                  <a:gd name="connsiteY40" fmla="*/ 61848 h 729604"/>
                  <a:gd name="connsiteX41" fmla="*/ 311018 w 560261"/>
                  <a:gd name="connsiteY41" fmla="*/ 67101 h 729604"/>
                  <a:gd name="connsiteX42" fmla="*/ 318268 w 560261"/>
                  <a:gd name="connsiteY42" fmla="*/ 74351 h 729604"/>
                  <a:gd name="connsiteX43" fmla="*/ 325518 w 560261"/>
                  <a:gd name="connsiteY43" fmla="*/ 80048 h 729604"/>
                  <a:gd name="connsiteX44" fmla="*/ 329217 w 560261"/>
                  <a:gd name="connsiteY44" fmla="*/ 89000 h 729604"/>
                  <a:gd name="connsiteX45" fmla="*/ 336467 w 560261"/>
                  <a:gd name="connsiteY45" fmla="*/ 96250 h 729604"/>
                  <a:gd name="connsiteX46" fmla="*/ 341720 w 560261"/>
                  <a:gd name="connsiteY46" fmla="*/ 103500 h 729604"/>
                  <a:gd name="connsiteX47" fmla="*/ 345419 w 560261"/>
                  <a:gd name="connsiteY47" fmla="*/ 110750 h 729604"/>
                  <a:gd name="connsiteX48" fmla="*/ 352669 w 560261"/>
                  <a:gd name="connsiteY48" fmla="*/ 118222 h 729604"/>
                  <a:gd name="connsiteX49" fmla="*/ 359920 w 560261"/>
                  <a:gd name="connsiteY49" fmla="*/ 123475 h 729604"/>
                  <a:gd name="connsiteX50" fmla="*/ 367170 w 560261"/>
                  <a:gd name="connsiteY50" fmla="*/ 128950 h 729604"/>
                  <a:gd name="connsiteX51" fmla="*/ 374420 w 560261"/>
                  <a:gd name="connsiteY51" fmla="*/ 134424 h 729604"/>
                  <a:gd name="connsiteX52" fmla="*/ 381892 w 560261"/>
                  <a:gd name="connsiteY52" fmla="*/ 137901 h 729604"/>
                  <a:gd name="connsiteX53" fmla="*/ 389142 w 560261"/>
                  <a:gd name="connsiteY53" fmla="*/ 143598 h 729604"/>
                  <a:gd name="connsiteX54" fmla="*/ 396392 w 560261"/>
                  <a:gd name="connsiteY54" fmla="*/ 150848 h 729604"/>
                  <a:gd name="connsiteX55" fmla="*/ 398168 w 560261"/>
                  <a:gd name="connsiteY55" fmla="*/ 158098 h 729604"/>
                  <a:gd name="connsiteX56" fmla="*/ 401645 w 560261"/>
                  <a:gd name="connsiteY56" fmla="*/ 165348 h 729604"/>
                  <a:gd name="connsiteX57" fmla="*/ 401645 w 560261"/>
                  <a:gd name="connsiteY57" fmla="*/ 172599 h 729604"/>
                  <a:gd name="connsiteX58" fmla="*/ 403643 w 560261"/>
                  <a:gd name="connsiteY58" fmla="*/ 180071 h 729604"/>
                  <a:gd name="connsiteX59" fmla="*/ 407342 w 560261"/>
                  <a:gd name="connsiteY59" fmla="*/ 187321 h 729604"/>
                  <a:gd name="connsiteX60" fmla="*/ 409117 w 560261"/>
                  <a:gd name="connsiteY60" fmla="*/ 194571 h 729604"/>
                  <a:gd name="connsiteX61" fmla="*/ 414592 w 560261"/>
                  <a:gd name="connsiteY61" fmla="*/ 201821 h 729604"/>
                  <a:gd name="connsiteX62" fmla="*/ 418291 w 560261"/>
                  <a:gd name="connsiteY62" fmla="*/ 209072 h 729604"/>
                  <a:gd name="connsiteX63" fmla="*/ 419845 w 560261"/>
                  <a:gd name="connsiteY63" fmla="*/ 216322 h 729604"/>
                  <a:gd name="connsiteX64" fmla="*/ 418291 w 560261"/>
                  <a:gd name="connsiteY64" fmla="*/ 223794 h 729604"/>
                  <a:gd name="connsiteX65" fmla="*/ 419845 w 560261"/>
                  <a:gd name="connsiteY65" fmla="*/ 231044 h 729604"/>
                  <a:gd name="connsiteX66" fmla="*/ 421842 w 560261"/>
                  <a:gd name="connsiteY66" fmla="*/ 238294 h 729604"/>
                  <a:gd name="connsiteX67" fmla="*/ 423618 w 560261"/>
                  <a:gd name="connsiteY67" fmla="*/ 245544 h 729604"/>
                  <a:gd name="connsiteX68" fmla="*/ 425615 w 560261"/>
                  <a:gd name="connsiteY68" fmla="*/ 252795 h 729604"/>
                  <a:gd name="connsiteX69" fmla="*/ 429092 w 560261"/>
                  <a:gd name="connsiteY69" fmla="*/ 260267 h 729604"/>
                  <a:gd name="connsiteX70" fmla="*/ 432791 w 560261"/>
                  <a:gd name="connsiteY70" fmla="*/ 267517 h 729604"/>
                  <a:gd name="connsiteX71" fmla="*/ 438044 w 560261"/>
                  <a:gd name="connsiteY71" fmla="*/ 274767 h 729604"/>
                  <a:gd name="connsiteX72" fmla="*/ 447218 w 560261"/>
                  <a:gd name="connsiteY72" fmla="*/ 282017 h 729604"/>
                  <a:gd name="connsiteX73" fmla="*/ 454690 w 560261"/>
                  <a:gd name="connsiteY73" fmla="*/ 280242 h 729604"/>
                  <a:gd name="connsiteX74" fmla="*/ 459942 w 560261"/>
                  <a:gd name="connsiteY74" fmla="*/ 287492 h 729604"/>
                  <a:gd name="connsiteX75" fmla="*/ 467193 w 560261"/>
                  <a:gd name="connsiteY75" fmla="*/ 292966 h 729604"/>
                  <a:gd name="connsiteX76" fmla="*/ 474443 w 560261"/>
                  <a:gd name="connsiteY76" fmla="*/ 300217 h 729604"/>
                  <a:gd name="connsiteX77" fmla="*/ 481693 w 560261"/>
                  <a:gd name="connsiteY77" fmla="*/ 303916 h 729604"/>
                  <a:gd name="connsiteX78" fmla="*/ 489165 w 560261"/>
                  <a:gd name="connsiteY78" fmla="*/ 305691 h 729604"/>
                  <a:gd name="connsiteX79" fmla="*/ 498339 w 560261"/>
                  <a:gd name="connsiteY79" fmla="*/ 309390 h 729604"/>
                  <a:gd name="connsiteX80" fmla="*/ 501816 w 560261"/>
                  <a:gd name="connsiteY80" fmla="*/ 316641 h 729604"/>
                  <a:gd name="connsiteX81" fmla="*/ 509066 w 560261"/>
                  <a:gd name="connsiteY81" fmla="*/ 320340 h 729604"/>
                  <a:gd name="connsiteX82" fmla="*/ 516538 w 560261"/>
                  <a:gd name="connsiteY82" fmla="*/ 322115 h 729604"/>
                  <a:gd name="connsiteX83" fmla="*/ 523788 w 560261"/>
                  <a:gd name="connsiteY83" fmla="*/ 327590 h 729604"/>
                  <a:gd name="connsiteX84" fmla="*/ 529041 w 560261"/>
                  <a:gd name="connsiteY84" fmla="*/ 334840 h 729604"/>
                  <a:gd name="connsiteX85" fmla="*/ 536291 w 560261"/>
                  <a:gd name="connsiteY85" fmla="*/ 338539 h 729604"/>
                  <a:gd name="connsiteX86" fmla="*/ 543763 w 560261"/>
                  <a:gd name="connsiteY86" fmla="*/ 340093 h 729604"/>
                  <a:gd name="connsiteX87" fmla="*/ 551014 w 560261"/>
                  <a:gd name="connsiteY87" fmla="*/ 342090 h 729604"/>
                  <a:gd name="connsiteX88" fmla="*/ 558264 w 560261"/>
                  <a:gd name="connsiteY88" fmla="*/ 343866 h 729604"/>
                  <a:gd name="connsiteX89" fmla="*/ 560261 w 560261"/>
                  <a:gd name="connsiteY89" fmla="*/ 349562 h 729604"/>
                  <a:gd name="connsiteX90" fmla="*/ 481841 w 560261"/>
                  <a:gd name="connsiteY90" fmla="*/ 474591 h 729604"/>
                  <a:gd name="connsiteX91" fmla="*/ 501964 w 560261"/>
                  <a:gd name="connsiteY91" fmla="*/ 618041 h 729604"/>
                  <a:gd name="connsiteX92" fmla="*/ 494714 w 560261"/>
                  <a:gd name="connsiteY92" fmla="*/ 614342 h 729604"/>
                  <a:gd name="connsiteX93" fmla="*/ 487463 w 560261"/>
                  <a:gd name="connsiteY93" fmla="*/ 612788 h 729604"/>
                  <a:gd name="connsiteX94" fmla="*/ 480213 w 560261"/>
                  <a:gd name="connsiteY94" fmla="*/ 605538 h 729604"/>
                  <a:gd name="connsiteX95" fmla="*/ 472963 w 560261"/>
                  <a:gd name="connsiteY95" fmla="*/ 599841 h 729604"/>
                  <a:gd name="connsiteX96" fmla="*/ 465491 w 560261"/>
                  <a:gd name="connsiteY96" fmla="*/ 599841 h 729604"/>
                  <a:gd name="connsiteX97" fmla="*/ 458241 w 560261"/>
                  <a:gd name="connsiteY97" fmla="*/ 598066 h 729604"/>
                  <a:gd name="connsiteX98" fmla="*/ 450991 w 560261"/>
                  <a:gd name="connsiteY98" fmla="*/ 599841 h 729604"/>
                  <a:gd name="connsiteX99" fmla="*/ 443740 w 560261"/>
                  <a:gd name="connsiteY99" fmla="*/ 603541 h 729604"/>
                  <a:gd name="connsiteX100" fmla="*/ 440041 w 560261"/>
                  <a:gd name="connsiteY100" fmla="*/ 610791 h 729604"/>
                  <a:gd name="connsiteX101" fmla="*/ 438044 w 560261"/>
                  <a:gd name="connsiteY101" fmla="*/ 618041 h 729604"/>
                  <a:gd name="connsiteX102" fmla="*/ 432791 w 560261"/>
                  <a:gd name="connsiteY102" fmla="*/ 625291 h 729604"/>
                  <a:gd name="connsiteX103" fmla="*/ 430794 w 560261"/>
                  <a:gd name="connsiteY103" fmla="*/ 632541 h 729604"/>
                  <a:gd name="connsiteX104" fmla="*/ 427095 w 560261"/>
                  <a:gd name="connsiteY104" fmla="*/ 640013 h 729604"/>
                  <a:gd name="connsiteX105" fmla="*/ 421842 w 560261"/>
                  <a:gd name="connsiteY105" fmla="*/ 647264 h 729604"/>
                  <a:gd name="connsiteX106" fmla="*/ 416367 w 560261"/>
                  <a:gd name="connsiteY106" fmla="*/ 654514 h 729604"/>
                  <a:gd name="connsiteX107" fmla="*/ 409117 w 560261"/>
                  <a:gd name="connsiteY107" fmla="*/ 654514 h 729604"/>
                  <a:gd name="connsiteX108" fmla="*/ 401645 w 560261"/>
                  <a:gd name="connsiteY108" fmla="*/ 649261 h 729604"/>
                  <a:gd name="connsiteX109" fmla="*/ 396392 w 560261"/>
                  <a:gd name="connsiteY109" fmla="*/ 641789 h 729604"/>
                  <a:gd name="connsiteX110" fmla="*/ 389142 w 560261"/>
                  <a:gd name="connsiteY110" fmla="*/ 638312 h 729604"/>
                  <a:gd name="connsiteX111" fmla="*/ 381892 w 560261"/>
                  <a:gd name="connsiteY111" fmla="*/ 638312 h 729604"/>
                  <a:gd name="connsiteX112" fmla="*/ 372940 w 560261"/>
                  <a:gd name="connsiteY112" fmla="*/ 640087 h 729604"/>
                  <a:gd name="connsiteX113" fmla="*/ 365468 w 560261"/>
                  <a:gd name="connsiteY113" fmla="*/ 636388 h 729604"/>
                  <a:gd name="connsiteX114" fmla="*/ 358218 w 560261"/>
                  <a:gd name="connsiteY114" fmla="*/ 634613 h 729604"/>
                  <a:gd name="connsiteX115" fmla="*/ 350968 w 560261"/>
                  <a:gd name="connsiteY115" fmla="*/ 636388 h 729604"/>
                  <a:gd name="connsiteX116" fmla="*/ 343718 w 560261"/>
                  <a:gd name="connsiteY116" fmla="*/ 636388 h 729604"/>
                  <a:gd name="connsiteX117" fmla="*/ 336467 w 560261"/>
                  <a:gd name="connsiteY117" fmla="*/ 638386 h 729604"/>
                  <a:gd name="connsiteX118" fmla="*/ 329217 w 560261"/>
                  <a:gd name="connsiteY118" fmla="*/ 636388 h 729604"/>
                  <a:gd name="connsiteX119" fmla="*/ 321745 w 560261"/>
                  <a:gd name="connsiteY119" fmla="*/ 632689 h 729604"/>
                  <a:gd name="connsiteX120" fmla="*/ 314495 w 560261"/>
                  <a:gd name="connsiteY120" fmla="*/ 623737 h 729604"/>
                  <a:gd name="connsiteX121" fmla="*/ 309020 w 560261"/>
                  <a:gd name="connsiteY121" fmla="*/ 616487 h 729604"/>
                  <a:gd name="connsiteX122" fmla="*/ 301548 w 560261"/>
                  <a:gd name="connsiteY122" fmla="*/ 613010 h 729604"/>
                  <a:gd name="connsiteX123" fmla="*/ 294298 w 560261"/>
                  <a:gd name="connsiteY123" fmla="*/ 611013 h 729604"/>
                  <a:gd name="connsiteX124" fmla="*/ 287048 w 560261"/>
                  <a:gd name="connsiteY124" fmla="*/ 609237 h 729604"/>
                  <a:gd name="connsiteX125" fmla="*/ 279798 w 560261"/>
                  <a:gd name="connsiteY125" fmla="*/ 601987 h 729604"/>
                  <a:gd name="connsiteX126" fmla="*/ 272548 w 560261"/>
                  <a:gd name="connsiteY126" fmla="*/ 596512 h 729604"/>
                  <a:gd name="connsiteX127" fmla="*/ 265297 w 560261"/>
                  <a:gd name="connsiteY127" fmla="*/ 596512 h 729604"/>
                  <a:gd name="connsiteX128" fmla="*/ 257825 w 560261"/>
                  <a:gd name="connsiteY128" fmla="*/ 598288 h 729604"/>
                  <a:gd name="connsiteX129" fmla="*/ 250575 w 560261"/>
                  <a:gd name="connsiteY129" fmla="*/ 600063 h 729604"/>
                  <a:gd name="connsiteX130" fmla="*/ 247098 w 560261"/>
                  <a:gd name="connsiteY130" fmla="*/ 607314 h 729604"/>
                  <a:gd name="connsiteX131" fmla="*/ 247098 w 560261"/>
                  <a:gd name="connsiteY131" fmla="*/ 614564 h 729604"/>
                  <a:gd name="connsiteX132" fmla="*/ 247098 w 560261"/>
                  <a:gd name="connsiteY132" fmla="*/ 622036 h 729604"/>
                  <a:gd name="connsiteX133" fmla="*/ 247098 w 560261"/>
                  <a:gd name="connsiteY133" fmla="*/ 629286 h 729604"/>
                  <a:gd name="connsiteX134" fmla="*/ 241623 w 560261"/>
                  <a:gd name="connsiteY134" fmla="*/ 636536 h 729604"/>
                  <a:gd name="connsiteX135" fmla="*/ 234373 w 560261"/>
                  <a:gd name="connsiteY135" fmla="*/ 638534 h 729604"/>
                  <a:gd name="connsiteX136" fmla="*/ 227123 w 560261"/>
                  <a:gd name="connsiteY136" fmla="*/ 642011 h 729604"/>
                  <a:gd name="connsiteX137" fmla="*/ 221426 w 560261"/>
                  <a:gd name="connsiteY137" fmla="*/ 649483 h 729604"/>
                  <a:gd name="connsiteX138" fmla="*/ 221426 w 560261"/>
                  <a:gd name="connsiteY138" fmla="*/ 656733 h 729604"/>
                  <a:gd name="connsiteX139" fmla="*/ 223424 w 560261"/>
                  <a:gd name="connsiteY139" fmla="*/ 663983 h 729604"/>
                  <a:gd name="connsiteX140" fmla="*/ 223424 w 560261"/>
                  <a:gd name="connsiteY140" fmla="*/ 671234 h 729604"/>
                  <a:gd name="connsiteX141" fmla="*/ 217949 w 560261"/>
                  <a:gd name="connsiteY141" fmla="*/ 678484 h 729604"/>
                  <a:gd name="connsiteX142" fmla="*/ 212253 w 560261"/>
                  <a:gd name="connsiteY142" fmla="*/ 685956 h 729604"/>
                  <a:gd name="connsiteX143" fmla="*/ 212253 w 560261"/>
                  <a:gd name="connsiteY143" fmla="*/ 693206 h 729604"/>
                  <a:gd name="connsiteX144" fmla="*/ 214250 w 560261"/>
                  <a:gd name="connsiteY144" fmla="*/ 702158 h 729604"/>
                  <a:gd name="connsiteX145" fmla="*/ 214250 w 560261"/>
                  <a:gd name="connsiteY145" fmla="*/ 709408 h 729604"/>
                  <a:gd name="connsiteX146" fmla="*/ 210773 w 560261"/>
                  <a:gd name="connsiteY146" fmla="*/ 716658 h 729604"/>
                  <a:gd name="connsiteX147" fmla="*/ 207074 w 560261"/>
                  <a:gd name="connsiteY147" fmla="*/ 723908 h 729604"/>
                  <a:gd name="connsiteX148" fmla="*/ 199824 w 560261"/>
                  <a:gd name="connsiteY148" fmla="*/ 727607 h 729604"/>
                  <a:gd name="connsiteX149" fmla="*/ 190650 w 560261"/>
                  <a:gd name="connsiteY149" fmla="*/ 729605 h 729604"/>
                  <a:gd name="connsiteX150" fmla="*/ 183400 w 560261"/>
                  <a:gd name="connsiteY150" fmla="*/ 727607 h 729604"/>
                  <a:gd name="connsiteX151" fmla="*/ 174448 w 560261"/>
                  <a:gd name="connsiteY151" fmla="*/ 725832 h 729604"/>
                  <a:gd name="connsiteX152" fmla="*/ 166976 w 560261"/>
                  <a:gd name="connsiteY152" fmla="*/ 725832 h 729604"/>
                  <a:gd name="connsiteX153" fmla="*/ 159726 w 560261"/>
                  <a:gd name="connsiteY153" fmla="*/ 725832 h 729604"/>
                  <a:gd name="connsiteX154" fmla="*/ 156249 w 560261"/>
                  <a:gd name="connsiteY154" fmla="*/ 718582 h 729604"/>
                  <a:gd name="connsiteX155" fmla="*/ 156249 w 560261"/>
                  <a:gd name="connsiteY155" fmla="*/ 711331 h 729604"/>
                  <a:gd name="connsiteX156" fmla="*/ 156249 w 560261"/>
                  <a:gd name="connsiteY156" fmla="*/ 703859 h 729604"/>
                  <a:gd name="connsiteX157" fmla="*/ 148777 w 560261"/>
                  <a:gd name="connsiteY157" fmla="*/ 698385 h 729604"/>
                  <a:gd name="connsiteX158" fmla="*/ 141526 w 560261"/>
                  <a:gd name="connsiteY158" fmla="*/ 693132 h 729604"/>
                  <a:gd name="connsiteX159" fmla="*/ 141526 w 560261"/>
                  <a:gd name="connsiteY159" fmla="*/ 683958 h 729604"/>
                  <a:gd name="connsiteX160" fmla="*/ 145225 w 560261"/>
                  <a:gd name="connsiteY160" fmla="*/ 676486 h 729604"/>
                  <a:gd name="connsiteX161" fmla="*/ 137975 w 560261"/>
                  <a:gd name="connsiteY161" fmla="*/ 671234 h 729604"/>
                  <a:gd name="connsiteX162" fmla="*/ 130503 w 560261"/>
                  <a:gd name="connsiteY162" fmla="*/ 667756 h 729604"/>
                  <a:gd name="connsiteX163" fmla="*/ 123253 w 560261"/>
                  <a:gd name="connsiteY163" fmla="*/ 667756 h 729604"/>
                  <a:gd name="connsiteX164" fmla="*/ 116003 w 560261"/>
                  <a:gd name="connsiteY164" fmla="*/ 665759 h 729604"/>
                  <a:gd name="connsiteX165" fmla="*/ 112304 w 560261"/>
                  <a:gd name="connsiteY165" fmla="*/ 658509 h 729604"/>
                  <a:gd name="connsiteX166" fmla="*/ 112304 w 560261"/>
                  <a:gd name="connsiteY166" fmla="*/ 651037 h 729604"/>
                  <a:gd name="connsiteX167" fmla="*/ 112304 w 560261"/>
                  <a:gd name="connsiteY167" fmla="*/ 643786 h 729604"/>
                  <a:gd name="connsiteX168" fmla="*/ 110528 w 560261"/>
                  <a:gd name="connsiteY168" fmla="*/ 636536 h 729604"/>
                  <a:gd name="connsiteX169" fmla="*/ 110528 w 560261"/>
                  <a:gd name="connsiteY169" fmla="*/ 629286 h 729604"/>
                  <a:gd name="connsiteX170" fmla="*/ 112304 w 560261"/>
                  <a:gd name="connsiteY170" fmla="*/ 622036 h 729604"/>
                  <a:gd name="connsiteX171" fmla="*/ 112304 w 560261"/>
                  <a:gd name="connsiteY171" fmla="*/ 614564 h 729604"/>
                  <a:gd name="connsiteX172" fmla="*/ 108827 w 560261"/>
                  <a:gd name="connsiteY172" fmla="*/ 607314 h 729604"/>
                  <a:gd name="connsiteX173" fmla="*/ 105128 w 560261"/>
                  <a:gd name="connsiteY173" fmla="*/ 600063 h 729604"/>
                  <a:gd name="connsiteX174" fmla="*/ 103130 w 560261"/>
                  <a:gd name="connsiteY174" fmla="*/ 592813 h 729604"/>
                  <a:gd name="connsiteX175" fmla="*/ 97877 w 560261"/>
                  <a:gd name="connsiteY175" fmla="*/ 585563 h 729604"/>
                  <a:gd name="connsiteX176" fmla="*/ 94178 w 560261"/>
                  <a:gd name="connsiteY176" fmla="*/ 578313 h 729604"/>
                  <a:gd name="connsiteX177" fmla="*/ 86928 w 560261"/>
                  <a:gd name="connsiteY177" fmla="*/ 572838 h 729604"/>
                  <a:gd name="connsiteX178" fmla="*/ 79678 w 560261"/>
                  <a:gd name="connsiteY178" fmla="*/ 572838 h 729604"/>
                  <a:gd name="connsiteX179" fmla="*/ 72428 w 560261"/>
                  <a:gd name="connsiteY179" fmla="*/ 572838 h 729604"/>
                  <a:gd name="connsiteX180" fmla="*/ 65178 w 560261"/>
                  <a:gd name="connsiteY180" fmla="*/ 572838 h 729604"/>
                  <a:gd name="connsiteX181" fmla="*/ 57927 w 560261"/>
                  <a:gd name="connsiteY181" fmla="*/ 567364 h 729604"/>
                  <a:gd name="connsiteX182" fmla="*/ 52601 w 560261"/>
                  <a:gd name="connsiteY182" fmla="*/ 564552 h 72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560261" h="729604">
                    <a:moveTo>
                      <a:pt x="52601" y="564552"/>
                    </a:moveTo>
                    <a:lnTo>
                      <a:pt x="40098" y="557302"/>
                    </a:lnTo>
                    <a:lnTo>
                      <a:pt x="38100" y="552049"/>
                    </a:lnTo>
                    <a:lnTo>
                      <a:pt x="40098" y="544577"/>
                    </a:lnTo>
                    <a:lnTo>
                      <a:pt x="40098" y="517204"/>
                    </a:lnTo>
                    <a:lnTo>
                      <a:pt x="40098" y="499005"/>
                    </a:lnTo>
                    <a:lnTo>
                      <a:pt x="38100" y="495528"/>
                    </a:lnTo>
                    <a:lnTo>
                      <a:pt x="32626" y="491829"/>
                    </a:lnTo>
                    <a:lnTo>
                      <a:pt x="38100" y="488351"/>
                    </a:lnTo>
                    <a:lnTo>
                      <a:pt x="36325" y="479400"/>
                    </a:lnTo>
                    <a:lnTo>
                      <a:pt x="25376" y="477402"/>
                    </a:lnTo>
                    <a:lnTo>
                      <a:pt x="18125" y="462976"/>
                    </a:lnTo>
                    <a:lnTo>
                      <a:pt x="8952" y="444776"/>
                    </a:lnTo>
                    <a:lnTo>
                      <a:pt x="5253" y="424875"/>
                    </a:lnTo>
                    <a:lnTo>
                      <a:pt x="0" y="401201"/>
                    </a:lnTo>
                    <a:lnTo>
                      <a:pt x="50825" y="404678"/>
                    </a:lnTo>
                    <a:lnTo>
                      <a:pt x="50825" y="393729"/>
                    </a:lnTo>
                    <a:lnTo>
                      <a:pt x="52601" y="368354"/>
                    </a:lnTo>
                    <a:lnTo>
                      <a:pt x="58297" y="353927"/>
                    </a:lnTo>
                    <a:lnTo>
                      <a:pt x="56300" y="339279"/>
                    </a:lnTo>
                    <a:lnTo>
                      <a:pt x="56300" y="276025"/>
                    </a:lnTo>
                    <a:lnTo>
                      <a:pt x="65474" y="272326"/>
                    </a:lnTo>
                    <a:lnTo>
                      <a:pt x="67027" y="248874"/>
                    </a:lnTo>
                    <a:lnTo>
                      <a:pt x="70726" y="205077"/>
                    </a:lnTo>
                    <a:lnTo>
                      <a:pt x="68951" y="137827"/>
                    </a:lnTo>
                    <a:lnTo>
                      <a:pt x="65474" y="134350"/>
                    </a:lnTo>
                    <a:lnTo>
                      <a:pt x="63476" y="92329"/>
                    </a:lnTo>
                    <a:lnTo>
                      <a:pt x="58223" y="88852"/>
                    </a:lnTo>
                    <a:lnTo>
                      <a:pt x="56226" y="48754"/>
                    </a:lnTo>
                    <a:lnTo>
                      <a:pt x="65400" y="50751"/>
                    </a:lnTo>
                    <a:lnTo>
                      <a:pt x="121477" y="52527"/>
                    </a:lnTo>
                    <a:lnTo>
                      <a:pt x="123475" y="0"/>
                    </a:lnTo>
                    <a:lnTo>
                      <a:pt x="257899" y="3699"/>
                    </a:lnTo>
                    <a:lnTo>
                      <a:pt x="265371" y="12429"/>
                    </a:lnTo>
                    <a:lnTo>
                      <a:pt x="272621" y="19901"/>
                    </a:lnTo>
                    <a:lnTo>
                      <a:pt x="278096" y="27151"/>
                    </a:lnTo>
                    <a:lnTo>
                      <a:pt x="283349" y="34401"/>
                    </a:lnTo>
                    <a:lnTo>
                      <a:pt x="289045" y="41652"/>
                    </a:lnTo>
                    <a:lnTo>
                      <a:pt x="296295" y="47348"/>
                    </a:lnTo>
                    <a:lnTo>
                      <a:pt x="298071" y="54598"/>
                    </a:lnTo>
                    <a:lnTo>
                      <a:pt x="303546" y="61848"/>
                    </a:lnTo>
                    <a:lnTo>
                      <a:pt x="311018" y="67101"/>
                    </a:lnTo>
                    <a:lnTo>
                      <a:pt x="318268" y="74351"/>
                    </a:lnTo>
                    <a:lnTo>
                      <a:pt x="325518" y="80048"/>
                    </a:lnTo>
                    <a:lnTo>
                      <a:pt x="329217" y="89000"/>
                    </a:lnTo>
                    <a:lnTo>
                      <a:pt x="336467" y="96250"/>
                    </a:lnTo>
                    <a:lnTo>
                      <a:pt x="341720" y="103500"/>
                    </a:lnTo>
                    <a:lnTo>
                      <a:pt x="345419" y="110750"/>
                    </a:lnTo>
                    <a:lnTo>
                      <a:pt x="352669" y="118222"/>
                    </a:lnTo>
                    <a:lnTo>
                      <a:pt x="359920" y="123475"/>
                    </a:lnTo>
                    <a:lnTo>
                      <a:pt x="367170" y="128950"/>
                    </a:lnTo>
                    <a:lnTo>
                      <a:pt x="374420" y="134424"/>
                    </a:lnTo>
                    <a:lnTo>
                      <a:pt x="381892" y="137901"/>
                    </a:lnTo>
                    <a:lnTo>
                      <a:pt x="389142" y="143598"/>
                    </a:lnTo>
                    <a:lnTo>
                      <a:pt x="396392" y="150848"/>
                    </a:lnTo>
                    <a:lnTo>
                      <a:pt x="398168" y="158098"/>
                    </a:lnTo>
                    <a:lnTo>
                      <a:pt x="401645" y="165348"/>
                    </a:lnTo>
                    <a:lnTo>
                      <a:pt x="401645" y="172599"/>
                    </a:lnTo>
                    <a:lnTo>
                      <a:pt x="403643" y="180071"/>
                    </a:lnTo>
                    <a:lnTo>
                      <a:pt x="407342" y="187321"/>
                    </a:lnTo>
                    <a:lnTo>
                      <a:pt x="409117" y="194571"/>
                    </a:lnTo>
                    <a:lnTo>
                      <a:pt x="414592" y="201821"/>
                    </a:lnTo>
                    <a:lnTo>
                      <a:pt x="418291" y="209072"/>
                    </a:lnTo>
                    <a:lnTo>
                      <a:pt x="419845" y="216322"/>
                    </a:lnTo>
                    <a:lnTo>
                      <a:pt x="418291" y="223794"/>
                    </a:lnTo>
                    <a:lnTo>
                      <a:pt x="419845" y="231044"/>
                    </a:lnTo>
                    <a:lnTo>
                      <a:pt x="421842" y="238294"/>
                    </a:lnTo>
                    <a:lnTo>
                      <a:pt x="423618" y="245544"/>
                    </a:lnTo>
                    <a:lnTo>
                      <a:pt x="425615" y="252795"/>
                    </a:lnTo>
                    <a:lnTo>
                      <a:pt x="429092" y="260267"/>
                    </a:lnTo>
                    <a:lnTo>
                      <a:pt x="432791" y="267517"/>
                    </a:lnTo>
                    <a:lnTo>
                      <a:pt x="438044" y="274767"/>
                    </a:lnTo>
                    <a:lnTo>
                      <a:pt x="447218" y="282017"/>
                    </a:lnTo>
                    <a:lnTo>
                      <a:pt x="454690" y="280242"/>
                    </a:lnTo>
                    <a:lnTo>
                      <a:pt x="459942" y="287492"/>
                    </a:lnTo>
                    <a:lnTo>
                      <a:pt x="467193" y="292966"/>
                    </a:lnTo>
                    <a:lnTo>
                      <a:pt x="474443" y="300217"/>
                    </a:lnTo>
                    <a:lnTo>
                      <a:pt x="481693" y="303916"/>
                    </a:lnTo>
                    <a:lnTo>
                      <a:pt x="489165" y="305691"/>
                    </a:lnTo>
                    <a:lnTo>
                      <a:pt x="498339" y="309390"/>
                    </a:lnTo>
                    <a:lnTo>
                      <a:pt x="501816" y="316641"/>
                    </a:lnTo>
                    <a:lnTo>
                      <a:pt x="509066" y="320340"/>
                    </a:lnTo>
                    <a:lnTo>
                      <a:pt x="516538" y="322115"/>
                    </a:lnTo>
                    <a:lnTo>
                      <a:pt x="523788" y="327590"/>
                    </a:lnTo>
                    <a:lnTo>
                      <a:pt x="529041" y="334840"/>
                    </a:lnTo>
                    <a:lnTo>
                      <a:pt x="536291" y="338539"/>
                    </a:lnTo>
                    <a:lnTo>
                      <a:pt x="543763" y="340093"/>
                    </a:lnTo>
                    <a:lnTo>
                      <a:pt x="551014" y="342090"/>
                    </a:lnTo>
                    <a:lnTo>
                      <a:pt x="558264" y="343866"/>
                    </a:lnTo>
                    <a:lnTo>
                      <a:pt x="560261" y="349562"/>
                    </a:lnTo>
                    <a:lnTo>
                      <a:pt x="481841" y="474591"/>
                    </a:lnTo>
                    <a:lnTo>
                      <a:pt x="501964" y="618041"/>
                    </a:lnTo>
                    <a:lnTo>
                      <a:pt x="494714" y="614342"/>
                    </a:lnTo>
                    <a:lnTo>
                      <a:pt x="487463" y="612788"/>
                    </a:lnTo>
                    <a:lnTo>
                      <a:pt x="480213" y="605538"/>
                    </a:lnTo>
                    <a:lnTo>
                      <a:pt x="472963" y="599841"/>
                    </a:lnTo>
                    <a:lnTo>
                      <a:pt x="465491" y="599841"/>
                    </a:lnTo>
                    <a:lnTo>
                      <a:pt x="458241" y="598066"/>
                    </a:lnTo>
                    <a:lnTo>
                      <a:pt x="450991" y="599841"/>
                    </a:lnTo>
                    <a:lnTo>
                      <a:pt x="443740" y="603541"/>
                    </a:lnTo>
                    <a:lnTo>
                      <a:pt x="440041" y="610791"/>
                    </a:lnTo>
                    <a:lnTo>
                      <a:pt x="438044" y="618041"/>
                    </a:lnTo>
                    <a:lnTo>
                      <a:pt x="432791" y="625291"/>
                    </a:lnTo>
                    <a:lnTo>
                      <a:pt x="430794" y="632541"/>
                    </a:lnTo>
                    <a:lnTo>
                      <a:pt x="427095" y="640013"/>
                    </a:lnTo>
                    <a:lnTo>
                      <a:pt x="421842" y="647264"/>
                    </a:lnTo>
                    <a:lnTo>
                      <a:pt x="416367" y="654514"/>
                    </a:lnTo>
                    <a:lnTo>
                      <a:pt x="409117" y="654514"/>
                    </a:lnTo>
                    <a:lnTo>
                      <a:pt x="401645" y="649261"/>
                    </a:lnTo>
                    <a:lnTo>
                      <a:pt x="396392" y="641789"/>
                    </a:lnTo>
                    <a:lnTo>
                      <a:pt x="389142" y="638312"/>
                    </a:lnTo>
                    <a:lnTo>
                      <a:pt x="381892" y="638312"/>
                    </a:lnTo>
                    <a:lnTo>
                      <a:pt x="372940" y="640087"/>
                    </a:lnTo>
                    <a:lnTo>
                      <a:pt x="365468" y="636388"/>
                    </a:lnTo>
                    <a:lnTo>
                      <a:pt x="358218" y="634613"/>
                    </a:lnTo>
                    <a:lnTo>
                      <a:pt x="350968" y="636388"/>
                    </a:lnTo>
                    <a:lnTo>
                      <a:pt x="343718" y="636388"/>
                    </a:lnTo>
                    <a:lnTo>
                      <a:pt x="336467" y="638386"/>
                    </a:lnTo>
                    <a:lnTo>
                      <a:pt x="329217" y="636388"/>
                    </a:lnTo>
                    <a:lnTo>
                      <a:pt x="321745" y="632689"/>
                    </a:lnTo>
                    <a:lnTo>
                      <a:pt x="314495" y="623737"/>
                    </a:lnTo>
                    <a:lnTo>
                      <a:pt x="309020" y="616487"/>
                    </a:lnTo>
                    <a:lnTo>
                      <a:pt x="301548" y="613010"/>
                    </a:lnTo>
                    <a:lnTo>
                      <a:pt x="294298" y="611013"/>
                    </a:lnTo>
                    <a:lnTo>
                      <a:pt x="287048" y="609237"/>
                    </a:lnTo>
                    <a:lnTo>
                      <a:pt x="279798" y="601987"/>
                    </a:lnTo>
                    <a:lnTo>
                      <a:pt x="272548" y="596512"/>
                    </a:lnTo>
                    <a:lnTo>
                      <a:pt x="265297" y="596512"/>
                    </a:lnTo>
                    <a:lnTo>
                      <a:pt x="257825" y="598288"/>
                    </a:lnTo>
                    <a:lnTo>
                      <a:pt x="250575" y="600063"/>
                    </a:lnTo>
                    <a:lnTo>
                      <a:pt x="247098" y="607314"/>
                    </a:lnTo>
                    <a:lnTo>
                      <a:pt x="247098" y="614564"/>
                    </a:lnTo>
                    <a:lnTo>
                      <a:pt x="247098" y="622036"/>
                    </a:lnTo>
                    <a:lnTo>
                      <a:pt x="247098" y="629286"/>
                    </a:lnTo>
                    <a:lnTo>
                      <a:pt x="241623" y="636536"/>
                    </a:lnTo>
                    <a:lnTo>
                      <a:pt x="234373" y="638534"/>
                    </a:lnTo>
                    <a:lnTo>
                      <a:pt x="227123" y="642011"/>
                    </a:lnTo>
                    <a:lnTo>
                      <a:pt x="221426" y="649483"/>
                    </a:lnTo>
                    <a:lnTo>
                      <a:pt x="221426" y="656733"/>
                    </a:lnTo>
                    <a:lnTo>
                      <a:pt x="223424" y="663983"/>
                    </a:lnTo>
                    <a:lnTo>
                      <a:pt x="223424" y="671234"/>
                    </a:lnTo>
                    <a:lnTo>
                      <a:pt x="217949" y="678484"/>
                    </a:lnTo>
                    <a:lnTo>
                      <a:pt x="212253" y="685956"/>
                    </a:lnTo>
                    <a:lnTo>
                      <a:pt x="212253" y="693206"/>
                    </a:lnTo>
                    <a:lnTo>
                      <a:pt x="214250" y="702158"/>
                    </a:lnTo>
                    <a:lnTo>
                      <a:pt x="214250" y="709408"/>
                    </a:lnTo>
                    <a:lnTo>
                      <a:pt x="210773" y="716658"/>
                    </a:lnTo>
                    <a:lnTo>
                      <a:pt x="207074" y="723908"/>
                    </a:lnTo>
                    <a:lnTo>
                      <a:pt x="199824" y="727607"/>
                    </a:lnTo>
                    <a:lnTo>
                      <a:pt x="190650" y="729605"/>
                    </a:lnTo>
                    <a:lnTo>
                      <a:pt x="183400" y="727607"/>
                    </a:lnTo>
                    <a:lnTo>
                      <a:pt x="174448" y="725832"/>
                    </a:lnTo>
                    <a:lnTo>
                      <a:pt x="166976" y="725832"/>
                    </a:lnTo>
                    <a:lnTo>
                      <a:pt x="159726" y="725832"/>
                    </a:lnTo>
                    <a:lnTo>
                      <a:pt x="156249" y="718582"/>
                    </a:lnTo>
                    <a:lnTo>
                      <a:pt x="156249" y="711331"/>
                    </a:lnTo>
                    <a:lnTo>
                      <a:pt x="156249" y="703859"/>
                    </a:lnTo>
                    <a:lnTo>
                      <a:pt x="148777" y="698385"/>
                    </a:lnTo>
                    <a:lnTo>
                      <a:pt x="141526" y="693132"/>
                    </a:lnTo>
                    <a:lnTo>
                      <a:pt x="141526" y="683958"/>
                    </a:lnTo>
                    <a:lnTo>
                      <a:pt x="145225" y="676486"/>
                    </a:lnTo>
                    <a:lnTo>
                      <a:pt x="137975" y="671234"/>
                    </a:lnTo>
                    <a:lnTo>
                      <a:pt x="130503" y="667756"/>
                    </a:lnTo>
                    <a:lnTo>
                      <a:pt x="123253" y="667756"/>
                    </a:lnTo>
                    <a:lnTo>
                      <a:pt x="116003" y="665759"/>
                    </a:lnTo>
                    <a:lnTo>
                      <a:pt x="112304" y="658509"/>
                    </a:lnTo>
                    <a:lnTo>
                      <a:pt x="112304" y="651037"/>
                    </a:lnTo>
                    <a:lnTo>
                      <a:pt x="112304" y="643786"/>
                    </a:lnTo>
                    <a:lnTo>
                      <a:pt x="110528" y="636536"/>
                    </a:lnTo>
                    <a:lnTo>
                      <a:pt x="110528" y="629286"/>
                    </a:lnTo>
                    <a:lnTo>
                      <a:pt x="112304" y="622036"/>
                    </a:lnTo>
                    <a:lnTo>
                      <a:pt x="112304" y="614564"/>
                    </a:lnTo>
                    <a:lnTo>
                      <a:pt x="108827" y="607314"/>
                    </a:lnTo>
                    <a:lnTo>
                      <a:pt x="105128" y="600063"/>
                    </a:lnTo>
                    <a:lnTo>
                      <a:pt x="103130" y="592813"/>
                    </a:lnTo>
                    <a:lnTo>
                      <a:pt x="97877" y="585563"/>
                    </a:lnTo>
                    <a:lnTo>
                      <a:pt x="94178" y="578313"/>
                    </a:lnTo>
                    <a:lnTo>
                      <a:pt x="86928" y="572838"/>
                    </a:lnTo>
                    <a:lnTo>
                      <a:pt x="79678" y="572838"/>
                    </a:lnTo>
                    <a:lnTo>
                      <a:pt x="72428" y="572838"/>
                    </a:lnTo>
                    <a:lnTo>
                      <a:pt x="65178" y="572838"/>
                    </a:lnTo>
                    <a:lnTo>
                      <a:pt x="57927" y="567364"/>
                    </a:lnTo>
                    <a:lnTo>
                      <a:pt x="52601" y="564552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CD55BAD3-1C16-4539-A1AC-C2A73C8FBF22}"/>
                  </a:ext>
                </a:extLst>
              </p:cNvPr>
              <p:cNvSpPr/>
              <p:nvPr/>
            </p:nvSpPr>
            <p:spPr>
              <a:xfrm>
                <a:off x="1399837" y="3184980"/>
                <a:ext cx="404012" cy="631505"/>
              </a:xfrm>
              <a:custGeom>
                <a:avLst/>
                <a:gdLst>
                  <a:gd name="connsiteX0" fmla="*/ 265815 w 404012"/>
                  <a:gd name="connsiteY0" fmla="*/ 604132 h 631505"/>
                  <a:gd name="connsiteX1" fmla="*/ 287714 w 404012"/>
                  <a:gd name="connsiteY1" fmla="*/ 631505 h 631505"/>
                  <a:gd name="connsiteX2" fmla="*/ 313089 w 404012"/>
                  <a:gd name="connsiteY2" fmla="*/ 631505 h 631505"/>
                  <a:gd name="connsiteX3" fmla="*/ 311314 w 404012"/>
                  <a:gd name="connsiteY3" fmla="*/ 562333 h 631505"/>
                  <a:gd name="connsiteX4" fmla="*/ 320265 w 404012"/>
                  <a:gd name="connsiteY4" fmla="*/ 551606 h 631505"/>
                  <a:gd name="connsiteX5" fmla="*/ 327516 w 404012"/>
                  <a:gd name="connsiteY5" fmla="*/ 547907 h 631505"/>
                  <a:gd name="connsiteX6" fmla="*/ 334766 w 404012"/>
                  <a:gd name="connsiteY6" fmla="*/ 547907 h 631505"/>
                  <a:gd name="connsiteX7" fmla="*/ 342238 w 404012"/>
                  <a:gd name="connsiteY7" fmla="*/ 547907 h 631505"/>
                  <a:gd name="connsiteX8" fmla="*/ 349488 w 404012"/>
                  <a:gd name="connsiteY8" fmla="*/ 547907 h 631505"/>
                  <a:gd name="connsiteX9" fmla="*/ 356738 w 404012"/>
                  <a:gd name="connsiteY9" fmla="*/ 549682 h 631505"/>
                  <a:gd name="connsiteX10" fmla="*/ 365912 w 404012"/>
                  <a:gd name="connsiteY10" fmla="*/ 551680 h 631505"/>
                  <a:gd name="connsiteX11" fmla="*/ 374864 w 404012"/>
                  <a:gd name="connsiteY11" fmla="*/ 553233 h 631505"/>
                  <a:gd name="connsiteX12" fmla="*/ 382114 w 404012"/>
                  <a:gd name="connsiteY12" fmla="*/ 551680 h 631505"/>
                  <a:gd name="connsiteX13" fmla="*/ 380338 w 404012"/>
                  <a:gd name="connsiteY13" fmla="*/ 544207 h 631505"/>
                  <a:gd name="connsiteX14" fmla="*/ 371165 w 404012"/>
                  <a:gd name="connsiteY14" fmla="*/ 540730 h 631505"/>
                  <a:gd name="connsiteX15" fmla="*/ 363914 w 404012"/>
                  <a:gd name="connsiteY15" fmla="*/ 537031 h 631505"/>
                  <a:gd name="connsiteX16" fmla="*/ 356664 w 404012"/>
                  <a:gd name="connsiteY16" fmla="*/ 533554 h 631505"/>
                  <a:gd name="connsiteX17" fmla="*/ 349414 w 404012"/>
                  <a:gd name="connsiteY17" fmla="*/ 529855 h 631505"/>
                  <a:gd name="connsiteX18" fmla="*/ 342164 w 404012"/>
                  <a:gd name="connsiteY18" fmla="*/ 522605 h 631505"/>
                  <a:gd name="connsiteX19" fmla="*/ 334692 w 404012"/>
                  <a:gd name="connsiteY19" fmla="*/ 515355 h 631505"/>
                  <a:gd name="connsiteX20" fmla="*/ 329439 w 404012"/>
                  <a:gd name="connsiteY20" fmla="*/ 508104 h 631505"/>
                  <a:gd name="connsiteX21" fmla="*/ 323965 w 404012"/>
                  <a:gd name="connsiteY21" fmla="*/ 500632 h 631505"/>
                  <a:gd name="connsiteX22" fmla="*/ 320265 w 404012"/>
                  <a:gd name="connsiteY22" fmla="*/ 493382 h 631505"/>
                  <a:gd name="connsiteX23" fmla="*/ 316566 w 404012"/>
                  <a:gd name="connsiteY23" fmla="*/ 485910 h 631505"/>
                  <a:gd name="connsiteX24" fmla="*/ 305839 w 404012"/>
                  <a:gd name="connsiteY24" fmla="*/ 476958 h 631505"/>
                  <a:gd name="connsiteX25" fmla="*/ 304063 w 404012"/>
                  <a:gd name="connsiteY25" fmla="*/ 469708 h 631505"/>
                  <a:gd name="connsiteX26" fmla="*/ 304063 w 404012"/>
                  <a:gd name="connsiteY26" fmla="*/ 462458 h 631505"/>
                  <a:gd name="connsiteX27" fmla="*/ 302066 w 404012"/>
                  <a:gd name="connsiteY27" fmla="*/ 454986 h 631505"/>
                  <a:gd name="connsiteX28" fmla="*/ 298367 w 404012"/>
                  <a:gd name="connsiteY28" fmla="*/ 447736 h 631505"/>
                  <a:gd name="connsiteX29" fmla="*/ 298367 w 404012"/>
                  <a:gd name="connsiteY29" fmla="*/ 440485 h 631505"/>
                  <a:gd name="connsiteX30" fmla="*/ 293114 w 404012"/>
                  <a:gd name="connsiteY30" fmla="*/ 433235 h 631505"/>
                  <a:gd name="connsiteX31" fmla="*/ 285864 w 404012"/>
                  <a:gd name="connsiteY31" fmla="*/ 431238 h 631505"/>
                  <a:gd name="connsiteX32" fmla="*/ 278614 w 404012"/>
                  <a:gd name="connsiteY32" fmla="*/ 429462 h 631505"/>
                  <a:gd name="connsiteX33" fmla="*/ 268774 w 404012"/>
                  <a:gd name="connsiteY33" fmla="*/ 407342 h 631505"/>
                  <a:gd name="connsiteX34" fmla="*/ 280168 w 404012"/>
                  <a:gd name="connsiteY34" fmla="*/ 400535 h 631505"/>
                  <a:gd name="connsiteX35" fmla="*/ 300290 w 404012"/>
                  <a:gd name="connsiteY35" fmla="*/ 378637 h 631505"/>
                  <a:gd name="connsiteX36" fmla="*/ 309242 w 404012"/>
                  <a:gd name="connsiteY36" fmla="*/ 374938 h 631505"/>
                  <a:gd name="connsiteX37" fmla="*/ 316492 w 404012"/>
                  <a:gd name="connsiteY37" fmla="*/ 374938 h 631505"/>
                  <a:gd name="connsiteX38" fmla="*/ 323965 w 404012"/>
                  <a:gd name="connsiteY38" fmla="*/ 373162 h 631505"/>
                  <a:gd name="connsiteX39" fmla="*/ 329439 w 404012"/>
                  <a:gd name="connsiteY39" fmla="*/ 365690 h 631505"/>
                  <a:gd name="connsiteX40" fmla="*/ 336689 w 404012"/>
                  <a:gd name="connsiteY40" fmla="*/ 360438 h 631505"/>
                  <a:gd name="connsiteX41" fmla="*/ 340388 w 404012"/>
                  <a:gd name="connsiteY41" fmla="*/ 353187 h 631505"/>
                  <a:gd name="connsiteX42" fmla="*/ 343866 w 404012"/>
                  <a:gd name="connsiteY42" fmla="*/ 345937 h 631505"/>
                  <a:gd name="connsiteX43" fmla="*/ 334692 w 404012"/>
                  <a:gd name="connsiteY43" fmla="*/ 332990 h 631505"/>
                  <a:gd name="connsiteX44" fmla="*/ 319822 w 404012"/>
                  <a:gd name="connsiteY44" fmla="*/ 319822 h 631505"/>
                  <a:gd name="connsiteX45" fmla="*/ 309316 w 404012"/>
                  <a:gd name="connsiteY45" fmla="*/ 329439 h 631505"/>
                  <a:gd name="connsiteX46" fmla="*/ 307541 w 404012"/>
                  <a:gd name="connsiteY46" fmla="*/ 307541 h 631505"/>
                  <a:gd name="connsiteX47" fmla="*/ 329439 w 404012"/>
                  <a:gd name="connsiteY47" fmla="*/ 289563 h 631505"/>
                  <a:gd name="connsiteX48" fmla="*/ 336689 w 404012"/>
                  <a:gd name="connsiteY48" fmla="*/ 287566 h 631505"/>
                  <a:gd name="connsiteX49" fmla="*/ 343939 w 404012"/>
                  <a:gd name="connsiteY49" fmla="*/ 284089 h 631505"/>
                  <a:gd name="connsiteX50" fmla="*/ 349414 w 404012"/>
                  <a:gd name="connsiteY50" fmla="*/ 276839 h 631505"/>
                  <a:gd name="connsiteX51" fmla="*/ 347639 w 404012"/>
                  <a:gd name="connsiteY51" fmla="*/ 269366 h 631505"/>
                  <a:gd name="connsiteX52" fmla="*/ 351338 w 404012"/>
                  <a:gd name="connsiteY52" fmla="*/ 262116 h 631505"/>
                  <a:gd name="connsiteX53" fmla="*/ 358588 w 404012"/>
                  <a:gd name="connsiteY53" fmla="*/ 254866 h 631505"/>
                  <a:gd name="connsiteX54" fmla="*/ 363840 w 404012"/>
                  <a:gd name="connsiteY54" fmla="*/ 247616 h 631505"/>
                  <a:gd name="connsiteX55" fmla="*/ 371091 w 404012"/>
                  <a:gd name="connsiteY55" fmla="*/ 247616 h 631505"/>
                  <a:gd name="connsiteX56" fmla="*/ 378341 w 404012"/>
                  <a:gd name="connsiteY56" fmla="*/ 251093 h 631505"/>
                  <a:gd name="connsiteX57" fmla="*/ 385813 w 404012"/>
                  <a:gd name="connsiteY57" fmla="*/ 253090 h 631505"/>
                  <a:gd name="connsiteX58" fmla="*/ 393063 w 404012"/>
                  <a:gd name="connsiteY58" fmla="*/ 247616 h 631505"/>
                  <a:gd name="connsiteX59" fmla="*/ 400313 w 404012"/>
                  <a:gd name="connsiteY59" fmla="*/ 242363 h 631505"/>
                  <a:gd name="connsiteX60" fmla="*/ 404012 w 404012"/>
                  <a:gd name="connsiteY60" fmla="*/ 234891 h 631505"/>
                  <a:gd name="connsiteX61" fmla="*/ 404012 w 404012"/>
                  <a:gd name="connsiteY61" fmla="*/ 227641 h 631505"/>
                  <a:gd name="connsiteX62" fmla="*/ 400313 w 404012"/>
                  <a:gd name="connsiteY62" fmla="*/ 220391 h 631505"/>
                  <a:gd name="connsiteX63" fmla="*/ 396614 w 404012"/>
                  <a:gd name="connsiteY63" fmla="*/ 213140 h 631505"/>
                  <a:gd name="connsiteX64" fmla="*/ 393137 w 404012"/>
                  <a:gd name="connsiteY64" fmla="*/ 205890 h 631505"/>
                  <a:gd name="connsiteX65" fmla="*/ 385887 w 404012"/>
                  <a:gd name="connsiteY65" fmla="*/ 198418 h 631505"/>
                  <a:gd name="connsiteX66" fmla="*/ 373162 w 404012"/>
                  <a:gd name="connsiteY66" fmla="*/ 192944 h 631505"/>
                  <a:gd name="connsiteX67" fmla="*/ 367688 w 404012"/>
                  <a:gd name="connsiteY67" fmla="*/ 185693 h 631505"/>
                  <a:gd name="connsiteX68" fmla="*/ 363988 w 404012"/>
                  <a:gd name="connsiteY68" fmla="*/ 178443 h 631505"/>
                  <a:gd name="connsiteX69" fmla="*/ 360289 w 404012"/>
                  <a:gd name="connsiteY69" fmla="*/ 170971 h 631505"/>
                  <a:gd name="connsiteX70" fmla="*/ 356812 w 404012"/>
                  <a:gd name="connsiteY70" fmla="*/ 163721 h 631505"/>
                  <a:gd name="connsiteX71" fmla="*/ 353113 w 404012"/>
                  <a:gd name="connsiteY71" fmla="*/ 156471 h 631505"/>
                  <a:gd name="connsiteX72" fmla="*/ 349636 w 404012"/>
                  <a:gd name="connsiteY72" fmla="*/ 149221 h 631505"/>
                  <a:gd name="connsiteX73" fmla="*/ 342386 w 404012"/>
                  <a:gd name="connsiteY73" fmla="*/ 143968 h 631505"/>
                  <a:gd name="connsiteX74" fmla="*/ 342386 w 404012"/>
                  <a:gd name="connsiteY74" fmla="*/ 136496 h 631505"/>
                  <a:gd name="connsiteX75" fmla="*/ 340610 w 404012"/>
                  <a:gd name="connsiteY75" fmla="*/ 129246 h 631505"/>
                  <a:gd name="connsiteX76" fmla="*/ 334914 w 404012"/>
                  <a:gd name="connsiteY76" fmla="*/ 121995 h 631505"/>
                  <a:gd name="connsiteX77" fmla="*/ 331437 w 404012"/>
                  <a:gd name="connsiteY77" fmla="*/ 114745 h 631505"/>
                  <a:gd name="connsiteX78" fmla="*/ 327738 w 404012"/>
                  <a:gd name="connsiteY78" fmla="*/ 107495 h 631505"/>
                  <a:gd name="connsiteX79" fmla="*/ 325962 w 404012"/>
                  <a:gd name="connsiteY79" fmla="*/ 100245 h 631505"/>
                  <a:gd name="connsiteX80" fmla="*/ 322485 w 404012"/>
                  <a:gd name="connsiteY80" fmla="*/ 92773 h 631505"/>
                  <a:gd name="connsiteX81" fmla="*/ 320487 w 404012"/>
                  <a:gd name="connsiteY81" fmla="*/ 85523 h 631505"/>
                  <a:gd name="connsiteX82" fmla="*/ 318712 w 404012"/>
                  <a:gd name="connsiteY82" fmla="*/ 78272 h 631505"/>
                  <a:gd name="connsiteX83" fmla="*/ 311462 w 404012"/>
                  <a:gd name="connsiteY83" fmla="*/ 71022 h 631505"/>
                  <a:gd name="connsiteX84" fmla="*/ 304211 w 404012"/>
                  <a:gd name="connsiteY84" fmla="*/ 63772 h 631505"/>
                  <a:gd name="connsiteX85" fmla="*/ 298515 w 404012"/>
                  <a:gd name="connsiteY85" fmla="*/ 56300 h 631505"/>
                  <a:gd name="connsiteX86" fmla="*/ 291265 w 404012"/>
                  <a:gd name="connsiteY86" fmla="*/ 49050 h 631505"/>
                  <a:gd name="connsiteX87" fmla="*/ 284015 w 404012"/>
                  <a:gd name="connsiteY87" fmla="*/ 41800 h 631505"/>
                  <a:gd name="connsiteX88" fmla="*/ 276764 w 404012"/>
                  <a:gd name="connsiteY88" fmla="*/ 38100 h 631505"/>
                  <a:gd name="connsiteX89" fmla="*/ 269514 w 404012"/>
                  <a:gd name="connsiteY89" fmla="*/ 36325 h 631505"/>
                  <a:gd name="connsiteX90" fmla="*/ 262042 w 404012"/>
                  <a:gd name="connsiteY90" fmla="*/ 32626 h 631505"/>
                  <a:gd name="connsiteX91" fmla="*/ 258565 w 404012"/>
                  <a:gd name="connsiteY91" fmla="*/ 25376 h 631505"/>
                  <a:gd name="connsiteX92" fmla="*/ 251315 w 404012"/>
                  <a:gd name="connsiteY92" fmla="*/ 20123 h 631505"/>
                  <a:gd name="connsiteX93" fmla="*/ 245840 w 404012"/>
                  <a:gd name="connsiteY93" fmla="*/ 12651 h 631505"/>
                  <a:gd name="connsiteX94" fmla="*/ 238590 w 404012"/>
                  <a:gd name="connsiteY94" fmla="*/ 9174 h 631505"/>
                  <a:gd name="connsiteX95" fmla="*/ 231340 w 404012"/>
                  <a:gd name="connsiteY95" fmla="*/ 9174 h 631505"/>
                  <a:gd name="connsiteX96" fmla="*/ 222166 w 404012"/>
                  <a:gd name="connsiteY96" fmla="*/ 5475 h 631505"/>
                  <a:gd name="connsiteX97" fmla="*/ 214916 w 404012"/>
                  <a:gd name="connsiteY97" fmla="*/ 5475 h 631505"/>
                  <a:gd name="connsiteX98" fmla="*/ 205964 w 404012"/>
                  <a:gd name="connsiteY98" fmla="*/ 5475 h 631505"/>
                  <a:gd name="connsiteX99" fmla="*/ 196790 w 404012"/>
                  <a:gd name="connsiteY99" fmla="*/ 5475 h 631505"/>
                  <a:gd name="connsiteX100" fmla="*/ 189318 w 404012"/>
                  <a:gd name="connsiteY100" fmla="*/ 5475 h 631505"/>
                  <a:gd name="connsiteX101" fmla="*/ 182068 w 404012"/>
                  <a:gd name="connsiteY101" fmla="*/ 5475 h 631505"/>
                  <a:gd name="connsiteX102" fmla="*/ 174818 w 404012"/>
                  <a:gd name="connsiteY102" fmla="*/ 1998 h 631505"/>
                  <a:gd name="connsiteX103" fmla="*/ 167568 w 404012"/>
                  <a:gd name="connsiteY103" fmla="*/ 0 h 631505"/>
                  <a:gd name="connsiteX104" fmla="*/ 160318 w 404012"/>
                  <a:gd name="connsiteY104" fmla="*/ 5475 h 631505"/>
                  <a:gd name="connsiteX105" fmla="*/ 152845 w 404012"/>
                  <a:gd name="connsiteY105" fmla="*/ 9174 h 631505"/>
                  <a:gd name="connsiteX106" fmla="*/ 145595 w 404012"/>
                  <a:gd name="connsiteY106" fmla="*/ 7176 h 631505"/>
                  <a:gd name="connsiteX107" fmla="*/ 138345 w 404012"/>
                  <a:gd name="connsiteY107" fmla="*/ 5401 h 631505"/>
                  <a:gd name="connsiteX108" fmla="*/ 131095 w 404012"/>
                  <a:gd name="connsiteY108" fmla="*/ 7176 h 631505"/>
                  <a:gd name="connsiteX109" fmla="*/ 124067 w 404012"/>
                  <a:gd name="connsiteY109" fmla="*/ 12651 h 631505"/>
                  <a:gd name="connsiteX110" fmla="*/ 118370 w 404012"/>
                  <a:gd name="connsiteY110" fmla="*/ 20123 h 631505"/>
                  <a:gd name="connsiteX111" fmla="*/ 116817 w 404012"/>
                  <a:gd name="connsiteY111" fmla="*/ 27373 h 631505"/>
                  <a:gd name="connsiteX112" fmla="*/ 114819 w 404012"/>
                  <a:gd name="connsiteY112" fmla="*/ 34623 h 631505"/>
                  <a:gd name="connsiteX113" fmla="*/ 114819 w 404012"/>
                  <a:gd name="connsiteY113" fmla="*/ 41874 h 631505"/>
                  <a:gd name="connsiteX114" fmla="*/ 113044 w 404012"/>
                  <a:gd name="connsiteY114" fmla="*/ 49124 h 631505"/>
                  <a:gd name="connsiteX115" fmla="*/ 109344 w 404012"/>
                  <a:gd name="connsiteY115" fmla="*/ 56374 h 631505"/>
                  <a:gd name="connsiteX116" fmla="*/ 107569 w 404012"/>
                  <a:gd name="connsiteY116" fmla="*/ 63846 h 631505"/>
                  <a:gd name="connsiteX117" fmla="*/ 100097 w 404012"/>
                  <a:gd name="connsiteY117" fmla="*/ 71096 h 631505"/>
                  <a:gd name="connsiteX118" fmla="*/ 98543 w 404012"/>
                  <a:gd name="connsiteY118" fmla="*/ 78346 h 631505"/>
                  <a:gd name="connsiteX119" fmla="*/ 94844 w 404012"/>
                  <a:gd name="connsiteY119" fmla="*/ 85597 h 631505"/>
                  <a:gd name="connsiteX120" fmla="*/ 89369 w 404012"/>
                  <a:gd name="connsiteY120" fmla="*/ 92847 h 631505"/>
                  <a:gd name="connsiteX121" fmla="*/ 81897 w 404012"/>
                  <a:gd name="connsiteY121" fmla="*/ 96546 h 631505"/>
                  <a:gd name="connsiteX122" fmla="*/ 78420 w 404012"/>
                  <a:gd name="connsiteY122" fmla="*/ 100245 h 631505"/>
                  <a:gd name="connsiteX123" fmla="*/ 0 w 404012"/>
                  <a:gd name="connsiteY123" fmla="*/ 225273 h 631505"/>
                  <a:gd name="connsiteX124" fmla="*/ 20123 w 404012"/>
                  <a:gd name="connsiteY124" fmla="*/ 368723 h 631505"/>
                  <a:gd name="connsiteX125" fmla="*/ 27373 w 404012"/>
                  <a:gd name="connsiteY125" fmla="*/ 372423 h 631505"/>
                  <a:gd name="connsiteX126" fmla="*/ 33070 w 404012"/>
                  <a:gd name="connsiteY126" fmla="*/ 379673 h 631505"/>
                  <a:gd name="connsiteX127" fmla="*/ 38322 w 404012"/>
                  <a:gd name="connsiteY127" fmla="*/ 386923 h 631505"/>
                  <a:gd name="connsiteX128" fmla="*/ 45572 w 404012"/>
                  <a:gd name="connsiteY128" fmla="*/ 390622 h 631505"/>
                  <a:gd name="connsiteX129" fmla="*/ 51269 w 404012"/>
                  <a:gd name="connsiteY129" fmla="*/ 397872 h 631505"/>
                  <a:gd name="connsiteX130" fmla="*/ 56522 w 404012"/>
                  <a:gd name="connsiteY130" fmla="*/ 405122 h 631505"/>
                  <a:gd name="connsiteX131" fmla="*/ 60221 w 404012"/>
                  <a:gd name="connsiteY131" fmla="*/ 412372 h 631505"/>
                  <a:gd name="connsiteX132" fmla="*/ 60221 w 404012"/>
                  <a:gd name="connsiteY132" fmla="*/ 421546 h 631505"/>
                  <a:gd name="connsiteX133" fmla="*/ 58445 w 404012"/>
                  <a:gd name="connsiteY133" fmla="*/ 428796 h 631505"/>
                  <a:gd name="connsiteX134" fmla="*/ 56448 w 404012"/>
                  <a:gd name="connsiteY134" fmla="*/ 436269 h 631505"/>
                  <a:gd name="connsiteX135" fmla="*/ 54672 w 404012"/>
                  <a:gd name="connsiteY135" fmla="*/ 443519 h 631505"/>
                  <a:gd name="connsiteX136" fmla="*/ 52897 w 404012"/>
                  <a:gd name="connsiteY136" fmla="*/ 450769 h 631505"/>
                  <a:gd name="connsiteX137" fmla="*/ 51121 w 404012"/>
                  <a:gd name="connsiteY137" fmla="*/ 459721 h 631505"/>
                  <a:gd name="connsiteX138" fmla="*/ 52897 w 404012"/>
                  <a:gd name="connsiteY138" fmla="*/ 466971 h 631505"/>
                  <a:gd name="connsiteX139" fmla="*/ 54672 w 404012"/>
                  <a:gd name="connsiteY139" fmla="*/ 476144 h 631505"/>
                  <a:gd name="connsiteX140" fmla="*/ 54672 w 404012"/>
                  <a:gd name="connsiteY140" fmla="*/ 483395 h 631505"/>
                  <a:gd name="connsiteX141" fmla="*/ 51195 w 404012"/>
                  <a:gd name="connsiteY141" fmla="*/ 490645 h 631505"/>
                  <a:gd name="connsiteX142" fmla="*/ 45499 w 404012"/>
                  <a:gd name="connsiteY142" fmla="*/ 498117 h 631505"/>
                  <a:gd name="connsiteX143" fmla="*/ 40246 w 404012"/>
                  <a:gd name="connsiteY143" fmla="*/ 505367 h 631505"/>
                  <a:gd name="connsiteX144" fmla="*/ 38248 w 404012"/>
                  <a:gd name="connsiteY144" fmla="*/ 512617 h 631505"/>
                  <a:gd name="connsiteX145" fmla="*/ 34771 w 404012"/>
                  <a:gd name="connsiteY145" fmla="*/ 519867 h 631505"/>
                  <a:gd name="connsiteX146" fmla="*/ 32996 w 404012"/>
                  <a:gd name="connsiteY146" fmla="*/ 527118 h 631505"/>
                  <a:gd name="connsiteX147" fmla="*/ 32996 w 404012"/>
                  <a:gd name="connsiteY147" fmla="*/ 534368 h 631505"/>
                  <a:gd name="connsiteX148" fmla="*/ 36695 w 404012"/>
                  <a:gd name="connsiteY148" fmla="*/ 541840 h 631505"/>
                  <a:gd name="connsiteX149" fmla="*/ 41947 w 404012"/>
                  <a:gd name="connsiteY149" fmla="*/ 552567 h 631505"/>
                  <a:gd name="connsiteX150" fmla="*/ 49198 w 404012"/>
                  <a:gd name="connsiteY150" fmla="*/ 558264 h 631505"/>
                  <a:gd name="connsiteX151" fmla="*/ 54672 w 404012"/>
                  <a:gd name="connsiteY151" fmla="*/ 565514 h 631505"/>
                  <a:gd name="connsiteX152" fmla="*/ 56448 w 404012"/>
                  <a:gd name="connsiteY152" fmla="*/ 572764 h 631505"/>
                  <a:gd name="connsiteX153" fmla="*/ 63698 w 404012"/>
                  <a:gd name="connsiteY153" fmla="*/ 580014 h 631505"/>
                  <a:gd name="connsiteX154" fmla="*/ 71170 w 404012"/>
                  <a:gd name="connsiteY154" fmla="*/ 583714 h 631505"/>
                  <a:gd name="connsiteX155" fmla="*/ 78420 w 404012"/>
                  <a:gd name="connsiteY155" fmla="*/ 585489 h 631505"/>
                  <a:gd name="connsiteX156" fmla="*/ 85670 w 404012"/>
                  <a:gd name="connsiteY156" fmla="*/ 588966 h 631505"/>
                  <a:gd name="connsiteX157" fmla="*/ 94844 w 404012"/>
                  <a:gd name="connsiteY157" fmla="*/ 592665 h 631505"/>
                  <a:gd name="connsiteX158" fmla="*/ 102094 w 404012"/>
                  <a:gd name="connsiteY158" fmla="*/ 592665 h 631505"/>
                  <a:gd name="connsiteX159" fmla="*/ 109344 w 404012"/>
                  <a:gd name="connsiteY159" fmla="*/ 587413 h 631505"/>
                  <a:gd name="connsiteX160" fmla="*/ 113044 w 404012"/>
                  <a:gd name="connsiteY160" fmla="*/ 579941 h 631505"/>
                  <a:gd name="connsiteX161" fmla="*/ 116743 w 404012"/>
                  <a:gd name="connsiteY161" fmla="*/ 572690 h 631505"/>
                  <a:gd name="connsiteX162" fmla="*/ 116743 w 404012"/>
                  <a:gd name="connsiteY162" fmla="*/ 565440 h 631505"/>
                  <a:gd name="connsiteX163" fmla="*/ 121995 w 404012"/>
                  <a:gd name="connsiteY163" fmla="*/ 558190 h 631505"/>
                  <a:gd name="connsiteX164" fmla="*/ 129245 w 404012"/>
                  <a:gd name="connsiteY164" fmla="*/ 556192 h 631505"/>
                  <a:gd name="connsiteX165" fmla="*/ 136496 w 404012"/>
                  <a:gd name="connsiteY165" fmla="*/ 552493 h 631505"/>
                  <a:gd name="connsiteX166" fmla="*/ 143968 w 404012"/>
                  <a:gd name="connsiteY166" fmla="*/ 550940 h 631505"/>
                  <a:gd name="connsiteX167" fmla="*/ 151218 w 404012"/>
                  <a:gd name="connsiteY167" fmla="*/ 550940 h 631505"/>
                  <a:gd name="connsiteX168" fmla="*/ 158468 w 404012"/>
                  <a:gd name="connsiteY168" fmla="*/ 550940 h 631505"/>
                  <a:gd name="connsiteX169" fmla="*/ 165718 w 404012"/>
                  <a:gd name="connsiteY169" fmla="*/ 550940 h 631505"/>
                  <a:gd name="connsiteX170" fmla="*/ 172968 w 404012"/>
                  <a:gd name="connsiteY170" fmla="*/ 554417 h 631505"/>
                  <a:gd name="connsiteX171" fmla="*/ 180441 w 404012"/>
                  <a:gd name="connsiteY171" fmla="*/ 558116 h 631505"/>
                  <a:gd name="connsiteX172" fmla="*/ 189170 w 404012"/>
                  <a:gd name="connsiteY172" fmla="*/ 559891 h 631505"/>
                  <a:gd name="connsiteX173" fmla="*/ 196642 w 404012"/>
                  <a:gd name="connsiteY173" fmla="*/ 563369 h 631505"/>
                  <a:gd name="connsiteX174" fmla="*/ 203893 w 404012"/>
                  <a:gd name="connsiteY174" fmla="*/ 567068 h 631505"/>
                  <a:gd name="connsiteX175" fmla="*/ 207370 w 404012"/>
                  <a:gd name="connsiteY175" fmla="*/ 574318 h 631505"/>
                  <a:gd name="connsiteX176" fmla="*/ 213066 w 404012"/>
                  <a:gd name="connsiteY176" fmla="*/ 581568 h 631505"/>
                  <a:gd name="connsiteX177" fmla="*/ 220317 w 404012"/>
                  <a:gd name="connsiteY177" fmla="*/ 587265 h 631505"/>
                  <a:gd name="connsiteX178" fmla="*/ 229268 w 404012"/>
                  <a:gd name="connsiteY178" fmla="*/ 590742 h 631505"/>
                  <a:gd name="connsiteX179" fmla="*/ 236518 w 404012"/>
                  <a:gd name="connsiteY179" fmla="*/ 592517 h 631505"/>
                  <a:gd name="connsiteX180" fmla="*/ 238516 w 404012"/>
                  <a:gd name="connsiteY180" fmla="*/ 599767 h 631505"/>
                  <a:gd name="connsiteX181" fmla="*/ 243769 w 404012"/>
                  <a:gd name="connsiteY181" fmla="*/ 607018 h 631505"/>
                  <a:gd name="connsiteX182" fmla="*/ 251241 w 404012"/>
                  <a:gd name="connsiteY182" fmla="*/ 607018 h 631505"/>
                  <a:gd name="connsiteX183" fmla="*/ 258491 w 404012"/>
                  <a:gd name="connsiteY183" fmla="*/ 605242 h 631505"/>
                  <a:gd name="connsiteX184" fmla="*/ 265815 w 404012"/>
                  <a:gd name="connsiteY184" fmla="*/ 604132 h 63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404012" h="631505">
                    <a:moveTo>
                      <a:pt x="265815" y="604132"/>
                    </a:moveTo>
                    <a:lnTo>
                      <a:pt x="287714" y="631505"/>
                    </a:lnTo>
                    <a:lnTo>
                      <a:pt x="313089" y="631505"/>
                    </a:lnTo>
                    <a:lnTo>
                      <a:pt x="311314" y="562333"/>
                    </a:lnTo>
                    <a:lnTo>
                      <a:pt x="320265" y="551606"/>
                    </a:lnTo>
                    <a:lnTo>
                      <a:pt x="327516" y="547907"/>
                    </a:lnTo>
                    <a:lnTo>
                      <a:pt x="334766" y="547907"/>
                    </a:lnTo>
                    <a:lnTo>
                      <a:pt x="342238" y="547907"/>
                    </a:lnTo>
                    <a:lnTo>
                      <a:pt x="349488" y="547907"/>
                    </a:lnTo>
                    <a:lnTo>
                      <a:pt x="356738" y="549682"/>
                    </a:lnTo>
                    <a:lnTo>
                      <a:pt x="365912" y="551680"/>
                    </a:lnTo>
                    <a:lnTo>
                      <a:pt x="374864" y="553233"/>
                    </a:lnTo>
                    <a:lnTo>
                      <a:pt x="382114" y="551680"/>
                    </a:lnTo>
                    <a:lnTo>
                      <a:pt x="380338" y="544207"/>
                    </a:lnTo>
                    <a:lnTo>
                      <a:pt x="371165" y="540730"/>
                    </a:lnTo>
                    <a:lnTo>
                      <a:pt x="363914" y="537031"/>
                    </a:lnTo>
                    <a:lnTo>
                      <a:pt x="356664" y="533554"/>
                    </a:lnTo>
                    <a:lnTo>
                      <a:pt x="349414" y="529855"/>
                    </a:lnTo>
                    <a:lnTo>
                      <a:pt x="342164" y="522605"/>
                    </a:lnTo>
                    <a:lnTo>
                      <a:pt x="334692" y="515355"/>
                    </a:lnTo>
                    <a:lnTo>
                      <a:pt x="329439" y="508104"/>
                    </a:lnTo>
                    <a:lnTo>
                      <a:pt x="323965" y="500632"/>
                    </a:lnTo>
                    <a:lnTo>
                      <a:pt x="320265" y="493382"/>
                    </a:lnTo>
                    <a:lnTo>
                      <a:pt x="316566" y="485910"/>
                    </a:lnTo>
                    <a:lnTo>
                      <a:pt x="305839" y="476958"/>
                    </a:lnTo>
                    <a:lnTo>
                      <a:pt x="304063" y="469708"/>
                    </a:lnTo>
                    <a:lnTo>
                      <a:pt x="304063" y="462458"/>
                    </a:lnTo>
                    <a:lnTo>
                      <a:pt x="302066" y="454986"/>
                    </a:lnTo>
                    <a:lnTo>
                      <a:pt x="298367" y="447736"/>
                    </a:lnTo>
                    <a:lnTo>
                      <a:pt x="298367" y="440485"/>
                    </a:lnTo>
                    <a:lnTo>
                      <a:pt x="293114" y="433235"/>
                    </a:lnTo>
                    <a:lnTo>
                      <a:pt x="285864" y="431238"/>
                    </a:lnTo>
                    <a:lnTo>
                      <a:pt x="278614" y="429462"/>
                    </a:lnTo>
                    <a:lnTo>
                      <a:pt x="268774" y="407342"/>
                    </a:lnTo>
                    <a:lnTo>
                      <a:pt x="280168" y="400535"/>
                    </a:lnTo>
                    <a:lnTo>
                      <a:pt x="300290" y="378637"/>
                    </a:lnTo>
                    <a:lnTo>
                      <a:pt x="309242" y="374938"/>
                    </a:lnTo>
                    <a:lnTo>
                      <a:pt x="316492" y="374938"/>
                    </a:lnTo>
                    <a:lnTo>
                      <a:pt x="323965" y="373162"/>
                    </a:lnTo>
                    <a:lnTo>
                      <a:pt x="329439" y="365690"/>
                    </a:lnTo>
                    <a:lnTo>
                      <a:pt x="336689" y="360438"/>
                    </a:lnTo>
                    <a:lnTo>
                      <a:pt x="340388" y="353187"/>
                    </a:lnTo>
                    <a:lnTo>
                      <a:pt x="343866" y="345937"/>
                    </a:lnTo>
                    <a:lnTo>
                      <a:pt x="334692" y="332990"/>
                    </a:lnTo>
                    <a:lnTo>
                      <a:pt x="319822" y="319822"/>
                    </a:lnTo>
                    <a:lnTo>
                      <a:pt x="309316" y="329439"/>
                    </a:lnTo>
                    <a:lnTo>
                      <a:pt x="307541" y="307541"/>
                    </a:lnTo>
                    <a:lnTo>
                      <a:pt x="329439" y="289563"/>
                    </a:lnTo>
                    <a:lnTo>
                      <a:pt x="336689" y="287566"/>
                    </a:lnTo>
                    <a:lnTo>
                      <a:pt x="343939" y="284089"/>
                    </a:lnTo>
                    <a:lnTo>
                      <a:pt x="349414" y="276839"/>
                    </a:lnTo>
                    <a:lnTo>
                      <a:pt x="347639" y="269366"/>
                    </a:lnTo>
                    <a:lnTo>
                      <a:pt x="351338" y="262116"/>
                    </a:lnTo>
                    <a:lnTo>
                      <a:pt x="358588" y="254866"/>
                    </a:lnTo>
                    <a:lnTo>
                      <a:pt x="363840" y="247616"/>
                    </a:lnTo>
                    <a:lnTo>
                      <a:pt x="371091" y="247616"/>
                    </a:lnTo>
                    <a:lnTo>
                      <a:pt x="378341" y="251093"/>
                    </a:lnTo>
                    <a:lnTo>
                      <a:pt x="385813" y="253090"/>
                    </a:lnTo>
                    <a:lnTo>
                      <a:pt x="393063" y="247616"/>
                    </a:lnTo>
                    <a:lnTo>
                      <a:pt x="400313" y="242363"/>
                    </a:lnTo>
                    <a:lnTo>
                      <a:pt x="404012" y="234891"/>
                    </a:lnTo>
                    <a:lnTo>
                      <a:pt x="404012" y="227641"/>
                    </a:lnTo>
                    <a:lnTo>
                      <a:pt x="400313" y="220391"/>
                    </a:lnTo>
                    <a:lnTo>
                      <a:pt x="396614" y="213140"/>
                    </a:lnTo>
                    <a:lnTo>
                      <a:pt x="393137" y="205890"/>
                    </a:lnTo>
                    <a:lnTo>
                      <a:pt x="385887" y="198418"/>
                    </a:lnTo>
                    <a:lnTo>
                      <a:pt x="373162" y="192944"/>
                    </a:lnTo>
                    <a:lnTo>
                      <a:pt x="367688" y="185693"/>
                    </a:lnTo>
                    <a:lnTo>
                      <a:pt x="363988" y="178443"/>
                    </a:lnTo>
                    <a:lnTo>
                      <a:pt x="360289" y="170971"/>
                    </a:lnTo>
                    <a:lnTo>
                      <a:pt x="356812" y="163721"/>
                    </a:lnTo>
                    <a:lnTo>
                      <a:pt x="353113" y="156471"/>
                    </a:lnTo>
                    <a:lnTo>
                      <a:pt x="349636" y="149221"/>
                    </a:lnTo>
                    <a:lnTo>
                      <a:pt x="342386" y="143968"/>
                    </a:lnTo>
                    <a:lnTo>
                      <a:pt x="342386" y="136496"/>
                    </a:lnTo>
                    <a:lnTo>
                      <a:pt x="340610" y="129246"/>
                    </a:lnTo>
                    <a:lnTo>
                      <a:pt x="334914" y="121995"/>
                    </a:lnTo>
                    <a:lnTo>
                      <a:pt x="331437" y="114745"/>
                    </a:lnTo>
                    <a:lnTo>
                      <a:pt x="327738" y="107495"/>
                    </a:lnTo>
                    <a:lnTo>
                      <a:pt x="325962" y="100245"/>
                    </a:lnTo>
                    <a:lnTo>
                      <a:pt x="322485" y="92773"/>
                    </a:lnTo>
                    <a:lnTo>
                      <a:pt x="320487" y="85523"/>
                    </a:lnTo>
                    <a:lnTo>
                      <a:pt x="318712" y="78272"/>
                    </a:lnTo>
                    <a:lnTo>
                      <a:pt x="311462" y="71022"/>
                    </a:lnTo>
                    <a:lnTo>
                      <a:pt x="304211" y="63772"/>
                    </a:lnTo>
                    <a:lnTo>
                      <a:pt x="298515" y="56300"/>
                    </a:lnTo>
                    <a:lnTo>
                      <a:pt x="291265" y="49050"/>
                    </a:lnTo>
                    <a:lnTo>
                      <a:pt x="284015" y="41800"/>
                    </a:lnTo>
                    <a:lnTo>
                      <a:pt x="276764" y="38100"/>
                    </a:lnTo>
                    <a:lnTo>
                      <a:pt x="269514" y="36325"/>
                    </a:lnTo>
                    <a:lnTo>
                      <a:pt x="262042" y="32626"/>
                    </a:lnTo>
                    <a:lnTo>
                      <a:pt x="258565" y="25376"/>
                    </a:lnTo>
                    <a:lnTo>
                      <a:pt x="251315" y="20123"/>
                    </a:lnTo>
                    <a:lnTo>
                      <a:pt x="245840" y="12651"/>
                    </a:lnTo>
                    <a:lnTo>
                      <a:pt x="238590" y="9174"/>
                    </a:lnTo>
                    <a:lnTo>
                      <a:pt x="231340" y="9174"/>
                    </a:lnTo>
                    <a:lnTo>
                      <a:pt x="222166" y="5475"/>
                    </a:lnTo>
                    <a:lnTo>
                      <a:pt x="214916" y="5475"/>
                    </a:lnTo>
                    <a:lnTo>
                      <a:pt x="205964" y="5475"/>
                    </a:lnTo>
                    <a:lnTo>
                      <a:pt x="196790" y="5475"/>
                    </a:lnTo>
                    <a:lnTo>
                      <a:pt x="189318" y="5475"/>
                    </a:lnTo>
                    <a:lnTo>
                      <a:pt x="182068" y="5475"/>
                    </a:lnTo>
                    <a:lnTo>
                      <a:pt x="174818" y="1998"/>
                    </a:lnTo>
                    <a:lnTo>
                      <a:pt x="167568" y="0"/>
                    </a:lnTo>
                    <a:lnTo>
                      <a:pt x="160318" y="5475"/>
                    </a:lnTo>
                    <a:lnTo>
                      <a:pt x="152845" y="9174"/>
                    </a:lnTo>
                    <a:lnTo>
                      <a:pt x="145595" y="7176"/>
                    </a:lnTo>
                    <a:lnTo>
                      <a:pt x="138345" y="5401"/>
                    </a:lnTo>
                    <a:lnTo>
                      <a:pt x="131095" y="7176"/>
                    </a:lnTo>
                    <a:lnTo>
                      <a:pt x="124067" y="12651"/>
                    </a:lnTo>
                    <a:lnTo>
                      <a:pt x="118370" y="20123"/>
                    </a:lnTo>
                    <a:lnTo>
                      <a:pt x="116817" y="27373"/>
                    </a:lnTo>
                    <a:lnTo>
                      <a:pt x="114819" y="34623"/>
                    </a:lnTo>
                    <a:lnTo>
                      <a:pt x="114819" y="41874"/>
                    </a:lnTo>
                    <a:lnTo>
                      <a:pt x="113044" y="49124"/>
                    </a:lnTo>
                    <a:lnTo>
                      <a:pt x="109344" y="56374"/>
                    </a:lnTo>
                    <a:lnTo>
                      <a:pt x="107569" y="63846"/>
                    </a:lnTo>
                    <a:lnTo>
                      <a:pt x="100097" y="71096"/>
                    </a:lnTo>
                    <a:lnTo>
                      <a:pt x="98543" y="78346"/>
                    </a:lnTo>
                    <a:lnTo>
                      <a:pt x="94844" y="85597"/>
                    </a:lnTo>
                    <a:lnTo>
                      <a:pt x="89369" y="92847"/>
                    </a:lnTo>
                    <a:lnTo>
                      <a:pt x="81897" y="96546"/>
                    </a:lnTo>
                    <a:lnTo>
                      <a:pt x="78420" y="100245"/>
                    </a:lnTo>
                    <a:lnTo>
                      <a:pt x="0" y="225273"/>
                    </a:lnTo>
                    <a:lnTo>
                      <a:pt x="20123" y="368723"/>
                    </a:lnTo>
                    <a:lnTo>
                      <a:pt x="27373" y="372423"/>
                    </a:lnTo>
                    <a:lnTo>
                      <a:pt x="33070" y="379673"/>
                    </a:lnTo>
                    <a:lnTo>
                      <a:pt x="38322" y="386923"/>
                    </a:lnTo>
                    <a:lnTo>
                      <a:pt x="45572" y="390622"/>
                    </a:lnTo>
                    <a:lnTo>
                      <a:pt x="51269" y="397872"/>
                    </a:lnTo>
                    <a:lnTo>
                      <a:pt x="56522" y="405122"/>
                    </a:lnTo>
                    <a:lnTo>
                      <a:pt x="60221" y="412372"/>
                    </a:lnTo>
                    <a:lnTo>
                      <a:pt x="60221" y="421546"/>
                    </a:lnTo>
                    <a:lnTo>
                      <a:pt x="58445" y="428796"/>
                    </a:lnTo>
                    <a:lnTo>
                      <a:pt x="56448" y="436269"/>
                    </a:lnTo>
                    <a:lnTo>
                      <a:pt x="54672" y="443519"/>
                    </a:lnTo>
                    <a:lnTo>
                      <a:pt x="52897" y="450769"/>
                    </a:lnTo>
                    <a:lnTo>
                      <a:pt x="51121" y="459721"/>
                    </a:lnTo>
                    <a:lnTo>
                      <a:pt x="52897" y="466971"/>
                    </a:lnTo>
                    <a:lnTo>
                      <a:pt x="54672" y="476144"/>
                    </a:lnTo>
                    <a:lnTo>
                      <a:pt x="54672" y="483395"/>
                    </a:lnTo>
                    <a:lnTo>
                      <a:pt x="51195" y="490645"/>
                    </a:lnTo>
                    <a:lnTo>
                      <a:pt x="45499" y="498117"/>
                    </a:lnTo>
                    <a:lnTo>
                      <a:pt x="40246" y="505367"/>
                    </a:lnTo>
                    <a:lnTo>
                      <a:pt x="38248" y="512617"/>
                    </a:lnTo>
                    <a:lnTo>
                      <a:pt x="34771" y="519867"/>
                    </a:lnTo>
                    <a:lnTo>
                      <a:pt x="32996" y="527118"/>
                    </a:lnTo>
                    <a:lnTo>
                      <a:pt x="32996" y="534368"/>
                    </a:lnTo>
                    <a:lnTo>
                      <a:pt x="36695" y="541840"/>
                    </a:lnTo>
                    <a:lnTo>
                      <a:pt x="41947" y="552567"/>
                    </a:lnTo>
                    <a:lnTo>
                      <a:pt x="49198" y="558264"/>
                    </a:lnTo>
                    <a:lnTo>
                      <a:pt x="54672" y="565514"/>
                    </a:lnTo>
                    <a:lnTo>
                      <a:pt x="56448" y="572764"/>
                    </a:lnTo>
                    <a:lnTo>
                      <a:pt x="63698" y="580014"/>
                    </a:lnTo>
                    <a:lnTo>
                      <a:pt x="71170" y="583714"/>
                    </a:lnTo>
                    <a:lnTo>
                      <a:pt x="78420" y="585489"/>
                    </a:lnTo>
                    <a:lnTo>
                      <a:pt x="85670" y="588966"/>
                    </a:lnTo>
                    <a:lnTo>
                      <a:pt x="94844" y="592665"/>
                    </a:lnTo>
                    <a:lnTo>
                      <a:pt x="102094" y="592665"/>
                    </a:lnTo>
                    <a:lnTo>
                      <a:pt x="109344" y="587413"/>
                    </a:lnTo>
                    <a:lnTo>
                      <a:pt x="113044" y="579941"/>
                    </a:lnTo>
                    <a:lnTo>
                      <a:pt x="116743" y="572690"/>
                    </a:lnTo>
                    <a:lnTo>
                      <a:pt x="116743" y="565440"/>
                    </a:lnTo>
                    <a:lnTo>
                      <a:pt x="121995" y="558190"/>
                    </a:lnTo>
                    <a:lnTo>
                      <a:pt x="129245" y="556192"/>
                    </a:lnTo>
                    <a:lnTo>
                      <a:pt x="136496" y="552493"/>
                    </a:lnTo>
                    <a:lnTo>
                      <a:pt x="143968" y="550940"/>
                    </a:lnTo>
                    <a:lnTo>
                      <a:pt x="151218" y="550940"/>
                    </a:lnTo>
                    <a:lnTo>
                      <a:pt x="158468" y="550940"/>
                    </a:lnTo>
                    <a:lnTo>
                      <a:pt x="165718" y="550940"/>
                    </a:lnTo>
                    <a:lnTo>
                      <a:pt x="172968" y="554417"/>
                    </a:lnTo>
                    <a:lnTo>
                      <a:pt x="180441" y="558116"/>
                    </a:lnTo>
                    <a:lnTo>
                      <a:pt x="189170" y="559891"/>
                    </a:lnTo>
                    <a:lnTo>
                      <a:pt x="196642" y="563369"/>
                    </a:lnTo>
                    <a:lnTo>
                      <a:pt x="203893" y="567068"/>
                    </a:lnTo>
                    <a:lnTo>
                      <a:pt x="207370" y="574318"/>
                    </a:lnTo>
                    <a:lnTo>
                      <a:pt x="213066" y="581568"/>
                    </a:lnTo>
                    <a:lnTo>
                      <a:pt x="220317" y="587265"/>
                    </a:lnTo>
                    <a:lnTo>
                      <a:pt x="229268" y="590742"/>
                    </a:lnTo>
                    <a:lnTo>
                      <a:pt x="236518" y="592517"/>
                    </a:lnTo>
                    <a:lnTo>
                      <a:pt x="238516" y="599767"/>
                    </a:lnTo>
                    <a:lnTo>
                      <a:pt x="243769" y="607018"/>
                    </a:lnTo>
                    <a:lnTo>
                      <a:pt x="251241" y="607018"/>
                    </a:lnTo>
                    <a:lnTo>
                      <a:pt x="258491" y="605242"/>
                    </a:lnTo>
                    <a:lnTo>
                      <a:pt x="265815" y="604132"/>
                    </a:lnTo>
                  </a:path>
                </a:pathLst>
              </a:custGeom>
              <a:solidFill>
                <a:srgbClr val="338573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E0F3F475-1245-49BE-A91F-0EF8600040C4}"/>
                  </a:ext>
                </a:extLst>
              </p:cNvPr>
              <p:cNvSpPr/>
              <p:nvPr/>
            </p:nvSpPr>
            <p:spPr>
              <a:xfrm>
                <a:off x="862510" y="3501621"/>
                <a:ext cx="371460" cy="544207"/>
              </a:xfrm>
              <a:custGeom>
                <a:avLst/>
                <a:gdLst>
                  <a:gd name="connsiteX0" fmla="*/ 216322 w 371460"/>
                  <a:gd name="connsiteY0" fmla="*/ 160244 h 544207"/>
                  <a:gd name="connsiteX1" fmla="*/ 212844 w 371460"/>
                  <a:gd name="connsiteY1" fmla="*/ 152994 h 544207"/>
                  <a:gd name="connsiteX2" fmla="*/ 212844 w 371460"/>
                  <a:gd name="connsiteY2" fmla="*/ 145743 h 544207"/>
                  <a:gd name="connsiteX3" fmla="*/ 212844 w 371460"/>
                  <a:gd name="connsiteY3" fmla="*/ 138271 h 544207"/>
                  <a:gd name="connsiteX4" fmla="*/ 205372 w 371460"/>
                  <a:gd name="connsiteY4" fmla="*/ 132797 h 544207"/>
                  <a:gd name="connsiteX5" fmla="*/ 198122 w 371460"/>
                  <a:gd name="connsiteY5" fmla="*/ 127544 h 544207"/>
                  <a:gd name="connsiteX6" fmla="*/ 198122 w 371460"/>
                  <a:gd name="connsiteY6" fmla="*/ 118370 h 544207"/>
                  <a:gd name="connsiteX7" fmla="*/ 201821 w 371460"/>
                  <a:gd name="connsiteY7" fmla="*/ 110898 h 544207"/>
                  <a:gd name="connsiteX8" fmla="*/ 194571 w 371460"/>
                  <a:gd name="connsiteY8" fmla="*/ 105645 h 544207"/>
                  <a:gd name="connsiteX9" fmla="*/ 187099 w 371460"/>
                  <a:gd name="connsiteY9" fmla="*/ 102168 h 544207"/>
                  <a:gd name="connsiteX10" fmla="*/ 179849 w 371460"/>
                  <a:gd name="connsiteY10" fmla="*/ 102168 h 544207"/>
                  <a:gd name="connsiteX11" fmla="*/ 172599 w 371460"/>
                  <a:gd name="connsiteY11" fmla="*/ 100171 h 544207"/>
                  <a:gd name="connsiteX12" fmla="*/ 168899 w 371460"/>
                  <a:gd name="connsiteY12" fmla="*/ 92921 h 544207"/>
                  <a:gd name="connsiteX13" fmla="*/ 168899 w 371460"/>
                  <a:gd name="connsiteY13" fmla="*/ 85449 h 544207"/>
                  <a:gd name="connsiteX14" fmla="*/ 168899 w 371460"/>
                  <a:gd name="connsiteY14" fmla="*/ 78198 h 544207"/>
                  <a:gd name="connsiteX15" fmla="*/ 167124 w 371460"/>
                  <a:gd name="connsiteY15" fmla="*/ 70948 h 544207"/>
                  <a:gd name="connsiteX16" fmla="*/ 167124 w 371460"/>
                  <a:gd name="connsiteY16" fmla="*/ 63698 h 544207"/>
                  <a:gd name="connsiteX17" fmla="*/ 168899 w 371460"/>
                  <a:gd name="connsiteY17" fmla="*/ 56448 h 544207"/>
                  <a:gd name="connsiteX18" fmla="*/ 168899 w 371460"/>
                  <a:gd name="connsiteY18" fmla="*/ 48976 h 544207"/>
                  <a:gd name="connsiteX19" fmla="*/ 165422 w 371460"/>
                  <a:gd name="connsiteY19" fmla="*/ 41726 h 544207"/>
                  <a:gd name="connsiteX20" fmla="*/ 161723 w 371460"/>
                  <a:gd name="connsiteY20" fmla="*/ 34475 h 544207"/>
                  <a:gd name="connsiteX21" fmla="*/ 159726 w 371460"/>
                  <a:gd name="connsiteY21" fmla="*/ 27225 h 544207"/>
                  <a:gd name="connsiteX22" fmla="*/ 154473 w 371460"/>
                  <a:gd name="connsiteY22" fmla="*/ 19975 h 544207"/>
                  <a:gd name="connsiteX23" fmla="*/ 150774 w 371460"/>
                  <a:gd name="connsiteY23" fmla="*/ 12725 h 544207"/>
                  <a:gd name="connsiteX24" fmla="*/ 143524 w 371460"/>
                  <a:gd name="connsiteY24" fmla="*/ 7250 h 544207"/>
                  <a:gd name="connsiteX25" fmla="*/ 136274 w 371460"/>
                  <a:gd name="connsiteY25" fmla="*/ 7250 h 544207"/>
                  <a:gd name="connsiteX26" fmla="*/ 129024 w 371460"/>
                  <a:gd name="connsiteY26" fmla="*/ 7250 h 544207"/>
                  <a:gd name="connsiteX27" fmla="*/ 121773 w 371460"/>
                  <a:gd name="connsiteY27" fmla="*/ 7250 h 544207"/>
                  <a:gd name="connsiteX28" fmla="*/ 114523 w 371460"/>
                  <a:gd name="connsiteY28" fmla="*/ 1776 h 544207"/>
                  <a:gd name="connsiteX29" fmla="*/ 108827 w 371460"/>
                  <a:gd name="connsiteY29" fmla="*/ 0 h 544207"/>
                  <a:gd name="connsiteX30" fmla="*/ 99875 w 371460"/>
                  <a:gd name="connsiteY30" fmla="*/ 23674 h 544207"/>
                  <a:gd name="connsiteX31" fmla="*/ 39876 w 371460"/>
                  <a:gd name="connsiteY31" fmla="*/ 69025 h 544207"/>
                  <a:gd name="connsiteX32" fmla="*/ 34401 w 371460"/>
                  <a:gd name="connsiteY32" fmla="*/ 74721 h 544207"/>
                  <a:gd name="connsiteX33" fmla="*/ 30924 w 371460"/>
                  <a:gd name="connsiteY33" fmla="*/ 81971 h 544207"/>
                  <a:gd name="connsiteX34" fmla="*/ 23674 w 371460"/>
                  <a:gd name="connsiteY34" fmla="*/ 81971 h 544207"/>
                  <a:gd name="connsiteX35" fmla="*/ 16202 w 371460"/>
                  <a:gd name="connsiteY35" fmla="*/ 81971 h 544207"/>
                  <a:gd name="connsiteX36" fmla="*/ 14648 w 371460"/>
                  <a:gd name="connsiteY36" fmla="*/ 89222 h 544207"/>
                  <a:gd name="connsiteX37" fmla="*/ 12651 w 371460"/>
                  <a:gd name="connsiteY37" fmla="*/ 96472 h 544207"/>
                  <a:gd name="connsiteX38" fmla="*/ 8952 w 371460"/>
                  <a:gd name="connsiteY38" fmla="*/ 103722 h 544207"/>
                  <a:gd name="connsiteX39" fmla="*/ 5475 w 371460"/>
                  <a:gd name="connsiteY39" fmla="*/ 111194 h 544207"/>
                  <a:gd name="connsiteX40" fmla="*/ 0 w 371460"/>
                  <a:gd name="connsiteY40" fmla="*/ 118444 h 544207"/>
                  <a:gd name="connsiteX41" fmla="*/ 1776 w 371460"/>
                  <a:gd name="connsiteY41" fmla="*/ 125694 h 544207"/>
                  <a:gd name="connsiteX42" fmla="*/ 3773 w 371460"/>
                  <a:gd name="connsiteY42" fmla="*/ 132945 h 544207"/>
                  <a:gd name="connsiteX43" fmla="*/ 3773 w 371460"/>
                  <a:gd name="connsiteY43" fmla="*/ 140195 h 544207"/>
                  <a:gd name="connsiteX44" fmla="*/ 3773 w 371460"/>
                  <a:gd name="connsiteY44" fmla="*/ 147445 h 544207"/>
                  <a:gd name="connsiteX45" fmla="*/ 12725 w 371460"/>
                  <a:gd name="connsiteY45" fmla="*/ 151144 h 544207"/>
                  <a:gd name="connsiteX46" fmla="*/ 19975 w 371460"/>
                  <a:gd name="connsiteY46" fmla="*/ 152920 h 544207"/>
                  <a:gd name="connsiteX47" fmla="*/ 27225 w 371460"/>
                  <a:gd name="connsiteY47" fmla="*/ 151144 h 544207"/>
                  <a:gd name="connsiteX48" fmla="*/ 34475 w 371460"/>
                  <a:gd name="connsiteY48" fmla="*/ 151144 h 544207"/>
                  <a:gd name="connsiteX49" fmla="*/ 41947 w 371460"/>
                  <a:gd name="connsiteY49" fmla="*/ 151144 h 544207"/>
                  <a:gd name="connsiteX50" fmla="*/ 49198 w 371460"/>
                  <a:gd name="connsiteY50" fmla="*/ 154843 h 544207"/>
                  <a:gd name="connsiteX51" fmla="*/ 56448 w 371460"/>
                  <a:gd name="connsiteY51" fmla="*/ 160096 h 544207"/>
                  <a:gd name="connsiteX52" fmla="*/ 63698 w 371460"/>
                  <a:gd name="connsiteY52" fmla="*/ 167346 h 544207"/>
                  <a:gd name="connsiteX53" fmla="*/ 72872 w 371460"/>
                  <a:gd name="connsiteY53" fmla="*/ 174596 h 544207"/>
                  <a:gd name="connsiteX54" fmla="*/ 76571 w 371460"/>
                  <a:gd name="connsiteY54" fmla="*/ 182068 h 544207"/>
                  <a:gd name="connsiteX55" fmla="*/ 80048 w 371460"/>
                  <a:gd name="connsiteY55" fmla="*/ 189318 h 544207"/>
                  <a:gd name="connsiteX56" fmla="*/ 87520 w 371460"/>
                  <a:gd name="connsiteY56" fmla="*/ 196569 h 544207"/>
                  <a:gd name="connsiteX57" fmla="*/ 94770 w 371460"/>
                  <a:gd name="connsiteY57" fmla="*/ 200046 h 544207"/>
                  <a:gd name="connsiteX58" fmla="*/ 102020 w 371460"/>
                  <a:gd name="connsiteY58" fmla="*/ 205742 h 544207"/>
                  <a:gd name="connsiteX59" fmla="*/ 105719 w 371460"/>
                  <a:gd name="connsiteY59" fmla="*/ 212993 h 544207"/>
                  <a:gd name="connsiteX60" fmla="*/ 103722 w 371460"/>
                  <a:gd name="connsiteY60" fmla="*/ 220243 h 544207"/>
                  <a:gd name="connsiteX61" fmla="*/ 109197 w 371460"/>
                  <a:gd name="connsiteY61" fmla="*/ 227493 h 544207"/>
                  <a:gd name="connsiteX62" fmla="*/ 112896 w 371460"/>
                  <a:gd name="connsiteY62" fmla="*/ 234965 h 544207"/>
                  <a:gd name="connsiteX63" fmla="*/ 118148 w 371460"/>
                  <a:gd name="connsiteY63" fmla="*/ 242215 h 544207"/>
                  <a:gd name="connsiteX64" fmla="*/ 120146 w 371460"/>
                  <a:gd name="connsiteY64" fmla="*/ 249465 h 544207"/>
                  <a:gd name="connsiteX65" fmla="*/ 123845 w 371460"/>
                  <a:gd name="connsiteY65" fmla="*/ 256716 h 544207"/>
                  <a:gd name="connsiteX66" fmla="*/ 131095 w 371460"/>
                  <a:gd name="connsiteY66" fmla="*/ 256716 h 544207"/>
                  <a:gd name="connsiteX67" fmla="*/ 138345 w 371460"/>
                  <a:gd name="connsiteY67" fmla="*/ 254718 h 544207"/>
                  <a:gd name="connsiteX68" fmla="*/ 142044 w 371460"/>
                  <a:gd name="connsiteY68" fmla="*/ 263892 h 544207"/>
                  <a:gd name="connsiteX69" fmla="*/ 142044 w 371460"/>
                  <a:gd name="connsiteY69" fmla="*/ 271364 h 544207"/>
                  <a:gd name="connsiteX70" fmla="*/ 138345 w 371460"/>
                  <a:gd name="connsiteY70" fmla="*/ 278614 h 544207"/>
                  <a:gd name="connsiteX71" fmla="*/ 145595 w 371460"/>
                  <a:gd name="connsiteY71" fmla="*/ 283867 h 544207"/>
                  <a:gd name="connsiteX72" fmla="*/ 152846 w 371460"/>
                  <a:gd name="connsiteY72" fmla="*/ 289341 h 544207"/>
                  <a:gd name="connsiteX73" fmla="*/ 158320 w 371460"/>
                  <a:gd name="connsiteY73" fmla="*/ 296814 h 544207"/>
                  <a:gd name="connsiteX74" fmla="*/ 165570 w 371460"/>
                  <a:gd name="connsiteY74" fmla="*/ 300291 h 544207"/>
                  <a:gd name="connsiteX75" fmla="*/ 172821 w 371460"/>
                  <a:gd name="connsiteY75" fmla="*/ 300291 h 544207"/>
                  <a:gd name="connsiteX76" fmla="*/ 180071 w 371460"/>
                  <a:gd name="connsiteY76" fmla="*/ 305765 h 544207"/>
                  <a:gd name="connsiteX77" fmla="*/ 185767 w 371460"/>
                  <a:gd name="connsiteY77" fmla="*/ 313015 h 544207"/>
                  <a:gd name="connsiteX78" fmla="*/ 176594 w 371460"/>
                  <a:gd name="connsiteY78" fmla="*/ 316493 h 544207"/>
                  <a:gd name="connsiteX79" fmla="*/ 169121 w 371460"/>
                  <a:gd name="connsiteY79" fmla="*/ 314939 h 544207"/>
                  <a:gd name="connsiteX80" fmla="*/ 161871 w 371460"/>
                  <a:gd name="connsiteY80" fmla="*/ 311240 h 544207"/>
                  <a:gd name="connsiteX81" fmla="*/ 163869 w 371460"/>
                  <a:gd name="connsiteY81" fmla="*/ 318490 h 544207"/>
                  <a:gd name="connsiteX82" fmla="*/ 171119 w 371460"/>
                  <a:gd name="connsiteY82" fmla="*/ 323965 h 544207"/>
                  <a:gd name="connsiteX83" fmla="*/ 178591 w 371460"/>
                  <a:gd name="connsiteY83" fmla="*/ 327442 h 544207"/>
                  <a:gd name="connsiteX84" fmla="*/ 185841 w 371460"/>
                  <a:gd name="connsiteY84" fmla="*/ 333138 h 544207"/>
                  <a:gd name="connsiteX85" fmla="*/ 193091 w 371460"/>
                  <a:gd name="connsiteY85" fmla="*/ 336615 h 544207"/>
                  <a:gd name="connsiteX86" fmla="*/ 198344 w 371460"/>
                  <a:gd name="connsiteY86" fmla="*/ 343866 h 544207"/>
                  <a:gd name="connsiteX87" fmla="*/ 202043 w 371460"/>
                  <a:gd name="connsiteY87" fmla="*/ 351116 h 544207"/>
                  <a:gd name="connsiteX88" fmla="*/ 204041 w 371460"/>
                  <a:gd name="connsiteY88" fmla="*/ 358588 h 544207"/>
                  <a:gd name="connsiteX89" fmla="*/ 204041 w 371460"/>
                  <a:gd name="connsiteY89" fmla="*/ 365838 h 544207"/>
                  <a:gd name="connsiteX90" fmla="*/ 202043 w 371460"/>
                  <a:gd name="connsiteY90" fmla="*/ 373088 h 544207"/>
                  <a:gd name="connsiteX91" fmla="*/ 209293 w 371460"/>
                  <a:gd name="connsiteY91" fmla="*/ 374864 h 544207"/>
                  <a:gd name="connsiteX92" fmla="*/ 216544 w 371460"/>
                  <a:gd name="connsiteY92" fmla="*/ 380339 h 544207"/>
                  <a:gd name="connsiteX93" fmla="*/ 222018 w 371460"/>
                  <a:gd name="connsiteY93" fmla="*/ 387589 h 544207"/>
                  <a:gd name="connsiteX94" fmla="*/ 223794 w 371460"/>
                  <a:gd name="connsiteY94" fmla="*/ 395061 h 544207"/>
                  <a:gd name="connsiteX95" fmla="*/ 225569 w 371460"/>
                  <a:gd name="connsiteY95" fmla="*/ 402311 h 544207"/>
                  <a:gd name="connsiteX96" fmla="*/ 231266 w 371460"/>
                  <a:gd name="connsiteY96" fmla="*/ 409561 h 544207"/>
                  <a:gd name="connsiteX97" fmla="*/ 232819 w 371460"/>
                  <a:gd name="connsiteY97" fmla="*/ 416811 h 544207"/>
                  <a:gd name="connsiteX98" fmla="*/ 236519 w 371460"/>
                  <a:gd name="connsiteY98" fmla="*/ 424062 h 544207"/>
                  <a:gd name="connsiteX99" fmla="*/ 241993 w 371460"/>
                  <a:gd name="connsiteY99" fmla="*/ 431312 h 544207"/>
                  <a:gd name="connsiteX100" fmla="*/ 249465 w 371460"/>
                  <a:gd name="connsiteY100" fmla="*/ 442261 h 544207"/>
                  <a:gd name="connsiteX101" fmla="*/ 256715 w 371460"/>
                  <a:gd name="connsiteY101" fmla="*/ 451213 h 544207"/>
                  <a:gd name="connsiteX102" fmla="*/ 258491 w 371460"/>
                  <a:gd name="connsiteY102" fmla="*/ 458463 h 544207"/>
                  <a:gd name="connsiteX103" fmla="*/ 261968 w 371460"/>
                  <a:gd name="connsiteY103" fmla="*/ 465935 h 544207"/>
                  <a:gd name="connsiteX104" fmla="*/ 269218 w 371460"/>
                  <a:gd name="connsiteY104" fmla="*/ 469412 h 544207"/>
                  <a:gd name="connsiteX105" fmla="*/ 274915 w 371460"/>
                  <a:gd name="connsiteY105" fmla="*/ 476662 h 544207"/>
                  <a:gd name="connsiteX106" fmla="*/ 282165 w 371460"/>
                  <a:gd name="connsiteY106" fmla="*/ 480361 h 544207"/>
                  <a:gd name="connsiteX107" fmla="*/ 289415 w 371460"/>
                  <a:gd name="connsiteY107" fmla="*/ 485836 h 544207"/>
                  <a:gd name="connsiteX108" fmla="*/ 296665 w 371460"/>
                  <a:gd name="connsiteY108" fmla="*/ 493086 h 544207"/>
                  <a:gd name="connsiteX109" fmla="*/ 302362 w 371460"/>
                  <a:gd name="connsiteY109" fmla="*/ 500558 h 544207"/>
                  <a:gd name="connsiteX110" fmla="*/ 305839 w 371460"/>
                  <a:gd name="connsiteY110" fmla="*/ 507808 h 544207"/>
                  <a:gd name="connsiteX111" fmla="*/ 307615 w 371460"/>
                  <a:gd name="connsiteY111" fmla="*/ 515059 h 544207"/>
                  <a:gd name="connsiteX112" fmla="*/ 314865 w 371460"/>
                  <a:gd name="connsiteY112" fmla="*/ 518758 h 544207"/>
                  <a:gd name="connsiteX113" fmla="*/ 322337 w 371460"/>
                  <a:gd name="connsiteY113" fmla="*/ 524010 h 544207"/>
                  <a:gd name="connsiteX114" fmla="*/ 329587 w 371460"/>
                  <a:gd name="connsiteY114" fmla="*/ 526008 h 544207"/>
                  <a:gd name="connsiteX115" fmla="*/ 336837 w 371460"/>
                  <a:gd name="connsiteY115" fmla="*/ 529485 h 544207"/>
                  <a:gd name="connsiteX116" fmla="*/ 344087 w 371460"/>
                  <a:gd name="connsiteY116" fmla="*/ 531261 h 544207"/>
                  <a:gd name="connsiteX117" fmla="*/ 351338 w 371460"/>
                  <a:gd name="connsiteY117" fmla="*/ 536957 h 544207"/>
                  <a:gd name="connsiteX118" fmla="*/ 357034 w 371460"/>
                  <a:gd name="connsiteY118" fmla="*/ 544207 h 544207"/>
                  <a:gd name="connsiteX119" fmla="*/ 360511 w 371460"/>
                  <a:gd name="connsiteY119" fmla="*/ 536957 h 544207"/>
                  <a:gd name="connsiteX120" fmla="*/ 360511 w 371460"/>
                  <a:gd name="connsiteY120" fmla="*/ 529485 h 544207"/>
                  <a:gd name="connsiteX121" fmla="*/ 358514 w 371460"/>
                  <a:gd name="connsiteY121" fmla="*/ 522235 h 544207"/>
                  <a:gd name="connsiteX122" fmla="*/ 358514 w 371460"/>
                  <a:gd name="connsiteY122" fmla="*/ 514985 h 544207"/>
                  <a:gd name="connsiteX123" fmla="*/ 358514 w 371460"/>
                  <a:gd name="connsiteY123" fmla="*/ 507735 h 544207"/>
                  <a:gd name="connsiteX124" fmla="*/ 360511 w 371460"/>
                  <a:gd name="connsiteY124" fmla="*/ 500484 h 544207"/>
                  <a:gd name="connsiteX125" fmla="*/ 365986 w 371460"/>
                  <a:gd name="connsiteY125" fmla="*/ 493012 h 544207"/>
                  <a:gd name="connsiteX126" fmla="*/ 371461 w 371460"/>
                  <a:gd name="connsiteY126" fmla="*/ 485762 h 544207"/>
                  <a:gd name="connsiteX127" fmla="*/ 364210 w 371460"/>
                  <a:gd name="connsiteY127" fmla="*/ 478512 h 544207"/>
                  <a:gd name="connsiteX128" fmla="*/ 356960 w 371460"/>
                  <a:gd name="connsiteY128" fmla="*/ 473037 h 544207"/>
                  <a:gd name="connsiteX129" fmla="*/ 353261 w 371460"/>
                  <a:gd name="connsiteY129" fmla="*/ 465787 h 544207"/>
                  <a:gd name="connsiteX130" fmla="*/ 346011 w 371460"/>
                  <a:gd name="connsiteY130" fmla="*/ 458315 h 544207"/>
                  <a:gd name="connsiteX131" fmla="*/ 340314 w 371460"/>
                  <a:gd name="connsiteY131" fmla="*/ 449363 h 544207"/>
                  <a:gd name="connsiteX132" fmla="*/ 338761 w 371460"/>
                  <a:gd name="connsiteY132" fmla="*/ 442113 h 544207"/>
                  <a:gd name="connsiteX133" fmla="*/ 336763 w 371460"/>
                  <a:gd name="connsiteY133" fmla="*/ 432939 h 544207"/>
                  <a:gd name="connsiteX134" fmla="*/ 331511 w 371460"/>
                  <a:gd name="connsiteY134" fmla="*/ 425689 h 544207"/>
                  <a:gd name="connsiteX135" fmla="*/ 327812 w 371460"/>
                  <a:gd name="connsiteY135" fmla="*/ 418439 h 544207"/>
                  <a:gd name="connsiteX136" fmla="*/ 325814 w 371460"/>
                  <a:gd name="connsiteY136" fmla="*/ 409487 h 544207"/>
                  <a:gd name="connsiteX137" fmla="*/ 325814 w 371460"/>
                  <a:gd name="connsiteY137" fmla="*/ 402237 h 544207"/>
                  <a:gd name="connsiteX138" fmla="*/ 324039 w 371460"/>
                  <a:gd name="connsiteY138" fmla="*/ 394987 h 544207"/>
                  <a:gd name="connsiteX139" fmla="*/ 324039 w 371460"/>
                  <a:gd name="connsiteY139" fmla="*/ 387515 h 544207"/>
                  <a:gd name="connsiteX140" fmla="*/ 320561 w 371460"/>
                  <a:gd name="connsiteY140" fmla="*/ 380265 h 544207"/>
                  <a:gd name="connsiteX141" fmla="*/ 318564 w 371460"/>
                  <a:gd name="connsiteY141" fmla="*/ 373014 h 544207"/>
                  <a:gd name="connsiteX142" fmla="*/ 316788 w 371460"/>
                  <a:gd name="connsiteY142" fmla="*/ 365764 h 544207"/>
                  <a:gd name="connsiteX143" fmla="*/ 314791 w 371460"/>
                  <a:gd name="connsiteY143" fmla="*/ 358514 h 544207"/>
                  <a:gd name="connsiteX144" fmla="*/ 311314 w 371460"/>
                  <a:gd name="connsiteY144" fmla="*/ 351042 h 544207"/>
                  <a:gd name="connsiteX145" fmla="*/ 307615 w 371460"/>
                  <a:gd name="connsiteY145" fmla="*/ 343792 h 544207"/>
                  <a:gd name="connsiteX146" fmla="*/ 302362 w 371460"/>
                  <a:gd name="connsiteY146" fmla="*/ 336542 h 544207"/>
                  <a:gd name="connsiteX147" fmla="*/ 295112 w 371460"/>
                  <a:gd name="connsiteY147" fmla="*/ 329291 h 544207"/>
                  <a:gd name="connsiteX148" fmla="*/ 287640 w 371460"/>
                  <a:gd name="connsiteY148" fmla="*/ 323817 h 544207"/>
                  <a:gd name="connsiteX149" fmla="*/ 280389 w 371460"/>
                  <a:gd name="connsiteY149" fmla="*/ 327294 h 544207"/>
                  <a:gd name="connsiteX150" fmla="*/ 274915 w 371460"/>
                  <a:gd name="connsiteY150" fmla="*/ 334544 h 544207"/>
                  <a:gd name="connsiteX151" fmla="*/ 267665 w 371460"/>
                  <a:gd name="connsiteY151" fmla="*/ 336542 h 544207"/>
                  <a:gd name="connsiteX152" fmla="*/ 260193 w 371460"/>
                  <a:gd name="connsiteY152" fmla="*/ 333064 h 544207"/>
                  <a:gd name="connsiteX153" fmla="*/ 256715 w 371460"/>
                  <a:gd name="connsiteY153" fmla="*/ 325592 h 544207"/>
                  <a:gd name="connsiteX154" fmla="*/ 254718 w 371460"/>
                  <a:gd name="connsiteY154" fmla="*/ 318342 h 544207"/>
                  <a:gd name="connsiteX155" fmla="*/ 254718 w 371460"/>
                  <a:gd name="connsiteY155" fmla="*/ 311092 h 544207"/>
                  <a:gd name="connsiteX156" fmla="*/ 254718 w 371460"/>
                  <a:gd name="connsiteY156" fmla="*/ 303842 h 544207"/>
                  <a:gd name="connsiteX157" fmla="*/ 252942 w 371460"/>
                  <a:gd name="connsiteY157" fmla="*/ 296592 h 544207"/>
                  <a:gd name="connsiteX158" fmla="*/ 249465 w 371460"/>
                  <a:gd name="connsiteY158" fmla="*/ 289119 h 544207"/>
                  <a:gd name="connsiteX159" fmla="*/ 245766 w 371460"/>
                  <a:gd name="connsiteY159" fmla="*/ 281869 h 544207"/>
                  <a:gd name="connsiteX160" fmla="*/ 240292 w 371460"/>
                  <a:gd name="connsiteY160" fmla="*/ 274619 h 544207"/>
                  <a:gd name="connsiteX161" fmla="*/ 232819 w 371460"/>
                  <a:gd name="connsiteY161" fmla="*/ 267369 h 544207"/>
                  <a:gd name="connsiteX162" fmla="*/ 227567 w 371460"/>
                  <a:gd name="connsiteY162" fmla="*/ 260119 h 544207"/>
                  <a:gd name="connsiteX163" fmla="*/ 222092 w 371460"/>
                  <a:gd name="connsiteY163" fmla="*/ 252869 h 544207"/>
                  <a:gd name="connsiteX164" fmla="*/ 220317 w 371460"/>
                  <a:gd name="connsiteY164" fmla="*/ 245396 h 544207"/>
                  <a:gd name="connsiteX165" fmla="*/ 216618 w 371460"/>
                  <a:gd name="connsiteY165" fmla="*/ 238146 h 544207"/>
                  <a:gd name="connsiteX166" fmla="*/ 211143 w 371460"/>
                  <a:gd name="connsiteY166" fmla="*/ 228973 h 544207"/>
                  <a:gd name="connsiteX167" fmla="*/ 209367 w 371460"/>
                  <a:gd name="connsiteY167" fmla="*/ 221722 h 544207"/>
                  <a:gd name="connsiteX168" fmla="*/ 207592 w 371460"/>
                  <a:gd name="connsiteY168" fmla="*/ 212771 h 544207"/>
                  <a:gd name="connsiteX169" fmla="*/ 207592 w 371460"/>
                  <a:gd name="connsiteY169" fmla="*/ 205520 h 544207"/>
                  <a:gd name="connsiteX170" fmla="*/ 211069 w 371460"/>
                  <a:gd name="connsiteY170" fmla="*/ 198270 h 544207"/>
                  <a:gd name="connsiteX171" fmla="*/ 211069 w 371460"/>
                  <a:gd name="connsiteY171" fmla="*/ 191020 h 544207"/>
                  <a:gd name="connsiteX172" fmla="*/ 211069 w 371460"/>
                  <a:gd name="connsiteY172" fmla="*/ 183548 h 544207"/>
                  <a:gd name="connsiteX173" fmla="*/ 211069 w 371460"/>
                  <a:gd name="connsiteY173" fmla="*/ 176668 h 544207"/>
                  <a:gd name="connsiteX174" fmla="*/ 209293 w 371460"/>
                  <a:gd name="connsiteY174" fmla="*/ 169417 h 544207"/>
                  <a:gd name="connsiteX175" fmla="*/ 211069 w 371460"/>
                  <a:gd name="connsiteY175" fmla="*/ 162167 h 544207"/>
                  <a:gd name="connsiteX176" fmla="*/ 216322 w 371460"/>
                  <a:gd name="connsiteY176" fmla="*/ 160244 h 54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371460" h="544207">
                    <a:moveTo>
                      <a:pt x="216322" y="160244"/>
                    </a:moveTo>
                    <a:lnTo>
                      <a:pt x="212844" y="152994"/>
                    </a:lnTo>
                    <a:lnTo>
                      <a:pt x="212844" y="145743"/>
                    </a:lnTo>
                    <a:lnTo>
                      <a:pt x="212844" y="138271"/>
                    </a:lnTo>
                    <a:lnTo>
                      <a:pt x="205372" y="132797"/>
                    </a:lnTo>
                    <a:lnTo>
                      <a:pt x="198122" y="127544"/>
                    </a:lnTo>
                    <a:lnTo>
                      <a:pt x="198122" y="118370"/>
                    </a:lnTo>
                    <a:lnTo>
                      <a:pt x="201821" y="110898"/>
                    </a:lnTo>
                    <a:lnTo>
                      <a:pt x="194571" y="105645"/>
                    </a:lnTo>
                    <a:lnTo>
                      <a:pt x="187099" y="102168"/>
                    </a:lnTo>
                    <a:lnTo>
                      <a:pt x="179849" y="102168"/>
                    </a:lnTo>
                    <a:lnTo>
                      <a:pt x="172599" y="100171"/>
                    </a:lnTo>
                    <a:lnTo>
                      <a:pt x="168899" y="92921"/>
                    </a:lnTo>
                    <a:lnTo>
                      <a:pt x="168899" y="85449"/>
                    </a:lnTo>
                    <a:lnTo>
                      <a:pt x="168899" y="78198"/>
                    </a:lnTo>
                    <a:lnTo>
                      <a:pt x="167124" y="70948"/>
                    </a:lnTo>
                    <a:lnTo>
                      <a:pt x="167124" y="63698"/>
                    </a:lnTo>
                    <a:lnTo>
                      <a:pt x="168899" y="56448"/>
                    </a:lnTo>
                    <a:lnTo>
                      <a:pt x="168899" y="48976"/>
                    </a:lnTo>
                    <a:lnTo>
                      <a:pt x="165422" y="41726"/>
                    </a:lnTo>
                    <a:lnTo>
                      <a:pt x="161723" y="34475"/>
                    </a:lnTo>
                    <a:lnTo>
                      <a:pt x="159726" y="27225"/>
                    </a:lnTo>
                    <a:lnTo>
                      <a:pt x="154473" y="19975"/>
                    </a:lnTo>
                    <a:lnTo>
                      <a:pt x="150774" y="12725"/>
                    </a:lnTo>
                    <a:lnTo>
                      <a:pt x="143524" y="7250"/>
                    </a:lnTo>
                    <a:lnTo>
                      <a:pt x="136274" y="7250"/>
                    </a:lnTo>
                    <a:lnTo>
                      <a:pt x="129024" y="7250"/>
                    </a:lnTo>
                    <a:lnTo>
                      <a:pt x="121773" y="7250"/>
                    </a:lnTo>
                    <a:lnTo>
                      <a:pt x="114523" y="1776"/>
                    </a:lnTo>
                    <a:lnTo>
                      <a:pt x="108827" y="0"/>
                    </a:lnTo>
                    <a:lnTo>
                      <a:pt x="99875" y="23674"/>
                    </a:lnTo>
                    <a:lnTo>
                      <a:pt x="39876" y="69025"/>
                    </a:lnTo>
                    <a:lnTo>
                      <a:pt x="34401" y="74721"/>
                    </a:lnTo>
                    <a:lnTo>
                      <a:pt x="30924" y="81971"/>
                    </a:lnTo>
                    <a:lnTo>
                      <a:pt x="23674" y="81971"/>
                    </a:lnTo>
                    <a:lnTo>
                      <a:pt x="16202" y="81971"/>
                    </a:lnTo>
                    <a:lnTo>
                      <a:pt x="14648" y="89222"/>
                    </a:lnTo>
                    <a:lnTo>
                      <a:pt x="12651" y="96472"/>
                    </a:lnTo>
                    <a:lnTo>
                      <a:pt x="8952" y="103722"/>
                    </a:lnTo>
                    <a:lnTo>
                      <a:pt x="5475" y="111194"/>
                    </a:lnTo>
                    <a:lnTo>
                      <a:pt x="0" y="118444"/>
                    </a:lnTo>
                    <a:lnTo>
                      <a:pt x="1776" y="125694"/>
                    </a:lnTo>
                    <a:lnTo>
                      <a:pt x="3773" y="132945"/>
                    </a:lnTo>
                    <a:lnTo>
                      <a:pt x="3773" y="140195"/>
                    </a:lnTo>
                    <a:lnTo>
                      <a:pt x="3773" y="147445"/>
                    </a:lnTo>
                    <a:lnTo>
                      <a:pt x="12725" y="151144"/>
                    </a:lnTo>
                    <a:lnTo>
                      <a:pt x="19975" y="152920"/>
                    </a:lnTo>
                    <a:lnTo>
                      <a:pt x="27225" y="151144"/>
                    </a:lnTo>
                    <a:lnTo>
                      <a:pt x="34475" y="151144"/>
                    </a:lnTo>
                    <a:lnTo>
                      <a:pt x="41947" y="151144"/>
                    </a:lnTo>
                    <a:lnTo>
                      <a:pt x="49198" y="154843"/>
                    </a:lnTo>
                    <a:lnTo>
                      <a:pt x="56448" y="160096"/>
                    </a:lnTo>
                    <a:lnTo>
                      <a:pt x="63698" y="167346"/>
                    </a:lnTo>
                    <a:lnTo>
                      <a:pt x="72872" y="174596"/>
                    </a:lnTo>
                    <a:lnTo>
                      <a:pt x="76571" y="182068"/>
                    </a:lnTo>
                    <a:lnTo>
                      <a:pt x="80048" y="189318"/>
                    </a:lnTo>
                    <a:lnTo>
                      <a:pt x="87520" y="196569"/>
                    </a:lnTo>
                    <a:lnTo>
                      <a:pt x="94770" y="200046"/>
                    </a:lnTo>
                    <a:lnTo>
                      <a:pt x="102020" y="205742"/>
                    </a:lnTo>
                    <a:lnTo>
                      <a:pt x="105719" y="212993"/>
                    </a:lnTo>
                    <a:lnTo>
                      <a:pt x="103722" y="220243"/>
                    </a:lnTo>
                    <a:lnTo>
                      <a:pt x="109197" y="227493"/>
                    </a:lnTo>
                    <a:lnTo>
                      <a:pt x="112896" y="234965"/>
                    </a:lnTo>
                    <a:lnTo>
                      <a:pt x="118148" y="242215"/>
                    </a:lnTo>
                    <a:lnTo>
                      <a:pt x="120146" y="249465"/>
                    </a:lnTo>
                    <a:lnTo>
                      <a:pt x="123845" y="256716"/>
                    </a:lnTo>
                    <a:lnTo>
                      <a:pt x="131095" y="256716"/>
                    </a:lnTo>
                    <a:lnTo>
                      <a:pt x="138345" y="254718"/>
                    </a:lnTo>
                    <a:lnTo>
                      <a:pt x="142044" y="263892"/>
                    </a:lnTo>
                    <a:lnTo>
                      <a:pt x="142044" y="271364"/>
                    </a:lnTo>
                    <a:lnTo>
                      <a:pt x="138345" y="278614"/>
                    </a:lnTo>
                    <a:lnTo>
                      <a:pt x="145595" y="283867"/>
                    </a:lnTo>
                    <a:lnTo>
                      <a:pt x="152846" y="289341"/>
                    </a:lnTo>
                    <a:lnTo>
                      <a:pt x="158320" y="296814"/>
                    </a:lnTo>
                    <a:lnTo>
                      <a:pt x="165570" y="300291"/>
                    </a:lnTo>
                    <a:lnTo>
                      <a:pt x="172821" y="300291"/>
                    </a:lnTo>
                    <a:lnTo>
                      <a:pt x="180071" y="305765"/>
                    </a:lnTo>
                    <a:lnTo>
                      <a:pt x="185767" y="313015"/>
                    </a:lnTo>
                    <a:lnTo>
                      <a:pt x="176594" y="316493"/>
                    </a:lnTo>
                    <a:lnTo>
                      <a:pt x="169121" y="314939"/>
                    </a:lnTo>
                    <a:lnTo>
                      <a:pt x="161871" y="311240"/>
                    </a:lnTo>
                    <a:lnTo>
                      <a:pt x="163869" y="318490"/>
                    </a:lnTo>
                    <a:lnTo>
                      <a:pt x="171119" y="323965"/>
                    </a:lnTo>
                    <a:lnTo>
                      <a:pt x="178591" y="327442"/>
                    </a:lnTo>
                    <a:lnTo>
                      <a:pt x="185841" y="333138"/>
                    </a:lnTo>
                    <a:lnTo>
                      <a:pt x="193091" y="336615"/>
                    </a:lnTo>
                    <a:lnTo>
                      <a:pt x="198344" y="343866"/>
                    </a:lnTo>
                    <a:lnTo>
                      <a:pt x="202043" y="351116"/>
                    </a:lnTo>
                    <a:lnTo>
                      <a:pt x="204041" y="358588"/>
                    </a:lnTo>
                    <a:lnTo>
                      <a:pt x="204041" y="365838"/>
                    </a:lnTo>
                    <a:lnTo>
                      <a:pt x="202043" y="373088"/>
                    </a:lnTo>
                    <a:lnTo>
                      <a:pt x="209293" y="374864"/>
                    </a:lnTo>
                    <a:lnTo>
                      <a:pt x="216544" y="380339"/>
                    </a:lnTo>
                    <a:lnTo>
                      <a:pt x="222018" y="387589"/>
                    </a:lnTo>
                    <a:lnTo>
                      <a:pt x="223794" y="395061"/>
                    </a:lnTo>
                    <a:lnTo>
                      <a:pt x="225569" y="402311"/>
                    </a:lnTo>
                    <a:lnTo>
                      <a:pt x="231266" y="409561"/>
                    </a:lnTo>
                    <a:lnTo>
                      <a:pt x="232819" y="416811"/>
                    </a:lnTo>
                    <a:lnTo>
                      <a:pt x="236519" y="424062"/>
                    </a:lnTo>
                    <a:lnTo>
                      <a:pt x="241993" y="431312"/>
                    </a:lnTo>
                    <a:lnTo>
                      <a:pt x="249465" y="442261"/>
                    </a:lnTo>
                    <a:lnTo>
                      <a:pt x="256715" y="451213"/>
                    </a:lnTo>
                    <a:lnTo>
                      <a:pt x="258491" y="458463"/>
                    </a:lnTo>
                    <a:lnTo>
                      <a:pt x="261968" y="465935"/>
                    </a:lnTo>
                    <a:lnTo>
                      <a:pt x="269218" y="469412"/>
                    </a:lnTo>
                    <a:lnTo>
                      <a:pt x="274915" y="476662"/>
                    </a:lnTo>
                    <a:lnTo>
                      <a:pt x="282165" y="480361"/>
                    </a:lnTo>
                    <a:lnTo>
                      <a:pt x="289415" y="485836"/>
                    </a:lnTo>
                    <a:lnTo>
                      <a:pt x="296665" y="493086"/>
                    </a:lnTo>
                    <a:lnTo>
                      <a:pt x="302362" y="500558"/>
                    </a:lnTo>
                    <a:lnTo>
                      <a:pt x="305839" y="507808"/>
                    </a:lnTo>
                    <a:lnTo>
                      <a:pt x="307615" y="515059"/>
                    </a:lnTo>
                    <a:lnTo>
                      <a:pt x="314865" y="518758"/>
                    </a:lnTo>
                    <a:lnTo>
                      <a:pt x="322337" y="524010"/>
                    </a:lnTo>
                    <a:lnTo>
                      <a:pt x="329587" y="526008"/>
                    </a:lnTo>
                    <a:lnTo>
                      <a:pt x="336837" y="529485"/>
                    </a:lnTo>
                    <a:lnTo>
                      <a:pt x="344087" y="531261"/>
                    </a:lnTo>
                    <a:lnTo>
                      <a:pt x="351338" y="536957"/>
                    </a:lnTo>
                    <a:lnTo>
                      <a:pt x="357034" y="544207"/>
                    </a:lnTo>
                    <a:lnTo>
                      <a:pt x="360511" y="536957"/>
                    </a:lnTo>
                    <a:lnTo>
                      <a:pt x="360511" y="529485"/>
                    </a:lnTo>
                    <a:lnTo>
                      <a:pt x="358514" y="522235"/>
                    </a:lnTo>
                    <a:lnTo>
                      <a:pt x="358514" y="514985"/>
                    </a:lnTo>
                    <a:lnTo>
                      <a:pt x="358514" y="507735"/>
                    </a:lnTo>
                    <a:lnTo>
                      <a:pt x="360511" y="500484"/>
                    </a:lnTo>
                    <a:lnTo>
                      <a:pt x="365986" y="493012"/>
                    </a:lnTo>
                    <a:lnTo>
                      <a:pt x="371461" y="485762"/>
                    </a:lnTo>
                    <a:lnTo>
                      <a:pt x="364210" y="478512"/>
                    </a:lnTo>
                    <a:lnTo>
                      <a:pt x="356960" y="473037"/>
                    </a:lnTo>
                    <a:lnTo>
                      <a:pt x="353261" y="465787"/>
                    </a:lnTo>
                    <a:lnTo>
                      <a:pt x="346011" y="458315"/>
                    </a:lnTo>
                    <a:lnTo>
                      <a:pt x="340314" y="449363"/>
                    </a:lnTo>
                    <a:lnTo>
                      <a:pt x="338761" y="442113"/>
                    </a:lnTo>
                    <a:lnTo>
                      <a:pt x="336763" y="432939"/>
                    </a:lnTo>
                    <a:lnTo>
                      <a:pt x="331511" y="425689"/>
                    </a:lnTo>
                    <a:lnTo>
                      <a:pt x="327812" y="418439"/>
                    </a:lnTo>
                    <a:lnTo>
                      <a:pt x="325814" y="409487"/>
                    </a:lnTo>
                    <a:lnTo>
                      <a:pt x="325814" y="402237"/>
                    </a:lnTo>
                    <a:lnTo>
                      <a:pt x="324039" y="394987"/>
                    </a:lnTo>
                    <a:lnTo>
                      <a:pt x="324039" y="387515"/>
                    </a:lnTo>
                    <a:lnTo>
                      <a:pt x="320561" y="380265"/>
                    </a:lnTo>
                    <a:lnTo>
                      <a:pt x="318564" y="373014"/>
                    </a:lnTo>
                    <a:lnTo>
                      <a:pt x="316788" y="365764"/>
                    </a:lnTo>
                    <a:lnTo>
                      <a:pt x="314791" y="358514"/>
                    </a:lnTo>
                    <a:lnTo>
                      <a:pt x="311314" y="351042"/>
                    </a:lnTo>
                    <a:lnTo>
                      <a:pt x="307615" y="343792"/>
                    </a:lnTo>
                    <a:lnTo>
                      <a:pt x="302362" y="336542"/>
                    </a:lnTo>
                    <a:lnTo>
                      <a:pt x="295112" y="329291"/>
                    </a:lnTo>
                    <a:lnTo>
                      <a:pt x="287640" y="323817"/>
                    </a:lnTo>
                    <a:lnTo>
                      <a:pt x="280389" y="327294"/>
                    </a:lnTo>
                    <a:lnTo>
                      <a:pt x="274915" y="334544"/>
                    </a:lnTo>
                    <a:lnTo>
                      <a:pt x="267665" y="336542"/>
                    </a:lnTo>
                    <a:lnTo>
                      <a:pt x="260193" y="333064"/>
                    </a:lnTo>
                    <a:lnTo>
                      <a:pt x="256715" y="325592"/>
                    </a:lnTo>
                    <a:lnTo>
                      <a:pt x="254718" y="318342"/>
                    </a:lnTo>
                    <a:lnTo>
                      <a:pt x="254718" y="311092"/>
                    </a:lnTo>
                    <a:lnTo>
                      <a:pt x="254718" y="303842"/>
                    </a:lnTo>
                    <a:lnTo>
                      <a:pt x="252942" y="296592"/>
                    </a:lnTo>
                    <a:lnTo>
                      <a:pt x="249465" y="289119"/>
                    </a:lnTo>
                    <a:lnTo>
                      <a:pt x="245766" y="281869"/>
                    </a:lnTo>
                    <a:lnTo>
                      <a:pt x="240292" y="274619"/>
                    </a:lnTo>
                    <a:lnTo>
                      <a:pt x="232819" y="267369"/>
                    </a:lnTo>
                    <a:lnTo>
                      <a:pt x="227567" y="260119"/>
                    </a:lnTo>
                    <a:lnTo>
                      <a:pt x="222092" y="252869"/>
                    </a:lnTo>
                    <a:lnTo>
                      <a:pt x="220317" y="245396"/>
                    </a:lnTo>
                    <a:lnTo>
                      <a:pt x="216618" y="238146"/>
                    </a:lnTo>
                    <a:lnTo>
                      <a:pt x="211143" y="228973"/>
                    </a:lnTo>
                    <a:lnTo>
                      <a:pt x="209367" y="221722"/>
                    </a:lnTo>
                    <a:lnTo>
                      <a:pt x="207592" y="212771"/>
                    </a:lnTo>
                    <a:lnTo>
                      <a:pt x="207592" y="205520"/>
                    </a:lnTo>
                    <a:lnTo>
                      <a:pt x="211069" y="198270"/>
                    </a:lnTo>
                    <a:lnTo>
                      <a:pt x="211069" y="191020"/>
                    </a:lnTo>
                    <a:lnTo>
                      <a:pt x="211069" y="183548"/>
                    </a:lnTo>
                    <a:lnTo>
                      <a:pt x="211069" y="176668"/>
                    </a:lnTo>
                    <a:lnTo>
                      <a:pt x="209293" y="169417"/>
                    </a:lnTo>
                    <a:lnTo>
                      <a:pt x="211069" y="162167"/>
                    </a:lnTo>
                    <a:lnTo>
                      <a:pt x="216322" y="160244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D4199AAF-9FC7-46D2-9D3F-E7995E43364A}"/>
                  </a:ext>
                </a:extLst>
              </p:cNvPr>
              <p:cNvSpPr/>
              <p:nvPr/>
            </p:nvSpPr>
            <p:spPr>
              <a:xfrm>
                <a:off x="1668685" y="3419871"/>
                <a:ext cx="278244" cy="556488"/>
              </a:xfrm>
              <a:custGeom>
                <a:avLst/>
                <a:gdLst>
                  <a:gd name="connsiteX0" fmla="*/ 44315 w 278244"/>
                  <a:gd name="connsiteY0" fmla="*/ 396614 h 556488"/>
                  <a:gd name="connsiteX1" fmla="*/ 42539 w 278244"/>
                  <a:gd name="connsiteY1" fmla="*/ 327442 h 556488"/>
                  <a:gd name="connsiteX2" fmla="*/ 51491 w 278244"/>
                  <a:gd name="connsiteY2" fmla="*/ 316715 h 556488"/>
                  <a:gd name="connsiteX3" fmla="*/ 58741 w 278244"/>
                  <a:gd name="connsiteY3" fmla="*/ 313015 h 556488"/>
                  <a:gd name="connsiteX4" fmla="*/ 65991 w 278244"/>
                  <a:gd name="connsiteY4" fmla="*/ 313015 h 556488"/>
                  <a:gd name="connsiteX5" fmla="*/ 73463 w 278244"/>
                  <a:gd name="connsiteY5" fmla="*/ 313015 h 556488"/>
                  <a:gd name="connsiteX6" fmla="*/ 80714 w 278244"/>
                  <a:gd name="connsiteY6" fmla="*/ 313015 h 556488"/>
                  <a:gd name="connsiteX7" fmla="*/ 87964 w 278244"/>
                  <a:gd name="connsiteY7" fmla="*/ 314791 h 556488"/>
                  <a:gd name="connsiteX8" fmla="*/ 97138 w 278244"/>
                  <a:gd name="connsiteY8" fmla="*/ 316788 h 556488"/>
                  <a:gd name="connsiteX9" fmla="*/ 106089 w 278244"/>
                  <a:gd name="connsiteY9" fmla="*/ 318342 h 556488"/>
                  <a:gd name="connsiteX10" fmla="*/ 113339 w 278244"/>
                  <a:gd name="connsiteY10" fmla="*/ 316788 h 556488"/>
                  <a:gd name="connsiteX11" fmla="*/ 111564 w 278244"/>
                  <a:gd name="connsiteY11" fmla="*/ 309316 h 556488"/>
                  <a:gd name="connsiteX12" fmla="*/ 102390 w 278244"/>
                  <a:gd name="connsiteY12" fmla="*/ 305839 h 556488"/>
                  <a:gd name="connsiteX13" fmla="*/ 95140 w 278244"/>
                  <a:gd name="connsiteY13" fmla="*/ 302140 h 556488"/>
                  <a:gd name="connsiteX14" fmla="*/ 87890 w 278244"/>
                  <a:gd name="connsiteY14" fmla="*/ 298663 h 556488"/>
                  <a:gd name="connsiteX15" fmla="*/ 80640 w 278244"/>
                  <a:gd name="connsiteY15" fmla="*/ 294964 h 556488"/>
                  <a:gd name="connsiteX16" fmla="*/ 73390 w 278244"/>
                  <a:gd name="connsiteY16" fmla="*/ 287714 h 556488"/>
                  <a:gd name="connsiteX17" fmla="*/ 65917 w 278244"/>
                  <a:gd name="connsiteY17" fmla="*/ 280464 h 556488"/>
                  <a:gd name="connsiteX18" fmla="*/ 60665 w 278244"/>
                  <a:gd name="connsiteY18" fmla="*/ 273213 h 556488"/>
                  <a:gd name="connsiteX19" fmla="*/ 55190 w 278244"/>
                  <a:gd name="connsiteY19" fmla="*/ 265741 h 556488"/>
                  <a:gd name="connsiteX20" fmla="*/ 51491 w 278244"/>
                  <a:gd name="connsiteY20" fmla="*/ 258491 h 556488"/>
                  <a:gd name="connsiteX21" fmla="*/ 47792 w 278244"/>
                  <a:gd name="connsiteY21" fmla="*/ 251019 h 556488"/>
                  <a:gd name="connsiteX22" fmla="*/ 37065 w 278244"/>
                  <a:gd name="connsiteY22" fmla="*/ 242067 h 556488"/>
                  <a:gd name="connsiteX23" fmla="*/ 35289 w 278244"/>
                  <a:gd name="connsiteY23" fmla="*/ 234817 h 556488"/>
                  <a:gd name="connsiteX24" fmla="*/ 35289 w 278244"/>
                  <a:gd name="connsiteY24" fmla="*/ 227567 h 556488"/>
                  <a:gd name="connsiteX25" fmla="*/ 33292 w 278244"/>
                  <a:gd name="connsiteY25" fmla="*/ 220095 h 556488"/>
                  <a:gd name="connsiteX26" fmla="*/ 29593 w 278244"/>
                  <a:gd name="connsiteY26" fmla="*/ 212845 h 556488"/>
                  <a:gd name="connsiteX27" fmla="*/ 29593 w 278244"/>
                  <a:gd name="connsiteY27" fmla="*/ 205594 h 556488"/>
                  <a:gd name="connsiteX28" fmla="*/ 24340 w 278244"/>
                  <a:gd name="connsiteY28" fmla="*/ 198344 h 556488"/>
                  <a:gd name="connsiteX29" fmla="*/ 17090 w 278244"/>
                  <a:gd name="connsiteY29" fmla="*/ 196347 h 556488"/>
                  <a:gd name="connsiteX30" fmla="*/ 9840 w 278244"/>
                  <a:gd name="connsiteY30" fmla="*/ 194571 h 556488"/>
                  <a:gd name="connsiteX31" fmla="*/ 0 w 278244"/>
                  <a:gd name="connsiteY31" fmla="*/ 172451 h 556488"/>
                  <a:gd name="connsiteX32" fmla="*/ 11393 w 278244"/>
                  <a:gd name="connsiteY32" fmla="*/ 165644 h 556488"/>
                  <a:gd name="connsiteX33" fmla="*/ 31516 w 278244"/>
                  <a:gd name="connsiteY33" fmla="*/ 143746 h 556488"/>
                  <a:gd name="connsiteX34" fmla="*/ 40468 w 278244"/>
                  <a:gd name="connsiteY34" fmla="*/ 140047 h 556488"/>
                  <a:gd name="connsiteX35" fmla="*/ 47718 w 278244"/>
                  <a:gd name="connsiteY35" fmla="*/ 140047 h 556488"/>
                  <a:gd name="connsiteX36" fmla="*/ 55190 w 278244"/>
                  <a:gd name="connsiteY36" fmla="*/ 138271 h 556488"/>
                  <a:gd name="connsiteX37" fmla="*/ 60665 w 278244"/>
                  <a:gd name="connsiteY37" fmla="*/ 130799 h 556488"/>
                  <a:gd name="connsiteX38" fmla="*/ 67915 w 278244"/>
                  <a:gd name="connsiteY38" fmla="*/ 125546 h 556488"/>
                  <a:gd name="connsiteX39" fmla="*/ 71614 w 278244"/>
                  <a:gd name="connsiteY39" fmla="*/ 118296 h 556488"/>
                  <a:gd name="connsiteX40" fmla="*/ 75091 w 278244"/>
                  <a:gd name="connsiteY40" fmla="*/ 111046 h 556488"/>
                  <a:gd name="connsiteX41" fmla="*/ 65917 w 278244"/>
                  <a:gd name="connsiteY41" fmla="*/ 98099 h 556488"/>
                  <a:gd name="connsiteX42" fmla="*/ 51047 w 278244"/>
                  <a:gd name="connsiteY42" fmla="*/ 84931 h 556488"/>
                  <a:gd name="connsiteX43" fmla="*/ 40542 w 278244"/>
                  <a:gd name="connsiteY43" fmla="*/ 94548 h 556488"/>
                  <a:gd name="connsiteX44" fmla="*/ 38766 w 278244"/>
                  <a:gd name="connsiteY44" fmla="*/ 72650 h 556488"/>
                  <a:gd name="connsiteX45" fmla="*/ 60665 w 278244"/>
                  <a:gd name="connsiteY45" fmla="*/ 54672 h 556488"/>
                  <a:gd name="connsiteX46" fmla="*/ 67915 w 278244"/>
                  <a:gd name="connsiteY46" fmla="*/ 52675 h 556488"/>
                  <a:gd name="connsiteX47" fmla="*/ 75165 w 278244"/>
                  <a:gd name="connsiteY47" fmla="*/ 49198 h 556488"/>
                  <a:gd name="connsiteX48" fmla="*/ 80640 w 278244"/>
                  <a:gd name="connsiteY48" fmla="*/ 41947 h 556488"/>
                  <a:gd name="connsiteX49" fmla="*/ 78864 w 278244"/>
                  <a:gd name="connsiteY49" fmla="*/ 34475 h 556488"/>
                  <a:gd name="connsiteX50" fmla="*/ 82563 w 278244"/>
                  <a:gd name="connsiteY50" fmla="*/ 27225 h 556488"/>
                  <a:gd name="connsiteX51" fmla="*/ 89813 w 278244"/>
                  <a:gd name="connsiteY51" fmla="*/ 19975 h 556488"/>
                  <a:gd name="connsiteX52" fmla="*/ 95066 w 278244"/>
                  <a:gd name="connsiteY52" fmla="*/ 12725 h 556488"/>
                  <a:gd name="connsiteX53" fmla="*/ 102316 w 278244"/>
                  <a:gd name="connsiteY53" fmla="*/ 12725 h 556488"/>
                  <a:gd name="connsiteX54" fmla="*/ 109566 w 278244"/>
                  <a:gd name="connsiteY54" fmla="*/ 16202 h 556488"/>
                  <a:gd name="connsiteX55" fmla="*/ 117039 w 278244"/>
                  <a:gd name="connsiteY55" fmla="*/ 18199 h 556488"/>
                  <a:gd name="connsiteX56" fmla="*/ 124289 w 278244"/>
                  <a:gd name="connsiteY56" fmla="*/ 12725 h 556488"/>
                  <a:gd name="connsiteX57" fmla="*/ 131539 w 278244"/>
                  <a:gd name="connsiteY57" fmla="*/ 7472 h 556488"/>
                  <a:gd name="connsiteX58" fmla="*/ 135238 w 278244"/>
                  <a:gd name="connsiteY58" fmla="*/ 0 h 556488"/>
                  <a:gd name="connsiteX59" fmla="*/ 145521 w 278244"/>
                  <a:gd name="connsiteY59" fmla="*/ 8508 h 556488"/>
                  <a:gd name="connsiteX60" fmla="*/ 138271 w 278244"/>
                  <a:gd name="connsiteY60" fmla="*/ 13982 h 556488"/>
                  <a:gd name="connsiteX61" fmla="*/ 131021 w 278244"/>
                  <a:gd name="connsiteY61" fmla="*/ 19457 h 556488"/>
                  <a:gd name="connsiteX62" fmla="*/ 129246 w 278244"/>
                  <a:gd name="connsiteY62" fmla="*/ 26707 h 556488"/>
                  <a:gd name="connsiteX63" fmla="*/ 127248 w 278244"/>
                  <a:gd name="connsiteY63" fmla="*/ 33958 h 556488"/>
                  <a:gd name="connsiteX64" fmla="*/ 129246 w 278244"/>
                  <a:gd name="connsiteY64" fmla="*/ 41208 h 556488"/>
                  <a:gd name="connsiteX65" fmla="*/ 136496 w 278244"/>
                  <a:gd name="connsiteY65" fmla="*/ 44907 h 556488"/>
                  <a:gd name="connsiteX66" fmla="*/ 141970 w 278244"/>
                  <a:gd name="connsiteY66" fmla="*/ 52157 h 556488"/>
                  <a:gd name="connsiteX67" fmla="*/ 143746 w 278244"/>
                  <a:gd name="connsiteY67" fmla="*/ 59407 h 556488"/>
                  <a:gd name="connsiteX68" fmla="*/ 143746 w 278244"/>
                  <a:gd name="connsiteY68" fmla="*/ 66657 h 556488"/>
                  <a:gd name="connsiteX69" fmla="*/ 147445 w 278244"/>
                  <a:gd name="connsiteY69" fmla="*/ 74129 h 556488"/>
                  <a:gd name="connsiteX70" fmla="*/ 151144 w 278244"/>
                  <a:gd name="connsiteY70" fmla="*/ 81380 h 556488"/>
                  <a:gd name="connsiteX71" fmla="*/ 151144 w 278244"/>
                  <a:gd name="connsiteY71" fmla="*/ 88630 h 556488"/>
                  <a:gd name="connsiteX72" fmla="*/ 151144 w 278244"/>
                  <a:gd name="connsiteY72" fmla="*/ 95880 h 556488"/>
                  <a:gd name="connsiteX73" fmla="*/ 143672 w 278244"/>
                  <a:gd name="connsiteY73" fmla="*/ 101577 h 556488"/>
                  <a:gd name="connsiteX74" fmla="*/ 145447 w 278244"/>
                  <a:gd name="connsiteY74" fmla="*/ 108827 h 556488"/>
                  <a:gd name="connsiteX75" fmla="*/ 152698 w 278244"/>
                  <a:gd name="connsiteY75" fmla="*/ 116077 h 556488"/>
                  <a:gd name="connsiteX76" fmla="*/ 152698 w 278244"/>
                  <a:gd name="connsiteY76" fmla="*/ 123327 h 556488"/>
                  <a:gd name="connsiteX77" fmla="*/ 154695 w 278244"/>
                  <a:gd name="connsiteY77" fmla="*/ 130577 h 556488"/>
                  <a:gd name="connsiteX78" fmla="*/ 161945 w 278244"/>
                  <a:gd name="connsiteY78" fmla="*/ 134276 h 556488"/>
                  <a:gd name="connsiteX79" fmla="*/ 169417 w 278244"/>
                  <a:gd name="connsiteY79" fmla="*/ 137975 h 556488"/>
                  <a:gd name="connsiteX80" fmla="*/ 176668 w 278244"/>
                  <a:gd name="connsiteY80" fmla="*/ 143228 h 556488"/>
                  <a:gd name="connsiteX81" fmla="*/ 176668 w 278244"/>
                  <a:gd name="connsiteY81" fmla="*/ 150478 h 556488"/>
                  <a:gd name="connsiteX82" fmla="*/ 178443 w 278244"/>
                  <a:gd name="connsiteY82" fmla="*/ 157728 h 556488"/>
                  <a:gd name="connsiteX83" fmla="*/ 178443 w 278244"/>
                  <a:gd name="connsiteY83" fmla="*/ 164979 h 556488"/>
                  <a:gd name="connsiteX84" fmla="*/ 183918 w 278244"/>
                  <a:gd name="connsiteY84" fmla="*/ 172451 h 556488"/>
                  <a:gd name="connsiteX85" fmla="*/ 190946 w 278244"/>
                  <a:gd name="connsiteY85" fmla="*/ 177925 h 556488"/>
                  <a:gd name="connsiteX86" fmla="*/ 198196 w 278244"/>
                  <a:gd name="connsiteY86" fmla="*/ 181624 h 556488"/>
                  <a:gd name="connsiteX87" fmla="*/ 203893 w 278244"/>
                  <a:gd name="connsiteY87" fmla="*/ 188875 h 556488"/>
                  <a:gd name="connsiteX88" fmla="*/ 212844 w 278244"/>
                  <a:gd name="connsiteY88" fmla="*/ 192352 h 556488"/>
                  <a:gd name="connsiteX89" fmla="*/ 220095 w 278244"/>
                  <a:gd name="connsiteY89" fmla="*/ 196051 h 556488"/>
                  <a:gd name="connsiteX90" fmla="*/ 227345 w 278244"/>
                  <a:gd name="connsiteY90" fmla="*/ 201303 h 556488"/>
                  <a:gd name="connsiteX91" fmla="*/ 234595 w 278244"/>
                  <a:gd name="connsiteY91" fmla="*/ 205003 h 556488"/>
                  <a:gd name="connsiteX92" fmla="*/ 241845 w 278244"/>
                  <a:gd name="connsiteY92" fmla="*/ 207000 h 556488"/>
                  <a:gd name="connsiteX93" fmla="*/ 249317 w 278244"/>
                  <a:gd name="connsiteY93" fmla="*/ 208554 h 556488"/>
                  <a:gd name="connsiteX94" fmla="*/ 256567 w 278244"/>
                  <a:gd name="connsiteY94" fmla="*/ 208554 h 556488"/>
                  <a:gd name="connsiteX95" fmla="*/ 263818 w 278244"/>
                  <a:gd name="connsiteY95" fmla="*/ 210551 h 556488"/>
                  <a:gd name="connsiteX96" fmla="*/ 269514 w 278244"/>
                  <a:gd name="connsiteY96" fmla="*/ 217801 h 556488"/>
                  <a:gd name="connsiteX97" fmla="*/ 271068 w 278244"/>
                  <a:gd name="connsiteY97" fmla="*/ 225273 h 556488"/>
                  <a:gd name="connsiteX98" fmla="*/ 271068 w 278244"/>
                  <a:gd name="connsiteY98" fmla="*/ 232524 h 556488"/>
                  <a:gd name="connsiteX99" fmla="*/ 271068 w 278244"/>
                  <a:gd name="connsiteY99" fmla="*/ 239774 h 556488"/>
                  <a:gd name="connsiteX100" fmla="*/ 269514 w 278244"/>
                  <a:gd name="connsiteY100" fmla="*/ 247024 h 556488"/>
                  <a:gd name="connsiteX101" fmla="*/ 269514 w 278244"/>
                  <a:gd name="connsiteY101" fmla="*/ 254274 h 556488"/>
                  <a:gd name="connsiteX102" fmla="*/ 269514 w 278244"/>
                  <a:gd name="connsiteY102" fmla="*/ 261746 h 556488"/>
                  <a:gd name="connsiteX103" fmla="*/ 269514 w 278244"/>
                  <a:gd name="connsiteY103" fmla="*/ 268996 h 556488"/>
                  <a:gd name="connsiteX104" fmla="*/ 278244 w 278244"/>
                  <a:gd name="connsiteY104" fmla="*/ 272474 h 556488"/>
                  <a:gd name="connsiteX105" fmla="*/ 276690 w 278244"/>
                  <a:gd name="connsiteY105" fmla="*/ 281425 h 556488"/>
                  <a:gd name="connsiteX106" fmla="*/ 272991 w 278244"/>
                  <a:gd name="connsiteY106" fmla="*/ 288676 h 556488"/>
                  <a:gd name="connsiteX107" fmla="*/ 267517 w 278244"/>
                  <a:gd name="connsiteY107" fmla="*/ 296148 h 556488"/>
                  <a:gd name="connsiteX108" fmla="*/ 260045 w 278244"/>
                  <a:gd name="connsiteY108" fmla="*/ 303398 h 556488"/>
                  <a:gd name="connsiteX109" fmla="*/ 254792 w 278244"/>
                  <a:gd name="connsiteY109" fmla="*/ 310648 h 556488"/>
                  <a:gd name="connsiteX110" fmla="*/ 247542 w 278244"/>
                  <a:gd name="connsiteY110" fmla="*/ 316123 h 556488"/>
                  <a:gd name="connsiteX111" fmla="*/ 240292 w 278244"/>
                  <a:gd name="connsiteY111" fmla="*/ 316123 h 556488"/>
                  <a:gd name="connsiteX112" fmla="*/ 231118 w 278244"/>
                  <a:gd name="connsiteY112" fmla="*/ 314347 h 556488"/>
                  <a:gd name="connsiteX113" fmla="*/ 223868 w 278244"/>
                  <a:gd name="connsiteY113" fmla="*/ 314347 h 556488"/>
                  <a:gd name="connsiteX114" fmla="*/ 216396 w 278244"/>
                  <a:gd name="connsiteY114" fmla="*/ 317824 h 556488"/>
                  <a:gd name="connsiteX115" fmla="*/ 212918 w 278244"/>
                  <a:gd name="connsiteY115" fmla="*/ 325074 h 556488"/>
                  <a:gd name="connsiteX116" fmla="*/ 209219 w 278244"/>
                  <a:gd name="connsiteY116" fmla="*/ 332547 h 556488"/>
                  <a:gd name="connsiteX117" fmla="*/ 207444 w 278244"/>
                  <a:gd name="connsiteY117" fmla="*/ 339797 h 556488"/>
                  <a:gd name="connsiteX118" fmla="*/ 207444 w 278244"/>
                  <a:gd name="connsiteY118" fmla="*/ 347047 h 556488"/>
                  <a:gd name="connsiteX119" fmla="*/ 207444 w 278244"/>
                  <a:gd name="connsiteY119" fmla="*/ 354297 h 556488"/>
                  <a:gd name="connsiteX120" fmla="*/ 205668 w 278244"/>
                  <a:gd name="connsiteY120" fmla="*/ 361547 h 556488"/>
                  <a:gd name="connsiteX121" fmla="*/ 203893 w 278244"/>
                  <a:gd name="connsiteY121" fmla="*/ 368797 h 556488"/>
                  <a:gd name="connsiteX122" fmla="*/ 194719 w 278244"/>
                  <a:gd name="connsiteY122" fmla="*/ 368797 h 556488"/>
                  <a:gd name="connsiteX123" fmla="*/ 187469 w 278244"/>
                  <a:gd name="connsiteY123" fmla="*/ 370795 h 556488"/>
                  <a:gd name="connsiteX124" fmla="*/ 180219 w 278244"/>
                  <a:gd name="connsiteY124" fmla="*/ 370795 h 556488"/>
                  <a:gd name="connsiteX125" fmla="*/ 172968 w 278244"/>
                  <a:gd name="connsiteY125" fmla="*/ 372570 h 556488"/>
                  <a:gd name="connsiteX126" fmla="*/ 165718 w 278244"/>
                  <a:gd name="connsiteY126" fmla="*/ 378045 h 556488"/>
                  <a:gd name="connsiteX127" fmla="*/ 162019 w 278244"/>
                  <a:gd name="connsiteY127" fmla="*/ 385517 h 556488"/>
                  <a:gd name="connsiteX128" fmla="*/ 154769 w 278244"/>
                  <a:gd name="connsiteY128" fmla="*/ 387071 h 556488"/>
                  <a:gd name="connsiteX129" fmla="*/ 149294 w 278244"/>
                  <a:gd name="connsiteY129" fmla="*/ 394543 h 556488"/>
                  <a:gd name="connsiteX130" fmla="*/ 154769 w 278244"/>
                  <a:gd name="connsiteY130" fmla="*/ 401793 h 556488"/>
                  <a:gd name="connsiteX131" fmla="*/ 160244 w 278244"/>
                  <a:gd name="connsiteY131" fmla="*/ 409043 h 556488"/>
                  <a:gd name="connsiteX132" fmla="*/ 162019 w 278244"/>
                  <a:gd name="connsiteY132" fmla="*/ 416293 h 556488"/>
                  <a:gd name="connsiteX133" fmla="*/ 162019 w 278244"/>
                  <a:gd name="connsiteY133" fmla="*/ 423544 h 556488"/>
                  <a:gd name="connsiteX134" fmla="*/ 162019 w 278244"/>
                  <a:gd name="connsiteY134" fmla="*/ 430794 h 556488"/>
                  <a:gd name="connsiteX135" fmla="*/ 162019 w 278244"/>
                  <a:gd name="connsiteY135" fmla="*/ 439968 h 556488"/>
                  <a:gd name="connsiteX136" fmla="*/ 163795 w 278244"/>
                  <a:gd name="connsiteY136" fmla="*/ 454616 h 556488"/>
                  <a:gd name="connsiteX137" fmla="*/ 171045 w 278244"/>
                  <a:gd name="connsiteY137" fmla="*/ 459869 h 556488"/>
                  <a:gd name="connsiteX138" fmla="*/ 176742 w 278244"/>
                  <a:gd name="connsiteY138" fmla="*/ 467119 h 556488"/>
                  <a:gd name="connsiteX139" fmla="*/ 173042 w 278244"/>
                  <a:gd name="connsiteY139" fmla="*/ 474591 h 556488"/>
                  <a:gd name="connsiteX140" fmla="*/ 165792 w 278244"/>
                  <a:gd name="connsiteY140" fmla="*/ 480066 h 556488"/>
                  <a:gd name="connsiteX141" fmla="*/ 158542 w 278244"/>
                  <a:gd name="connsiteY141" fmla="*/ 481841 h 556488"/>
                  <a:gd name="connsiteX142" fmla="*/ 151292 w 278244"/>
                  <a:gd name="connsiteY142" fmla="*/ 483839 h 556488"/>
                  <a:gd name="connsiteX143" fmla="*/ 145595 w 278244"/>
                  <a:gd name="connsiteY143" fmla="*/ 491089 h 556488"/>
                  <a:gd name="connsiteX144" fmla="*/ 143820 w 278244"/>
                  <a:gd name="connsiteY144" fmla="*/ 498339 h 556488"/>
                  <a:gd name="connsiteX145" fmla="*/ 142044 w 278244"/>
                  <a:gd name="connsiteY145" fmla="*/ 505589 h 556488"/>
                  <a:gd name="connsiteX146" fmla="*/ 140269 w 278244"/>
                  <a:gd name="connsiteY146" fmla="*/ 514541 h 556488"/>
                  <a:gd name="connsiteX147" fmla="*/ 140269 w 278244"/>
                  <a:gd name="connsiteY147" fmla="*/ 521791 h 556488"/>
                  <a:gd name="connsiteX148" fmla="*/ 134572 w 278244"/>
                  <a:gd name="connsiteY148" fmla="*/ 529041 h 556488"/>
                  <a:gd name="connsiteX149" fmla="*/ 127322 w 278244"/>
                  <a:gd name="connsiteY149" fmla="*/ 529041 h 556488"/>
                  <a:gd name="connsiteX150" fmla="*/ 118370 w 278244"/>
                  <a:gd name="connsiteY150" fmla="*/ 527488 h 556488"/>
                  <a:gd name="connsiteX151" fmla="*/ 111120 w 278244"/>
                  <a:gd name="connsiteY151" fmla="*/ 529041 h 556488"/>
                  <a:gd name="connsiteX152" fmla="*/ 105645 w 278244"/>
                  <a:gd name="connsiteY152" fmla="*/ 536513 h 556488"/>
                  <a:gd name="connsiteX153" fmla="*/ 111120 w 278244"/>
                  <a:gd name="connsiteY153" fmla="*/ 543764 h 556488"/>
                  <a:gd name="connsiteX154" fmla="*/ 107643 w 278244"/>
                  <a:gd name="connsiteY154" fmla="*/ 551014 h 556488"/>
                  <a:gd name="connsiteX155" fmla="*/ 100171 w 278244"/>
                  <a:gd name="connsiteY155" fmla="*/ 549238 h 556488"/>
                  <a:gd name="connsiteX156" fmla="*/ 92921 w 278244"/>
                  <a:gd name="connsiteY156" fmla="*/ 547241 h 556488"/>
                  <a:gd name="connsiteX157" fmla="*/ 89443 w 278244"/>
                  <a:gd name="connsiteY157" fmla="*/ 554491 h 556488"/>
                  <a:gd name="connsiteX158" fmla="*/ 81971 w 278244"/>
                  <a:gd name="connsiteY158" fmla="*/ 556488 h 556488"/>
                  <a:gd name="connsiteX159" fmla="*/ 78494 w 278244"/>
                  <a:gd name="connsiteY159" fmla="*/ 547315 h 556488"/>
                  <a:gd name="connsiteX160" fmla="*/ 78494 w 278244"/>
                  <a:gd name="connsiteY160" fmla="*/ 540065 h 556488"/>
                  <a:gd name="connsiteX161" fmla="*/ 76497 w 278244"/>
                  <a:gd name="connsiteY161" fmla="*/ 532814 h 556488"/>
                  <a:gd name="connsiteX162" fmla="*/ 78494 w 278244"/>
                  <a:gd name="connsiteY162" fmla="*/ 525564 h 556488"/>
                  <a:gd name="connsiteX163" fmla="*/ 80048 w 278244"/>
                  <a:gd name="connsiteY163" fmla="*/ 516612 h 556488"/>
                  <a:gd name="connsiteX164" fmla="*/ 76571 w 278244"/>
                  <a:gd name="connsiteY164" fmla="*/ 503666 h 556488"/>
                  <a:gd name="connsiteX165" fmla="*/ 76571 w 278244"/>
                  <a:gd name="connsiteY165" fmla="*/ 496415 h 556488"/>
                  <a:gd name="connsiteX166" fmla="*/ 76571 w 278244"/>
                  <a:gd name="connsiteY166" fmla="*/ 489165 h 556488"/>
                  <a:gd name="connsiteX167" fmla="*/ 72872 w 278244"/>
                  <a:gd name="connsiteY167" fmla="*/ 481915 h 556488"/>
                  <a:gd name="connsiteX168" fmla="*/ 71318 w 278244"/>
                  <a:gd name="connsiteY168" fmla="*/ 474665 h 556488"/>
                  <a:gd name="connsiteX169" fmla="*/ 65621 w 278244"/>
                  <a:gd name="connsiteY169" fmla="*/ 467193 h 556488"/>
                  <a:gd name="connsiteX170" fmla="*/ 63846 w 278244"/>
                  <a:gd name="connsiteY170" fmla="*/ 459943 h 556488"/>
                  <a:gd name="connsiteX171" fmla="*/ 63846 w 278244"/>
                  <a:gd name="connsiteY171" fmla="*/ 450991 h 556488"/>
                  <a:gd name="connsiteX172" fmla="*/ 67545 w 278244"/>
                  <a:gd name="connsiteY172" fmla="*/ 441817 h 556488"/>
                  <a:gd name="connsiteX173" fmla="*/ 67545 w 278244"/>
                  <a:gd name="connsiteY173" fmla="*/ 434567 h 556488"/>
                  <a:gd name="connsiteX174" fmla="*/ 65548 w 278244"/>
                  <a:gd name="connsiteY174" fmla="*/ 427317 h 556488"/>
                  <a:gd name="connsiteX175" fmla="*/ 63772 w 278244"/>
                  <a:gd name="connsiteY175" fmla="*/ 420067 h 556488"/>
                  <a:gd name="connsiteX176" fmla="*/ 56522 w 278244"/>
                  <a:gd name="connsiteY176" fmla="*/ 412594 h 556488"/>
                  <a:gd name="connsiteX177" fmla="*/ 45573 w 278244"/>
                  <a:gd name="connsiteY177" fmla="*/ 401867 h 556488"/>
                  <a:gd name="connsiteX178" fmla="*/ 44315 w 278244"/>
                  <a:gd name="connsiteY178" fmla="*/ 396614 h 55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278244" h="556488">
                    <a:moveTo>
                      <a:pt x="44315" y="396614"/>
                    </a:moveTo>
                    <a:lnTo>
                      <a:pt x="42539" y="327442"/>
                    </a:lnTo>
                    <a:lnTo>
                      <a:pt x="51491" y="316715"/>
                    </a:lnTo>
                    <a:lnTo>
                      <a:pt x="58741" y="313015"/>
                    </a:lnTo>
                    <a:lnTo>
                      <a:pt x="65991" y="313015"/>
                    </a:lnTo>
                    <a:lnTo>
                      <a:pt x="73463" y="313015"/>
                    </a:lnTo>
                    <a:lnTo>
                      <a:pt x="80714" y="313015"/>
                    </a:lnTo>
                    <a:lnTo>
                      <a:pt x="87964" y="314791"/>
                    </a:lnTo>
                    <a:lnTo>
                      <a:pt x="97138" y="316788"/>
                    </a:lnTo>
                    <a:lnTo>
                      <a:pt x="106089" y="318342"/>
                    </a:lnTo>
                    <a:lnTo>
                      <a:pt x="113339" y="316788"/>
                    </a:lnTo>
                    <a:lnTo>
                      <a:pt x="111564" y="309316"/>
                    </a:lnTo>
                    <a:lnTo>
                      <a:pt x="102390" y="305839"/>
                    </a:lnTo>
                    <a:lnTo>
                      <a:pt x="95140" y="302140"/>
                    </a:lnTo>
                    <a:lnTo>
                      <a:pt x="87890" y="298663"/>
                    </a:lnTo>
                    <a:lnTo>
                      <a:pt x="80640" y="294964"/>
                    </a:lnTo>
                    <a:lnTo>
                      <a:pt x="73390" y="287714"/>
                    </a:lnTo>
                    <a:lnTo>
                      <a:pt x="65917" y="280464"/>
                    </a:lnTo>
                    <a:lnTo>
                      <a:pt x="60665" y="273213"/>
                    </a:lnTo>
                    <a:lnTo>
                      <a:pt x="55190" y="265741"/>
                    </a:lnTo>
                    <a:lnTo>
                      <a:pt x="51491" y="258491"/>
                    </a:lnTo>
                    <a:lnTo>
                      <a:pt x="47792" y="251019"/>
                    </a:lnTo>
                    <a:lnTo>
                      <a:pt x="37065" y="242067"/>
                    </a:lnTo>
                    <a:lnTo>
                      <a:pt x="35289" y="234817"/>
                    </a:lnTo>
                    <a:lnTo>
                      <a:pt x="35289" y="227567"/>
                    </a:lnTo>
                    <a:lnTo>
                      <a:pt x="33292" y="220095"/>
                    </a:lnTo>
                    <a:lnTo>
                      <a:pt x="29593" y="212845"/>
                    </a:lnTo>
                    <a:lnTo>
                      <a:pt x="29593" y="205594"/>
                    </a:lnTo>
                    <a:lnTo>
                      <a:pt x="24340" y="198344"/>
                    </a:lnTo>
                    <a:lnTo>
                      <a:pt x="17090" y="196347"/>
                    </a:lnTo>
                    <a:lnTo>
                      <a:pt x="9840" y="194571"/>
                    </a:lnTo>
                    <a:lnTo>
                      <a:pt x="0" y="172451"/>
                    </a:lnTo>
                    <a:lnTo>
                      <a:pt x="11393" y="165644"/>
                    </a:lnTo>
                    <a:lnTo>
                      <a:pt x="31516" y="143746"/>
                    </a:lnTo>
                    <a:lnTo>
                      <a:pt x="40468" y="140047"/>
                    </a:lnTo>
                    <a:lnTo>
                      <a:pt x="47718" y="140047"/>
                    </a:lnTo>
                    <a:lnTo>
                      <a:pt x="55190" y="138271"/>
                    </a:lnTo>
                    <a:lnTo>
                      <a:pt x="60665" y="130799"/>
                    </a:lnTo>
                    <a:lnTo>
                      <a:pt x="67915" y="125546"/>
                    </a:lnTo>
                    <a:lnTo>
                      <a:pt x="71614" y="118296"/>
                    </a:lnTo>
                    <a:lnTo>
                      <a:pt x="75091" y="111046"/>
                    </a:lnTo>
                    <a:lnTo>
                      <a:pt x="65917" y="98099"/>
                    </a:lnTo>
                    <a:lnTo>
                      <a:pt x="51047" y="84931"/>
                    </a:lnTo>
                    <a:lnTo>
                      <a:pt x="40542" y="94548"/>
                    </a:lnTo>
                    <a:lnTo>
                      <a:pt x="38766" y="72650"/>
                    </a:lnTo>
                    <a:lnTo>
                      <a:pt x="60665" y="54672"/>
                    </a:lnTo>
                    <a:lnTo>
                      <a:pt x="67915" y="52675"/>
                    </a:lnTo>
                    <a:lnTo>
                      <a:pt x="75165" y="49198"/>
                    </a:lnTo>
                    <a:lnTo>
                      <a:pt x="80640" y="41947"/>
                    </a:lnTo>
                    <a:lnTo>
                      <a:pt x="78864" y="34475"/>
                    </a:lnTo>
                    <a:lnTo>
                      <a:pt x="82563" y="27225"/>
                    </a:lnTo>
                    <a:lnTo>
                      <a:pt x="89813" y="19975"/>
                    </a:lnTo>
                    <a:lnTo>
                      <a:pt x="95066" y="12725"/>
                    </a:lnTo>
                    <a:lnTo>
                      <a:pt x="102316" y="12725"/>
                    </a:lnTo>
                    <a:lnTo>
                      <a:pt x="109566" y="16202"/>
                    </a:lnTo>
                    <a:lnTo>
                      <a:pt x="117039" y="18199"/>
                    </a:lnTo>
                    <a:lnTo>
                      <a:pt x="124289" y="12725"/>
                    </a:lnTo>
                    <a:lnTo>
                      <a:pt x="131539" y="7472"/>
                    </a:lnTo>
                    <a:lnTo>
                      <a:pt x="135238" y="0"/>
                    </a:lnTo>
                    <a:lnTo>
                      <a:pt x="145521" y="8508"/>
                    </a:lnTo>
                    <a:lnTo>
                      <a:pt x="138271" y="13982"/>
                    </a:lnTo>
                    <a:lnTo>
                      <a:pt x="131021" y="19457"/>
                    </a:lnTo>
                    <a:lnTo>
                      <a:pt x="129246" y="26707"/>
                    </a:lnTo>
                    <a:lnTo>
                      <a:pt x="127248" y="33958"/>
                    </a:lnTo>
                    <a:lnTo>
                      <a:pt x="129246" y="41208"/>
                    </a:lnTo>
                    <a:lnTo>
                      <a:pt x="136496" y="44907"/>
                    </a:lnTo>
                    <a:lnTo>
                      <a:pt x="141970" y="52157"/>
                    </a:lnTo>
                    <a:lnTo>
                      <a:pt x="143746" y="59407"/>
                    </a:lnTo>
                    <a:lnTo>
                      <a:pt x="143746" y="66657"/>
                    </a:lnTo>
                    <a:lnTo>
                      <a:pt x="147445" y="74129"/>
                    </a:lnTo>
                    <a:lnTo>
                      <a:pt x="151144" y="81380"/>
                    </a:lnTo>
                    <a:lnTo>
                      <a:pt x="151144" y="88630"/>
                    </a:lnTo>
                    <a:lnTo>
                      <a:pt x="151144" y="95880"/>
                    </a:lnTo>
                    <a:lnTo>
                      <a:pt x="143672" y="101577"/>
                    </a:lnTo>
                    <a:lnTo>
                      <a:pt x="145447" y="108827"/>
                    </a:lnTo>
                    <a:lnTo>
                      <a:pt x="152698" y="116077"/>
                    </a:lnTo>
                    <a:lnTo>
                      <a:pt x="152698" y="123327"/>
                    </a:lnTo>
                    <a:lnTo>
                      <a:pt x="154695" y="130577"/>
                    </a:lnTo>
                    <a:lnTo>
                      <a:pt x="161945" y="134276"/>
                    </a:lnTo>
                    <a:lnTo>
                      <a:pt x="169417" y="137975"/>
                    </a:lnTo>
                    <a:lnTo>
                      <a:pt x="176668" y="143228"/>
                    </a:lnTo>
                    <a:lnTo>
                      <a:pt x="176668" y="150478"/>
                    </a:lnTo>
                    <a:lnTo>
                      <a:pt x="178443" y="157728"/>
                    </a:lnTo>
                    <a:lnTo>
                      <a:pt x="178443" y="164979"/>
                    </a:lnTo>
                    <a:lnTo>
                      <a:pt x="183918" y="172451"/>
                    </a:lnTo>
                    <a:lnTo>
                      <a:pt x="190946" y="177925"/>
                    </a:lnTo>
                    <a:lnTo>
                      <a:pt x="198196" y="181624"/>
                    </a:lnTo>
                    <a:lnTo>
                      <a:pt x="203893" y="188875"/>
                    </a:lnTo>
                    <a:lnTo>
                      <a:pt x="212844" y="192352"/>
                    </a:lnTo>
                    <a:lnTo>
                      <a:pt x="220095" y="196051"/>
                    </a:lnTo>
                    <a:lnTo>
                      <a:pt x="227345" y="201303"/>
                    </a:lnTo>
                    <a:lnTo>
                      <a:pt x="234595" y="205003"/>
                    </a:lnTo>
                    <a:lnTo>
                      <a:pt x="241845" y="207000"/>
                    </a:lnTo>
                    <a:lnTo>
                      <a:pt x="249317" y="208554"/>
                    </a:lnTo>
                    <a:lnTo>
                      <a:pt x="256567" y="208554"/>
                    </a:lnTo>
                    <a:lnTo>
                      <a:pt x="263818" y="210551"/>
                    </a:lnTo>
                    <a:lnTo>
                      <a:pt x="269514" y="217801"/>
                    </a:lnTo>
                    <a:lnTo>
                      <a:pt x="271068" y="225273"/>
                    </a:lnTo>
                    <a:lnTo>
                      <a:pt x="271068" y="232524"/>
                    </a:lnTo>
                    <a:lnTo>
                      <a:pt x="271068" y="239774"/>
                    </a:lnTo>
                    <a:lnTo>
                      <a:pt x="269514" y="247024"/>
                    </a:lnTo>
                    <a:lnTo>
                      <a:pt x="269514" y="254274"/>
                    </a:lnTo>
                    <a:lnTo>
                      <a:pt x="269514" y="261746"/>
                    </a:lnTo>
                    <a:lnTo>
                      <a:pt x="269514" y="268996"/>
                    </a:lnTo>
                    <a:lnTo>
                      <a:pt x="278244" y="272474"/>
                    </a:lnTo>
                    <a:lnTo>
                      <a:pt x="276690" y="281425"/>
                    </a:lnTo>
                    <a:lnTo>
                      <a:pt x="272991" y="288676"/>
                    </a:lnTo>
                    <a:lnTo>
                      <a:pt x="267517" y="296148"/>
                    </a:lnTo>
                    <a:lnTo>
                      <a:pt x="260045" y="303398"/>
                    </a:lnTo>
                    <a:lnTo>
                      <a:pt x="254792" y="310648"/>
                    </a:lnTo>
                    <a:lnTo>
                      <a:pt x="247542" y="316123"/>
                    </a:lnTo>
                    <a:lnTo>
                      <a:pt x="240292" y="316123"/>
                    </a:lnTo>
                    <a:lnTo>
                      <a:pt x="231118" y="314347"/>
                    </a:lnTo>
                    <a:lnTo>
                      <a:pt x="223868" y="314347"/>
                    </a:lnTo>
                    <a:lnTo>
                      <a:pt x="216396" y="317824"/>
                    </a:lnTo>
                    <a:lnTo>
                      <a:pt x="212918" y="325074"/>
                    </a:lnTo>
                    <a:lnTo>
                      <a:pt x="209219" y="332547"/>
                    </a:lnTo>
                    <a:lnTo>
                      <a:pt x="207444" y="339797"/>
                    </a:lnTo>
                    <a:lnTo>
                      <a:pt x="207444" y="347047"/>
                    </a:lnTo>
                    <a:lnTo>
                      <a:pt x="207444" y="354297"/>
                    </a:lnTo>
                    <a:lnTo>
                      <a:pt x="205668" y="361547"/>
                    </a:lnTo>
                    <a:lnTo>
                      <a:pt x="203893" y="368797"/>
                    </a:lnTo>
                    <a:lnTo>
                      <a:pt x="194719" y="368797"/>
                    </a:lnTo>
                    <a:lnTo>
                      <a:pt x="187469" y="370795"/>
                    </a:lnTo>
                    <a:lnTo>
                      <a:pt x="180219" y="370795"/>
                    </a:lnTo>
                    <a:lnTo>
                      <a:pt x="172968" y="372570"/>
                    </a:lnTo>
                    <a:lnTo>
                      <a:pt x="165718" y="378045"/>
                    </a:lnTo>
                    <a:lnTo>
                      <a:pt x="162019" y="385517"/>
                    </a:lnTo>
                    <a:lnTo>
                      <a:pt x="154769" y="387071"/>
                    </a:lnTo>
                    <a:lnTo>
                      <a:pt x="149294" y="394543"/>
                    </a:lnTo>
                    <a:lnTo>
                      <a:pt x="154769" y="401793"/>
                    </a:lnTo>
                    <a:lnTo>
                      <a:pt x="160244" y="409043"/>
                    </a:lnTo>
                    <a:lnTo>
                      <a:pt x="162019" y="416293"/>
                    </a:lnTo>
                    <a:lnTo>
                      <a:pt x="162019" y="423544"/>
                    </a:lnTo>
                    <a:lnTo>
                      <a:pt x="162019" y="430794"/>
                    </a:lnTo>
                    <a:lnTo>
                      <a:pt x="162019" y="439968"/>
                    </a:lnTo>
                    <a:lnTo>
                      <a:pt x="163795" y="454616"/>
                    </a:lnTo>
                    <a:lnTo>
                      <a:pt x="171045" y="459869"/>
                    </a:lnTo>
                    <a:lnTo>
                      <a:pt x="176742" y="467119"/>
                    </a:lnTo>
                    <a:lnTo>
                      <a:pt x="173042" y="474591"/>
                    </a:lnTo>
                    <a:lnTo>
                      <a:pt x="165792" y="480066"/>
                    </a:lnTo>
                    <a:lnTo>
                      <a:pt x="158542" y="481841"/>
                    </a:lnTo>
                    <a:lnTo>
                      <a:pt x="151292" y="483839"/>
                    </a:lnTo>
                    <a:lnTo>
                      <a:pt x="145595" y="491089"/>
                    </a:lnTo>
                    <a:lnTo>
                      <a:pt x="143820" y="498339"/>
                    </a:lnTo>
                    <a:lnTo>
                      <a:pt x="142044" y="505589"/>
                    </a:lnTo>
                    <a:lnTo>
                      <a:pt x="140269" y="514541"/>
                    </a:lnTo>
                    <a:lnTo>
                      <a:pt x="140269" y="521791"/>
                    </a:lnTo>
                    <a:lnTo>
                      <a:pt x="134572" y="529041"/>
                    </a:lnTo>
                    <a:lnTo>
                      <a:pt x="127322" y="529041"/>
                    </a:lnTo>
                    <a:lnTo>
                      <a:pt x="118370" y="527488"/>
                    </a:lnTo>
                    <a:lnTo>
                      <a:pt x="111120" y="529041"/>
                    </a:lnTo>
                    <a:lnTo>
                      <a:pt x="105645" y="536513"/>
                    </a:lnTo>
                    <a:lnTo>
                      <a:pt x="111120" y="543764"/>
                    </a:lnTo>
                    <a:lnTo>
                      <a:pt x="107643" y="551014"/>
                    </a:lnTo>
                    <a:lnTo>
                      <a:pt x="100171" y="549238"/>
                    </a:lnTo>
                    <a:lnTo>
                      <a:pt x="92921" y="547241"/>
                    </a:lnTo>
                    <a:lnTo>
                      <a:pt x="89443" y="554491"/>
                    </a:lnTo>
                    <a:lnTo>
                      <a:pt x="81971" y="556488"/>
                    </a:lnTo>
                    <a:lnTo>
                      <a:pt x="78494" y="547315"/>
                    </a:lnTo>
                    <a:lnTo>
                      <a:pt x="78494" y="540065"/>
                    </a:lnTo>
                    <a:lnTo>
                      <a:pt x="76497" y="532814"/>
                    </a:lnTo>
                    <a:lnTo>
                      <a:pt x="78494" y="525564"/>
                    </a:lnTo>
                    <a:lnTo>
                      <a:pt x="80048" y="516612"/>
                    </a:lnTo>
                    <a:lnTo>
                      <a:pt x="76571" y="503666"/>
                    </a:lnTo>
                    <a:lnTo>
                      <a:pt x="76571" y="496415"/>
                    </a:lnTo>
                    <a:lnTo>
                      <a:pt x="76571" y="489165"/>
                    </a:lnTo>
                    <a:lnTo>
                      <a:pt x="72872" y="481915"/>
                    </a:lnTo>
                    <a:lnTo>
                      <a:pt x="71318" y="474665"/>
                    </a:lnTo>
                    <a:lnTo>
                      <a:pt x="65621" y="467193"/>
                    </a:lnTo>
                    <a:lnTo>
                      <a:pt x="63846" y="459943"/>
                    </a:lnTo>
                    <a:lnTo>
                      <a:pt x="63846" y="450991"/>
                    </a:lnTo>
                    <a:lnTo>
                      <a:pt x="67545" y="441817"/>
                    </a:lnTo>
                    <a:lnTo>
                      <a:pt x="67545" y="434567"/>
                    </a:lnTo>
                    <a:lnTo>
                      <a:pt x="65548" y="427317"/>
                    </a:lnTo>
                    <a:lnTo>
                      <a:pt x="63772" y="420067"/>
                    </a:lnTo>
                    <a:lnTo>
                      <a:pt x="56522" y="412594"/>
                    </a:lnTo>
                    <a:lnTo>
                      <a:pt x="45573" y="401867"/>
                    </a:lnTo>
                    <a:lnTo>
                      <a:pt x="44315" y="396614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9636563E-D0D8-43F8-889B-2DBECCC00C42}"/>
                  </a:ext>
                </a:extLst>
              </p:cNvPr>
              <p:cNvSpPr/>
              <p:nvPr/>
            </p:nvSpPr>
            <p:spPr>
              <a:xfrm>
                <a:off x="1069214" y="3533507"/>
                <a:ext cx="473850" cy="539768"/>
              </a:xfrm>
              <a:custGeom>
                <a:avLst/>
                <a:gdLst>
                  <a:gd name="connsiteX0" fmla="*/ 350524 w 473850"/>
                  <a:gd name="connsiteY0" fmla="*/ 21529 h 539768"/>
                  <a:gd name="connsiteX1" fmla="*/ 343274 w 473850"/>
                  <a:gd name="connsiteY1" fmla="*/ 18051 h 539768"/>
                  <a:gd name="connsiteX2" fmla="*/ 336024 w 473850"/>
                  <a:gd name="connsiteY2" fmla="*/ 16276 h 539768"/>
                  <a:gd name="connsiteX3" fmla="*/ 328551 w 473850"/>
                  <a:gd name="connsiteY3" fmla="*/ 9026 h 539768"/>
                  <a:gd name="connsiteX4" fmla="*/ 321301 w 473850"/>
                  <a:gd name="connsiteY4" fmla="*/ 3329 h 539768"/>
                  <a:gd name="connsiteX5" fmla="*/ 314051 w 473850"/>
                  <a:gd name="connsiteY5" fmla="*/ 3329 h 539768"/>
                  <a:gd name="connsiteX6" fmla="*/ 306801 w 473850"/>
                  <a:gd name="connsiteY6" fmla="*/ 1776 h 539768"/>
                  <a:gd name="connsiteX7" fmla="*/ 299551 w 473850"/>
                  <a:gd name="connsiteY7" fmla="*/ 3329 h 539768"/>
                  <a:gd name="connsiteX8" fmla="*/ 292079 w 473850"/>
                  <a:gd name="connsiteY8" fmla="*/ 7028 h 539768"/>
                  <a:gd name="connsiteX9" fmla="*/ 288601 w 473850"/>
                  <a:gd name="connsiteY9" fmla="*/ 14278 h 539768"/>
                  <a:gd name="connsiteX10" fmla="*/ 286604 w 473850"/>
                  <a:gd name="connsiteY10" fmla="*/ 21529 h 539768"/>
                  <a:gd name="connsiteX11" fmla="*/ 281351 w 473850"/>
                  <a:gd name="connsiteY11" fmla="*/ 28779 h 539768"/>
                  <a:gd name="connsiteX12" fmla="*/ 279354 w 473850"/>
                  <a:gd name="connsiteY12" fmla="*/ 36251 h 539768"/>
                  <a:gd name="connsiteX13" fmla="*/ 275655 w 473850"/>
                  <a:gd name="connsiteY13" fmla="*/ 43501 h 539768"/>
                  <a:gd name="connsiteX14" fmla="*/ 270402 w 473850"/>
                  <a:gd name="connsiteY14" fmla="*/ 50751 h 539768"/>
                  <a:gd name="connsiteX15" fmla="*/ 264706 w 473850"/>
                  <a:gd name="connsiteY15" fmla="*/ 58001 h 539768"/>
                  <a:gd name="connsiteX16" fmla="*/ 257455 w 473850"/>
                  <a:gd name="connsiteY16" fmla="*/ 58001 h 539768"/>
                  <a:gd name="connsiteX17" fmla="*/ 250205 w 473850"/>
                  <a:gd name="connsiteY17" fmla="*/ 52749 h 539768"/>
                  <a:gd name="connsiteX18" fmla="*/ 244952 w 473850"/>
                  <a:gd name="connsiteY18" fmla="*/ 45499 h 539768"/>
                  <a:gd name="connsiteX19" fmla="*/ 237480 w 473850"/>
                  <a:gd name="connsiteY19" fmla="*/ 41800 h 539768"/>
                  <a:gd name="connsiteX20" fmla="*/ 230230 w 473850"/>
                  <a:gd name="connsiteY20" fmla="*/ 41800 h 539768"/>
                  <a:gd name="connsiteX21" fmla="*/ 221278 w 473850"/>
                  <a:gd name="connsiteY21" fmla="*/ 43575 h 539768"/>
                  <a:gd name="connsiteX22" fmla="*/ 214028 w 473850"/>
                  <a:gd name="connsiteY22" fmla="*/ 39876 h 539768"/>
                  <a:gd name="connsiteX23" fmla="*/ 206778 w 473850"/>
                  <a:gd name="connsiteY23" fmla="*/ 38100 h 539768"/>
                  <a:gd name="connsiteX24" fmla="*/ 199528 w 473850"/>
                  <a:gd name="connsiteY24" fmla="*/ 39876 h 539768"/>
                  <a:gd name="connsiteX25" fmla="*/ 192278 w 473850"/>
                  <a:gd name="connsiteY25" fmla="*/ 39876 h 539768"/>
                  <a:gd name="connsiteX26" fmla="*/ 184806 w 473850"/>
                  <a:gd name="connsiteY26" fmla="*/ 41873 h 539768"/>
                  <a:gd name="connsiteX27" fmla="*/ 177555 w 473850"/>
                  <a:gd name="connsiteY27" fmla="*/ 39876 h 539768"/>
                  <a:gd name="connsiteX28" fmla="*/ 170305 w 473850"/>
                  <a:gd name="connsiteY28" fmla="*/ 36399 h 539768"/>
                  <a:gd name="connsiteX29" fmla="*/ 163055 w 473850"/>
                  <a:gd name="connsiteY29" fmla="*/ 27447 h 539768"/>
                  <a:gd name="connsiteX30" fmla="*/ 157358 w 473850"/>
                  <a:gd name="connsiteY30" fmla="*/ 20197 h 539768"/>
                  <a:gd name="connsiteX31" fmla="*/ 150108 w 473850"/>
                  <a:gd name="connsiteY31" fmla="*/ 16498 h 539768"/>
                  <a:gd name="connsiteX32" fmla="*/ 142858 w 473850"/>
                  <a:gd name="connsiteY32" fmla="*/ 14500 h 539768"/>
                  <a:gd name="connsiteX33" fmla="*/ 135608 w 473850"/>
                  <a:gd name="connsiteY33" fmla="*/ 12725 h 539768"/>
                  <a:gd name="connsiteX34" fmla="*/ 128358 w 473850"/>
                  <a:gd name="connsiteY34" fmla="*/ 5475 h 539768"/>
                  <a:gd name="connsiteX35" fmla="*/ 120886 w 473850"/>
                  <a:gd name="connsiteY35" fmla="*/ 0 h 539768"/>
                  <a:gd name="connsiteX36" fmla="*/ 113635 w 473850"/>
                  <a:gd name="connsiteY36" fmla="*/ 0 h 539768"/>
                  <a:gd name="connsiteX37" fmla="*/ 106385 w 473850"/>
                  <a:gd name="connsiteY37" fmla="*/ 1997 h 539768"/>
                  <a:gd name="connsiteX38" fmla="*/ 99135 w 473850"/>
                  <a:gd name="connsiteY38" fmla="*/ 3551 h 539768"/>
                  <a:gd name="connsiteX39" fmla="*/ 95436 w 473850"/>
                  <a:gd name="connsiteY39" fmla="*/ 10801 h 539768"/>
                  <a:gd name="connsiteX40" fmla="*/ 95436 w 473850"/>
                  <a:gd name="connsiteY40" fmla="*/ 18273 h 539768"/>
                  <a:gd name="connsiteX41" fmla="*/ 95436 w 473850"/>
                  <a:gd name="connsiteY41" fmla="*/ 25524 h 539768"/>
                  <a:gd name="connsiteX42" fmla="*/ 95436 w 473850"/>
                  <a:gd name="connsiteY42" fmla="*/ 32774 h 539768"/>
                  <a:gd name="connsiteX43" fmla="*/ 90183 w 473850"/>
                  <a:gd name="connsiteY43" fmla="*/ 40024 h 539768"/>
                  <a:gd name="connsiteX44" fmla="*/ 82933 w 473850"/>
                  <a:gd name="connsiteY44" fmla="*/ 42021 h 539768"/>
                  <a:gd name="connsiteX45" fmla="*/ 75461 w 473850"/>
                  <a:gd name="connsiteY45" fmla="*/ 45721 h 539768"/>
                  <a:gd name="connsiteX46" fmla="*/ 69986 w 473850"/>
                  <a:gd name="connsiteY46" fmla="*/ 52971 h 539768"/>
                  <a:gd name="connsiteX47" fmla="*/ 69986 w 473850"/>
                  <a:gd name="connsiteY47" fmla="*/ 60221 h 539768"/>
                  <a:gd name="connsiteX48" fmla="*/ 71984 w 473850"/>
                  <a:gd name="connsiteY48" fmla="*/ 67471 h 539768"/>
                  <a:gd name="connsiteX49" fmla="*/ 71984 w 473850"/>
                  <a:gd name="connsiteY49" fmla="*/ 74721 h 539768"/>
                  <a:gd name="connsiteX50" fmla="*/ 66287 w 473850"/>
                  <a:gd name="connsiteY50" fmla="*/ 82193 h 539768"/>
                  <a:gd name="connsiteX51" fmla="*/ 60813 w 473850"/>
                  <a:gd name="connsiteY51" fmla="*/ 89444 h 539768"/>
                  <a:gd name="connsiteX52" fmla="*/ 60813 w 473850"/>
                  <a:gd name="connsiteY52" fmla="*/ 96694 h 539768"/>
                  <a:gd name="connsiteX53" fmla="*/ 62810 w 473850"/>
                  <a:gd name="connsiteY53" fmla="*/ 105645 h 539768"/>
                  <a:gd name="connsiteX54" fmla="*/ 62810 w 473850"/>
                  <a:gd name="connsiteY54" fmla="*/ 112896 h 539768"/>
                  <a:gd name="connsiteX55" fmla="*/ 59111 w 473850"/>
                  <a:gd name="connsiteY55" fmla="*/ 120146 h 539768"/>
                  <a:gd name="connsiteX56" fmla="*/ 55634 w 473850"/>
                  <a:gd name="connsiteY56" fmla="*/ 127396 h 539768"/>
                  <a:gd name="connsiteX57" fmla="*/ 48162 w 473850"/>
                  <a:gd name="connsiteY57" fmla="*/ 131095 h 539768"/>
                  <a:gd name="connsiteX58" fmla="*/ 38988 w 473850"/>
                  <a:gd name="connsiteY58" fmla="*/ 133093 h 539768"/>
                  <a:gd name="connsiteX59" fmla="*/ 31738 w 473850"/>
                  <a:gd name="connsiteY59" fmla="*/ 131095 h 539768"/>
                  <a:gd name="connsiteX60" fmla="*/ 22786 w 473850"/>
                  <a:gd name="connsiteY60" fmla="*/ 129320 h 539768"/>
                  <a:gd name="connsiteX61" fmla="*/ 15536 w 473850"/>
                  <a:gd name="connsiteY61" fmla="*/ 129320 h 539768"/>
                  <a:gd name="connsiteX62" fmla="*/ 8952 w 473850"/>
                  <a:gd name="connsiteY62" fmla="*/ 128876 h 539768"/>
                  <a:gd name="connsiteX63" fmla="*/ 3477 w 473850"/>
                  <a:gd name="connsiteY63" fmla="*/ 130873 h 539768"/>
                  <a:gd name="connsiteX64" fmla="*/ 1702 w 473850"/>
                  <a:gd name="connsiteY64" fmla="*/ 138123 h 539768"/>
                  <a:gd name="connsiteX65" fmla="*/ 3477 w 473850"/>
                  <a:gd name="connsiteY65" fmla="*/ 145374 h 539768"/>
                  <a:gd name="connsiteX66" fmla="*/ 3477 w 473850"/>
                  <a:gd name="connsiteY66" fmla="*/ 152624 h 539768"/>
                  <a:gd name="connsiteX67" fmla="*/ 3477 w 473850"/>
                  <a:gd name="connsiteY67" fmla="*/ 160096 h 539768"/>
                  <a:gd name="connsiteX68" fmla="*/ 3477 w 473850"/>
                  <a:gd name="connsiteY68" fmla="*/ 167346 h 539768"/>
                  <a:gd name="connsiteX69" fmla="*/ 0 w 473850"/>
                  <a:gd name="connsiteY69" fmla="*/ 174596 h 539768"/>
                  <a:gd name="connsiteX70" fmla="*/ 0 w 473850"/>
                  <a:gd name="connsiteY70" fmla="*/ 181846 h 539768"/>
                  <a:gd name="connsiteX71" fmla="*/ 1776 w 473850"/>
                  <a:gd name="connsiteY71" fmla="*/ 190798 h 539768"/>
                  <a:gd name="connsiteX72" fmla="*/ 3551 w 473850"/>
                  <a:gd name="connsiteY72" fmla="*/ 198048 h 539768"/>
                  <a:gd name="connsiteX73" fmla="*/ 9026 w 473850"/>
                  <a:gd name="connsiteY73" fmla="*/ 207222 h 539768"/>
                  <a:gd name="connsiteX74" fmla="*/ 12725 w 473850"/>
                  <a:gd name="connsiteY74" fmla="*/ 214472 h 539768"/>
                  <a:gd name="connsiteX75" fmla="*/ 14500 w 473850"/>
                  <a:gd name="connsiteY75" fmla="*/ 221944 h 539768"/>
                  <a:gd name="connsiteX76" fmla="*/ 19975 w 473850"/>
                  <a:gd name="connsiteY76" fmla="*/ 229194 h 539768"/>
                  <a:gd name="connsiteX77" fmla="*/ 25228 w 473850"/>
                  <a:gd name="connsiteY77" fmla="*/ 236445 h 539768"/>
                  <a:gd name="connsiteX78" fmla="*/ 32700 w 473850"/>
                  <a:gd name="connsiteY78" fmla="*/ 243695 h 539768"/>
                  <a:gd name="connsiteX79" fmla="*/ 38174 w 473850"/>
                  <a:gd name="connsiteY79" fmla="*/ 250945 h 539768"/>
                  <a:gd name="connsiteX80" fmla="*/ 41873 w 473850"/>
                  <a:gd name="connsiteY80" fmla="*/ 258195 h 539768"/>
                  <a:gd name="connsiteX81" fmla="*/ 45351 w 473850"/>
                  <a:gd name="connsiteY81" fmla="*/ 265667 h 539768"/>
                  <a:gd name="connsiteX82" fmla="*/ 47126 w 473850"/>
                  <a:gd name="connsiteY82" fmla="*/ 272918 h 539768"/>
                  <a:gd name="connsiteX83" fmla="*/ 47126 w 473850"/>
                  <a:gd name="connsiteY83" fmla="*/ 280168 h 539768"/>
                  <a:gd name="connsiteX84" fmla="*/ 47126 w 473850"/>
                  <a:gd name="connsiteY84" fmla="*/ 287418 h 539768"/>
                  <a:gd name="connsiteX85" fmla="*/ 49124 w 473850"/>
                  <a:gd name="connsiteY85" fmla="*/ 294668 h 539768"/>
                  <a:gd name="connsiteX86" fmla="*/ 52601 w 473850"/>
                  <a:gd name="connsiteY86" fmla="*/ 302140 h 539768"/>
                  <a:gd name="connsiteX87" fmla="*/ 60073 w 473850"/>
                  <a:gd name="connsiteY87" fmla="*/ 305617 h 539768"/>
                  <a:gd name="connsiteX88" fmla="*/ 67323 w 473850"/>
                  <a:gd name="connsiteY88" fmla="*/ 303620 h 539768"/>
                  <a:gd name="connsiteX89" fmla="*/ 72798 w 473850"/>
                  <a:gd name="connsiteY89" fmla="*/ 296370 h 539768"/>
                  <a:gd name="connsiteX90" fmla="*/ 80048 w 473850"/>
                  <a:gd name="connsiteY90" fmla="*/ 292893 h 539768"/>
                  <a:gd name="connsiteX91" fmla="*/ 87520 w 473850"/>
                  <a:gd name="connsiteY91" fmla="*/ 298367 h 539768"/>
                  <a:gd name="connsiteX92" fmla="*/ 94770 w 473850"/>
                  <a:gd name="connsiteY92" fmla="*/ 305617 h 539768"/>
                  <a:gd name="connsiteX93" fmla="*/ 100023 w 473850"/>
                  <a:gd name="connsiteY93" fmla="*/ 312867 h 539768"/>
                  <a:gd name="connsiteX94" fmla="*/ 103722 w 473850"/>
                  <a:gd name="connsiteY94" fmla="*/ 320118 h 539768"/>
                  <a:gd name="connsiteX95" fmla="*/ 107199 w 473850"/>
                  <a:gd name="connsiteY95" fmla="*/ 327590 h 539768"/>
                  <a:gd name="connsiteX96" fmla="*/ 109197 w 473850"/>
                  <a:gd name="connsiteY96" fmla="*/ 334840 h 539768"/>
                  <a:gd name="connsiteX97" fmla="*/ 110972 w 473850"/>
                  <a:gd name="connsiteY97" fmla="*/ 342090 h 539768"/>
                  <a:gd name="connsiteX98" fmla="*/ 112970 w 473850"/>
                  <a:gd name="connsiteY98" fmla="*/ 349340 h 539768"/>
                  <a:gd name="connsiteX99" fmla="*/ 116447 w 473850"/>
                  <a:gd name="connsiteY99" fmla="*/ 356591 h 539768"/>
                  <a:gd name="connsiteX100" fmla="*/ 116447 w 473850"/>
                  <a:gd name="connsiteY100" fmla="*/ 364063 h 539768"/>
                  <a:gd name="connsiteX101" fmla="*/ 118222 w 473850"/>
                  <a:gd name="connsiteY101" fmla="*/ 371313 h 539768"/>
                  <a:gd name="connsiteX102" fmla="*/ 118222 w 473850"/>
                  <a:gd name="connsiteY102" fmla="*/ 378563 h 539768"/>
                  <a:gd name="connsiteX103" fmla="*/ 120220 w 473850"/>
                  <a:gd name="connsiteY103" fmla="*/ 387515 h 539768"/>
                  <a:gd name="connsiteX104" fmla="*/ 123919 w 473850"/>
                  <a:gd name="connsiteY104" fmla="*/ 394765 h 539768"/>
                  <a:gd name="connsiteX105" fmla="*/ 129172 w 473850"/>
                  <a:gd name="connsiteY105" fmla="*/ 402015 h 539768"/>
                  <a:gd name="connsiteX106" fmla="*/ 131169 w 473850"/>
                  <a:gd name="connsiteY106" fmla="*/ 411189 h 539768"/>
                  <a:gd name="connsiteX107" fmla="*/ 132723 w 473850"/>
                  <a:gd name="connsiteY107" fmla="*/ 418439 h 539768"/>
                  <a:gd name="connsiteX108" fmla="*/ 138419 w 473850"/>
                  <a:gd name="connsiteY108" fmla="*/ 427391 h 539768"/>
                  <a:gd name="connsiteX109" fmla="*/ 145669 w 473850"/>
                  <a:gd name="connsiteY109" fmla="*/ 434863 h 539768"/>
                  <a:gd name="connsiteX110" fmla="*/ 149369 w 473850"/>
                  <a:gd name="connsiteY110" fmla="*/ 442113 h 539768"/>
                  <a:gd name="connsiteX111" fmla="*/ 156619 w 473850"/>
                  <a:gd name="connsiteY111" fmla="*/ 447588 h 539768"/>
                  <a:gd name="connsiteX112" fmla="*/ 163869 w 473850"/>
                  <a:gd name="connsiteY112" fmla="*/ 454838 h 539768"/>
                  <a:gd name="connsiteX113" fmla="*/ 163203 w 473850"/>
                  <a:gd name="connsiteY113" fmla="*/ 459647 h 539768"/>
                  <a:gd name="connsiteX114" fmla="*/ 177629 w 473850"/>
                  <a:gd name="connsiteY114" fmla="*/ 459647 h 539768"/>
                  <a:gd name="connsiteX115" fmla="*/ 203005 w 473850"/>
                  <a:gd name="connsiteY115" fmla="*/ 472593 h 539768"/>
                  <a:gd name="connsiteX116" fmla="*/ 205002 w 473850"/>
                  <a:gd name="connsiteY116" fmla="*/ 488795 h 539768"/>
                  <a:gd name="connsiteX117" fmla="*/ 195829 w 473850"/>
                  <a:gd name="connsiteY117" fmla="*/ 497969 h 539768"/>
                  <a:gd name="connsiteX118" fmla="*/ 188579 w 473850"/>
                  <a:gd name="connsiteY118" fmla="*/ 505219 h 539768"/>
                  <a:gd name="connsiteX119" fmla="*/ 186803 w 473850"/>
                  <a:gd name="connsiteY119" fmla="*/ 512691 h 539768"/>
                  <a:gd name="connsiteX120" fmla="*/ 201451 w 473850"/>
                  <a:gd name="connsiteY120" fmla="*/ 517944 h 539768"/>
                  <a:gd name="connsiteX121" fmla="*/ 208702 w 473850"/>
                  <a:gd name="connsiteY121" fmla="*/ 510694 h 539768"/>
                  <a:gd name="connsiteX122" fmla="*/ 224903 w 473850"/>
                  <a:gd name="connsiteY122" fmla="*/ 505219 h 539768"/>
                  <a:gd name="connsiteX123" fmla="*/ 252277 w 473850"/>
                  <a:gd name="connsiteY123" fmla="*/ 506995 h 539768"/>
                  <a:gd name="connsiteX124" fmla="*/ 255976 w 473850"/>
                  <a:gd name="connsiteY124" fmla="*/ 514245 h 539768"/>
                  <a:gd name="connsiteX125" fmla="*/ 257529 w 473850"/>
                  <a:gd name="connsiteY125" fmla="*/ 521495 h 539768"/>
                  <a:gd name="connsiteX126" fmla="*/ 261228 w 473850"/>
                  <a:gd name="connsiteY126" fmla="*/ 523493 h 539768"/>
                  <a:gd name="connsiteX127" fmla="*/ 266703 w 473850"/>
                  <a:gd name="connsiteY127" fmla="*/ 525268 h 539768"/>
                  <a:gd name="connsiteX128" fmla="*/ 272178 w 473850"/>
                  <a:gd name="connsiteY128" fmla="*/ 521569 h 539768"/>
                  <a:gd name="connsiteX129" fmla="*/ 277652 w 473850"/>
                  <a:gd name="connsiteY129" fmla="*/ 523567 h 539768"/>
                  <a:gd name="connsiteX130" fmla="*/ 279428 w 473850"/>
                  <a:gd name="connsiteY130" fmla="*/ 539769 h 539768"/>
                  <a:gd name="connsiteX131" fmla="*/ 288601 w 473850"/>
                  <a:gd name="connsiteY131" fmla="*/ 520089 h 539768"/>
                  <a:gd name="connsiteX132" fmla="*/ 292301 w 473850"/>
                  <a:gd name="connsiteY132" fmla="*/ 467341 h 539768"/>
                  <a:gd name="connsiteX133" fmla="*/ 295778 w 473850"/>
                  <a:gd name="connsiteY133" fmla="*/ 425541 h 539768"/>
                  <a:gd name="connsiteX134" fmla="*/ 311980 w 473850"/>
                  <a:gd name="connsiteY134" fmla="*/ 403865 h 539768"/>
                  <a:gd name="connsiteX135" fmla="*/ 333878 w 473850"/>
                  <a:gd name="connsiteY135" fmla="*/ 392915 h 539768"/>
                  <a:gd name="connsiteX136" fmla="*/ 332103 w 473850"/>
                  <a:gd name="connsiteY136" fmla="*/ 387441 h 539768"/>
                  <a:gd name="connsiteX137" fmla="*/ 326628 w 473850"/>
                  <a:gd name="connsiteY137" fmla="*/ 376492 h 539768"/>
                  <a:gd name="connsiteX138" fmla="*/ 333878 w 473850"/>
                  <a:gd name="connsiteY138" fmla="*/ 345641 h 539768"/>
                  <a:gd name="connsiteX139" fmla="*/ 384703 w 473850"/>
                  <a:gd name="connsiteY139" fmla="*/ 298589 h 539768"/>
                  <a:gd name="connsiteX140" fmla="*/ 437452 w 473850"/>
                  <a:gd name="connsiteY140" fmla="*/ 303842 h 539768"/>
                  <a:gd name="connsiteX141" fmla="*/ 471853 w 473850"/>
                  <a:gd name="connsiteY141" fmla="*/ 292893 h 539768"/>
                  <a:gd name="connsiteX142" fmla="*/ 473851 w 473850"/>
                  <a:gd name="connsiteY142" fmla="*/ 242067 h 539768"/>
                  <a:gd name="connsiteX143" fmla="*/ 455651 w 473850"/>
                  <a:gd name="connsiteY143" fmla="*/ 220391 h 539768"/>
                  <a:gd name="connsiteX144" fmla="*/ 447292 w 473850"/>
                  <a:gd name="connsiteY144" fmla="*/ 219059 h 539768"/>
                  <a:gd name="connsiteX145" fmla="*/ 447292 w 473850"/>
                  <a:gd name="connsiteY145" fmla="*/ 226309 h 539768"/>
                  <a:gd name="connsiteX146" fmla="*/ 443592 w 473850"/>
                  <a:gd name="connsiteY146" fmla="*/ 233559 h 539768"/>
                  <a:gd name="connsiteX147" fmla="*/ 439893 w 473850"/>
                  <a:gd name="connsiteY147" fmla="*/ 241031 h 539768"/>
                  <a:gd name="connsiteX148" fmla="*/ 432643 w 473850"/>
                  <a:gd name="connsiteY148" fmla="*/ 246284 h 539768"/>
                  <a:gd name="connsiteX149" fmla="*/ 425393 w 473850"/>
                  <a:gd name="connsiteY149" fmla="*/ 246284 h 539768"/>
                  <a:gd name="connsiteX150" fmla="*/ 416219 w 473850"/>
                  <a:gd name="connsiteY150" fmla="*/ 242585 h 539768"/>
                  <a:gd name="connsiteX151" fmla="*/ 408969 w 473850"/>
                  <a:gd name="connsiteY151" fmla="*/ 239108 h 539768"/>
                  <a:gd name="connsiteX152" fmla="*/ 401719 w 473850"/>
                  <a:gd name="connsiteY152" fmla="*/ 237332 h 539768"/>
                  <a:gd name="connsiteX153" fmla="*/ 394247 w 473850"/>
                  <a:gd name="connsiteY153" fmla="*/ 233633 h 539768"/>
                  <a:gd name="connsiteX154" fmla="*/ 386997 w 473850"/>
                  <a:gd name="connsiteY154" fmla="*/ 226383 h 539768"/>
                  <a:gd name="connsiteX155" fmla="*/ 385221 w 473850"/>
                  <a:gd name="connsiteY155" fmla="*/ 219133 h 539768"/>
                  <a:gd name="connsiteX156" fmla="*/ 379747 w 473850"/>
                  <a:gd name="connsiteY156" fmla="*/ 211883 h 539768"/>
                  <a:gd name="connsiteX157" fmla="*/ 372496 w 473850"/>
                  <a:gd name="connsiteY157" fmla="*/ 206186 h 539768"/>
                  <a:gd name="connsiteX158" fmla="*/ 367244 w 473850"/>
                  <a:gd name="connsiteY158" fmla="*/ 195459 h 539768"/>
                  <a:gd name="connsiteX159" fmla="*/ 363545 w 473850"/>
                  <a:gd name="connsiteY159" fmla="*/ 187987 h 539768"/>
                  <a:gd name="connsiteX160" fmla="*/ 363545 w 473850"/>
                  <a:gd name="connsiteY160" fmla="*/ 180737 h 539768"/>
                  <a:gd name="connsiteX161" fmla="*/ 365320 w 473850"/>
                  <a:gd name="connsiteY161" fmla="*/ 173486 h 539768"/>
                  <a:gd name="connsiteX162" fmla="*/ 368797 w 473850"/>
                  <a:gd name="connsiteY162" fmla="*/ 166236 h 539768"/>
                  <a:gd name="connsiteX163" fmla="*/ 370795 w 473850"/>
                  <a:gd name="connsiteY163" fmla="*/ 158986 h 539768"/>
                  <a:gd name="connsiteX164" fmla="*/ 376048 w 473850"/>
                  <a:gd name="connsiteY164" fmla="*/ 151736 h 539768"/>
                  <a:gd name="connsiteX165" fmla="*/ 381744 w 473850"/>
                  <a:gd name="connsiteY165" fmla="*/ 144264 h 539768"/>
                  <a:gd name="connsiteX166" fmla="*/ 385221 w 473850"/>
                  <a:gd name="connsiteY166" fmla="*/ 137014 h 539768"/>
                  <a:gd name="connsiteX167" fmla="*/ 385221 w 473850"/>
                  <a:gd name="connsiteY167" fmla="*/ 129763 h 539768"/>
                  <a:gd name="connsiteX168" fmla="*/ 383446 w 473850"/>
                  <a:gd name="connsiteY168" fmla="*/ 120590 h 539768"/>
                  <a:gd name="connsiteX169" fmla="*/ 381670 w 473850"/>
                  <a:gd name="connsiteY169" fmla="*/ 113340 h 539768"/>
                  <a:gd name="connsiteX170" fmla="*/ 383446 w 473850"/>
                  <a:gd name="connsiteY170" fmla="*/ 104388 h 539768"/>
                  <a:gd name="connsiteX171" fmla="*/ 385221 w 473850"/>
                  <a:gd name="connsiteY171" fmla="*/ 97138 h 539768"/>
                  <a:gd name="connsiteX172" fmla="*/ 386997 w 473850"/>
                  <a:gd name="connsiteY172" fmla="*/ 89887 h 539768"/>
                  <a:gd name="connsiteX173" fmla="*/ 388994 w 473850"/>
                  <a:gd name="connsiteY173" fmla="*/ 82415 h 539768"/>
                  <a:gd name="connsiteX174" fmla="*/ 390770 w 473850"/>
                  <a:gd name="connsiteY174" fmla="*/ 75165 h 539768"/>
                  <a:gd name="connsiteX175" fmla="*/ 390770 w 473850"/>
                  <a:gd name="connsiteY175" fmla="*/ 65991 h 539768"/>
                  <a:gd name="connsiteX176" fmla="*/ 387071 w 473850"/>
                  <a:gd name="connsiteY176" fmla="*/ 58741 h 539768"/>
                  <a:gd name="connsiteX177" fmla="*/ 381818 w 473850"/>
                  <a:gd name="connsiteY177" fmla="*/ 51491 h 539768"/>
                  <a:gd name="connsiteX178" fmla="*/ 376121 w 473850"/>
                  <a:gd name="connsiteY178" fmla="*/ 44241 h 539768"/>
                  <a:gd name="connsiteX179" fmla="*/ 368871 w 473850"/>
                  <a:gd name="connsiteY179" fmla="*/ 40542 h 539768"/>
                  <a:gd name="connsiteX180" fmla="*/ 363619 w 473850"/>
                  <a:gd name="connsiteY180" fmla="*/ 33292 h 539768"/>
                  <a:gd name="connsiteX181" fmla="*/ 357922 w 473850"/>
                  <a:gd name="connsiteY181" fmla="*/ 26041 h 539768"/>
                  <a:gd name="connsiteX182" fmla="*/ 350524 w 473850"/>
                  <a:gd name="connsiteY182" fmla="*/ 21529 h 53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473850" h="539768">
                    <a:moveTo>
                      <a:pt x="350524" y="21529"/>
                    </a:moveTo>
                    <a:lnTo>
                      <a:pt x="343274" y="18051"/>
                    </a:lnTo>
                    <a:lnTo>
                      <a:pt x="336024" y="16276"/>
                    </a:lnTo>
                    <a:lnTo>
                      <a:pt x="328551" y="9026"/>
                    </a:lnTo>
                    <a:lnTo>
                      <a:pt x="321301" y="3329"/>
                    </a:lnTo>
                    <a:lnTo>
                      <a:pt x="314051" y="3329"/>
                    </a:lnTo>
                    <a:lnTo>
                      <a:pt x="306801" y="1776"/>
                    </a:lnTo>
                    <a:lnTo>
                      <a:pt x="299551" y="3329"/>
                    </a:lnTo>
                    <a:lnTo>
                      <a:pt x="292079" y="7028"/>
                    </a:lnTo>
                    <a:lnTo>
                      <a:pt x="288601" y="14278"/>
                    </a:lnTo>
                    <a:lnTo>
                      <a:pt x="286604" y="21529"/>
                    </a:lnTo>
                    <a:lnTo>
                      <a:pt x="281351" y="28779"/>
                    </a:lnTo>
                    <a:lnTo>
                      <a:pt x="279354" y="36251"/>
                    </a:lnTo>
                    <a:lnTo>
                      <a:pt x="275655" y="43501"/>
                    </a:lnTo>
                    <a:lnTo>
                      <a:pt x="270402" y="50751"/>
                    </a:lnTo>
                    <a:lnTo>
                      <a:pt x="264706" y="58001"/>
                    </a:lnTo>
                    <a:lnTo>
                      <a:pt x="257455" y="58001"/>
                    </a:lnTo>
                    <a:lnTo>
                      <a:pt x="250205" y="52749"/>
                    </a:lnTo>
                    <a:lnTo>
                      <a:pt x="244952" y="45499"/>
                    </a:lnTo>
                    <a:lnTo>
                      <a:pt x="237480" y="41800"/>
                    </a:lnTo>
                    <a:lnTo>
                      <a:pt x="230230" y="41800"/>
                    </a:lnTo>
                    <a:lnTo>
                      <a:pt x="221278" y="43575"/>
                    </a:lnTo>
                    <a:lnTo>
                      <a:pt x="214028" y="39876"/>
                    </a:lnTo>
                    <a:lnTo>
                      <a:pt x="206778" y="38100"/>
                    </a:lnTo>
                    <a:lnTo>
                      <a:pt x="199528" y="39876"/>
                    </a:lnTo>
                    <a:lnTo>
                      <a:pt x="192278" y="39876"/>
                    </a:lnTo>
                    <a:lnTo>
                      <a:pt x="184806" y="41873"/>
                    </a:lnTo>
                    <a:lnTo>
                      <a:pt x="177555" y="39876"/>
                    </a:lnTo>
                    <a:lnTo>
                      <a:pt x="170305" y="36399"/>
                    </a:lnTo>
                    <a:lnTo>
                      <a:pt x="163055" y="27447"/>
                    </a:lnTo>
                    <a:lnTo>
                      <a:pt x="157358" y="20197"/>
                    </a:lnTo>
                    <a:lnTo>
                      <a:pt x="150108" y="16498"/>
                    </a:lnTo>
                    <a:lnTo>
                      <a:pt x="142858" y="14500"/>
                    </a:lnTo>
                    <a:lnTo>
                      <a:pt x="135608" y="12725"/>
                    </a:lnTo>
                    <a:lnTo>
                      <a:pt x="128358" y="5475"/>
                    </a:lnTo>
                    <a:lnTo>
                      <a:pt x="120886" y="0"/>
                    </a:lnTo>
                    <a:lnTo>
                      <a:pt x="113635" y="0"/>
                    </a:lnTo>
                    <a:lnTo>
                      <a:pt x="106385" y="1997"/>
                    </a:lnTo>
                    <a:lnTo>
                      <a:pt x="99135" y="3551"/>
                    </a:lnTo>
                    <a:lnTo>
                      <a:pt x="95436" y="10801"/>
                    </a:lnTo>
                    <a:lnTo>
                      <a:pt x="95436" y="18273"/>
                    </a:lnTo>
                    <a:lnTo>
                      <a:pt x="95436" y="25524"/>
                    </a:lnTo>
                    <a:lnTo>
                      <a:pt x="95436" y="32774"/>
                    </a:lnTo>
                    <a:lnTo>
                      <a:pt x="90183" y="40024"/>
                    </a:lnTo>
                    <a:lnTo>
                      <a:pt x="82933" y="42021"/>
                    </a:lnTo>
                    <a:lnTo>
                      <a:pt x="75461" y="45721"/>
                    </a:lnTo>
                    <a:lnTo>
                      <a:pt x="69986" y="52971"/>
                    </a:lnTo>
                    <a:lnTo>
                      <a:pt x="69986" y="60221"/>
                    </a:lnTo>
                    <a:lnTo>
                      <a:pt x="71984" y="67471"/>
                    </a:lnTo>
                    <a:lnTo>
                      <a:pt x="71984" y="74721"/>
                    </a:lnTo>
                    <a:lnTo>
                      <a:pt x="66287" y="82193"/>
                    </a:lnTo>
                    <a:lnTo>
                      <a:pt x="60813" y="89444"/>
                    </a:lnTo>
                    <a:lnTo>
                      <a:pt x="60813" y="96694"/>
                    </a:lnTo>
                    <a:lnTo>
                      <a:pt x="62810" y="105645"/>
                    </a:lnTo>
                    <a:lnTo>
                      <a:pt x="62810" y="112896"/>
                    </a:lnTo>
                    <a:lnTo>
                      <a:pt x="59111" y="120146"/>
                    </a:lnTo>
                    <a:lnTo>
                      <a:pt x="55634" y="127396"/>
                    </a:lnTo>
                    <a:lnTo>
                      <a:pt x="48162" y="131095"/>
                    </a:lnTo>
                    <a:lnTo>
                      <a:pt x="38988" y="133093"/>
                    </a:lnTo>
                    <a:lnTo>
                      <a:pt x="31738" y="131095"/>
                    </a:lnTo>
                    <a:lnTo>
                      <a:pt x="22786" y="129320"/>
                    </a:lnTo>
                    <a:lnTo>
                      <a:pt x="15536" y="129320"/>
                    </a:lnTo>
                    <a:lnTo>
                      <a:pt x="8952" y="128876"/>
                    </a:lnTo>
                    <a:lnTo>
                      <a:pt x="3477" y="130873"/>
                    </a:lnTo>
                    <a:lnTo>
                      <a:pt x="1702" y="138123"/>
                    </a:lnTo>
                    <a:lnTo>
                      <a:pt x="3477" y="145374"/>
                    </a:lnTo>
                    <a:lnTo>
                      <a:pt x="3477" y="152624"/>
                    </a:lnTo>
                    <a:lnTo>
                      <a:pt x="3477" y="160096"/>
                    </a:lnTo>
                    <a:lnTo>
                      <a:pt x="3477" y="167346"/>
                    </a:lnTo>
                    <a:lnTo>
                      <a:pt x="0" y="174596"/>
                    </a:lnTo>
                    <a:lnTo>
                      <a:pt x="0" y="181846"/>
                    </a:lnTo>
                    <a:lnTo>
                      <a:pt x="1776" y="190798"/>
                    </a:lnTo>
                    <a:lnTo>
                      <a:pt x="3551" y="198048"/>
                    </a:lnTo>
                    <a:lnTo>
                      <a:pt x="9026" y="207222"/>
                    </a:lnTo>
                    <a:lnTo>
                      <a:pt x="12725" y="214472"/>
                    </a:lnTo>
                    <a:lnTo>
                      <a:pt x="14500" y="221944"/>
                    </a:lnTo>
                    <a:lnTo>
                      <a:pt x="19975" y="229194"/>
                    </a:lnTo>
                    <a:lnTo>
                      <a:pt x="25228" y="236445"/>
                    </a:lnTo>
                    <a:lnTo>
                      <a:pt x="32700" y="243695"/>
                    </a:lnTo>
                    <a:lnTo>
                      <a:pt x="38174" y="250945"/>
                    </a:lnTo>
                    <a:lnTo>
                      <a:pt x="41873" y="258195"/>
                    </a:lnTo>
                    <a:lnTo>
                      <a:pt x="45351" y="265667"/>
                    </a:lnTo>
                    <a:lnTo>
                      <a:pt x="47126" y="272918"/>
                    </a:lnTo>
                    <a:lnTo>
                      <a:pt x="47126" y="280168"/>
                    </a:lnTo>
                    <a:lnTo>
                      <a:pt x="47126" y="287418"/>
                    </a:lnTo>
                    <a:lnTo>
                      <a:pt x="49124" y="294668"/>
                    </a:lnTo>
                    <a:lnTo>
                      <a:pt x="52601" y="302140"/>
                    </a:lnTo>
                    <a:lnTo>
                      <a:pt x="60073" y="305617"/>
                    </a:lnTo>
                    <a:lnTo>
                      <a:pt x="67323" y="303620"/>
                    </a:lnTo>
                    <a:lnTo>
                      <a:pt x="72798" y="296370"/>
                    </a:lnTo>
                    <a:lnTo>
                      <a:pt x="80048" y="292893"/>
                    </a:lnTo>
                    <a:lnTo>
                      <a:pt x="87520" y="298367"/>
                    </a:lnTo>
                    <a:lnTo>
                      <a:pt x="94770" y="305617"/>
                    </a:lnTo>
                    <a:lnTo>
                      <a:pt x="100023" y="312867"/>
                    </a:lnTo>
                    <a:lnTo>
                      <a:pt x="103722" y="320118"/>
                    </a:lnTo>
                    <a:lnTo>
                      <a:pt x="107199" y="327590"/>
                    </a:lnTo>
                    <a:lnTo>
                      <a:pt x="109197" y="334840"/>
                    </a:lnTo>
                    <a:lnTo>
                      <a:pt x="110972" y="342090"/>
                    </a:lnTo>
                    <a:lnTo>
                      <a:pt x="112970" y="349340"/>
                    </a:lnTo>
                    <a:lnTo>
                      <a:pt x="116447" y="356591"/>
                    </a:lnTo>
                    <a:lnTo>
                      <a:pt x="116447" y="364063"/>
                    </a:lnTo>
                    <a:lnTo>
                      <a:pt x="118222" y="371313"/>
                    </a:lnTo>
                    <a:lnTo>
                      <a:pt x="118222" y="378563"/>
                    </a:lnTo>
                    <a:lnTo>
                      <a:pt x="120220" y="387515"/>
                    </a:lnTo>
                    <a:lnTo>
                      <a:pt x="123919" y="394765"/>
                    </a:lnTo>
                    <a:lnTo>
                      <a:pt x="129172" y="402015"/>
                    </a:lnTo>
                    <a:lnTo>
                      <a:pt x="131169" y="411189"/>
                    </a:lnTo>
                    <a:lnTo>
                      <a:pt x="132723" y="418439"/>
                    </a:lnTo>
                    <a:lnTo>
                      <a:pt x="138419" y="427391"/>
                    </a:lnTo>
                    <a:lnTo>
                      <a:pt x="145669" y="434863"/>
                    </a:lnTo>
                    <a:lnTo>
                      <a:pt x="149369" y="442113"/>
                    </a:lnTo>
                    <a:lnTo>
                      <a:pt x="156619" y="447588"/>
                    </a:lnTo>
                    <a:lnTo>
                      <a:pt x="163869" y="454838"/>
                    </a:lnTo>
                    <a:lnTo>
                      <a:pt x="163203" y="459647"/>
                    </a:lnTo>
                    <a:lnTo>
                      <a:pt x="177629" y="459647"/>
                    </a:lnTo>
                    <a:lnTo>
                      <a:pt x="203005" y="472593"/>
                    </a:lnTo>
                    <a:lnTo>
                      <a:pt x="205002" y="488795"/>
                    </a:lnTo>
                    <a:lnTo>
                      <a:pt x="195829" y="497969"/>
                    </a:lnTo>
                    <a:lnTo>
                      <a:pt x="188579" y="505219"/>
                    </a:lnTo>
                    <a:lnTo>
                      <a:pt x="186803" y="512691"/>
                    </a:lnTo>
                    <a:lnTo>
                      <a:pt x="201451" y="517944"/>
                    </a:lnTo>
                    <a:lnTo>
                      <a:pt x="208702" y="510694"/>
                    </a:lnTo>
                    <a:lnTo>
                      <a:pt x="224903" y="505219"/>
                    </a:lnTo>
                    <a:lnTo>
                      <a:pt x="252277" y="506995"/>
                    </a:lnTo>
                    <a:lnTo>
                      <a:pt x="255976" y="514245"/>
                    </a:lnTo>
                    <a:lnTo>
                      <a:pt x="257529" y="521495"/>
                    </a:lnTo>
                    <a:lnTo>
                      <a:pt x="261228" y="523493"/>
                    </a:lnTo>
                    <a:lnTo>
                      <a:pt x="266703" y="525268"/>
                    </a:lnTo>
                    <a:lnTo>
                      <a:pt x="272178" y="521569"/>
                    </a:lnTo>
                    <a:lnTo>
                      <a:pt x="277652" y="523567"/>
                    </a:lnTo>
                    <a:lnTo>
                      <a:pt x="279428" y="539769"/>
                    </a:lnTo>
                    <a:lnTo>
                      <a:pt x="288601" y="520089"/>
                    </a:lnTo>
                    <a:lnTo>
                      <a:pt x="292301" y="467341"/>
                    </a:lnTo>
                    <a:lnTo>
                      <a:pt x="295778" y="425541"/>
                    </a:lnTo>
                    <a:lnTo>
                      <a:pt x="311980" y="403865"/>
                    </a:lnTo>
                    <a:lnTo>
                      <a:pt x="333878" y="392915"/>
                    </a:lnTo>
                    <a:lnTo>
                      <a:pt x="332103" y="387441"/>
                    </a:lnTo>
                    <a:lnTo>
                      <a:pt x="326628" y="376492"/>
                    </a:lnTo>
                    <a:lnTo>
                      <a:pt x="333878" y="345641"/>
                    </a:lnTo>
                    <a:lnTo>
                      <a:pt x="384703" y="298589"/>
                    </a:lnTo>
                    <a:lnTo>
                      <a:pt x="437452" y="303842"/>
                    </a:lnTo>
                    <a:lnTo>
                      <a:pt x="471853" y="292893"/>
                    </a:lnTo>
                    <a:lnTo>
                      <a:pt x="473851" y="242067"/>
                    </a:lnTo>
                    <a:lnTo>
                      <a:pt x="455651" y="220391"/>
                    </a:lnTo>
                    <a:lnTo>
                      <a:pt x="447292" y="219059"/>
                    </a:lnTo>
                    <a:lnTo>
                      <a:pt x="447292" y="226309"/>
                    </a:lnTo>
                    <a:lnTo>
                      <a:pt x="443592" y="233559"/>
                    </a:lnTo>
                    <a:lnTo>
                      <a:pt x="439893" y="241031"/>
                    </a:lnTo>
                    <a:lnTo>
                      <a:pt x="432643" y="246284"/>
                    </a:lnTo>
                    <a:lnTo>
                      <a:pt x="425393" y="246284"/>
                    </a:lnTo>
                    <a:lnTo>
                      <a:pt x="416219" y="242585"/>
                    </a:lnTo>
                    <a:lnTo>
                      <a:pt x="408969" y="239108"/>
                    </a:lnTo>
                    <a:lnTo>
                      <a:pt x="401719" y="237332"/>
                    </a:lnTo>
                    <a:lnTo>
                      <a:pt x="394247" y="233633"/>
                    </a:lnTo>
                    <a:lnTo>
                      <a:pt x="386997" y="226383"/>
                    </a:lnTo>
                    <a:lnTo>
                      <a:pt x="385221" y="219133"/>
                    </a:lnTo>
                    <a:lnTo>
                      <a:pt x="379747" y="211883"/>
                    </a:lnTo>
                    <a:lnTo>
                      <a:pt x="372496" y="206186"/>
                    </a:lnTo>
                    <a:lnTo>
                      <a:pt x="367244" y="195459"/>
                    </a:lnTo>
                    <a:lnTo>
                      <a:pt x="363545" y="187987"/>
                    </a:lnTo>
                    <a:lnTo>
                      <a:pt x="363545" y="180737"/>
                    </a:lnTo>
                    <a:lnTo>
                      <a:pt x="365320" y="173486"/>
                    </a:lnTo>
                    <a:lnTo>
                      <a:pt x="368797" y="166236"/>
                    </a:lnTo>
                    <a:lnTo>
                      <a:pt x="370795" y="158986"/>
                    </a:lnTo>
                    <a:lnTo>
                      <a:pt x="376048" y="151736"/>
                    </a:lnTo>
                    <a:lnTo>
                      <a:pt x="381744" y="144264"/>
                    </a:lnTo>
                    <a:lnTo>
                      <a:pt x="385221" y="137014"/>
                    </a:lnTo>
                    <a:lnTo>
                      <a:pt x="385221" y="129763"/>
                    </a:lnTo>
                    <a:lnTo>
                      <a:pt x="383446" y="120590"/>
                    </a:lnTo>
                    <a:lnTo>
                      <a:pt x="381670" y="113340"/>
                    </a:lnTo>
                    <a:lnTo>
                      <a:pt x="383446" y="104388"/>
                    </a:lnTo>
                    <a:lnTo>
                      <a:pt x="385221" y="97138"/>
                    </a:lnTo>
                    <a:lnTo>
                      <a:pt x="386997" y="89887"/>
                    </a:lnTo>
                    <a:lnTo>
                      <a:pt x="388994" y="82415"/>
                    </a:lnTo>
                    <a:lnTo>
                      <a:pt x="390770" y="75165"/>
                    </a:lnTo>
                    <a:lnTo>
                      <a:pt x="390770" y="65991"/>
                    </a:lnTo>
                    <a:lnTo>
                      <a:pt x="387071" y="58741"/>
                    </a:lnTo>
                    <a:lnTo>
                      <a:pt x="381818" y="51491"/>
                    </a:lnTo>
                    <a:lnTo>
                      <a:pt x="376121" y="44241"/>
                    </a:lnTo>
                    <a:lnTo>
                      <a:pt x="368871" y="40542"/>
                    </a:lnTo>
                    <a:lnTo>
                      <a:pt x="363619" y="33292"/>
                    </a:lnTo>
                    <a:lnTo>
                      <a:pt x="357922" y="26041"/>
                    </a:lnTo>
                    <a:lnTo>
                      <a:pt x="350524" y="21529"/>
                    </a:lnTo>
                  </a:path>
                </a:pathLst>
              </a:custGeom>
              <a:solidFill>
                <a:srgbClr val="338573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F7872226-C21D-4523-97F2-DFADF71F5BE4}"/>
                  </a:ext>
                </a:extLst>
              </p:cNvPr>
              <p:cNvSpPr/>
              <p:nvPr/>
            </p:nvSpPr>
            <p:spPr>
              <a:xfrm>
                <a:off x="1190543" y="3991378"/>
                <a:ext cx="178221" cy="287713"/>
              </a:xfrm>
              <a:custGeom>
                <a:avLst/>
                <a:gdLst>
                  <a:gd name="connsiteX0" fmla="*/ 174892 w 178221"/>
                  <a:gd name="connsiteY0" fmla="*/ 216840 h 287713"/>
                  <a:gd name="connsiteX1" fmla="*/ 165718 w 178221"/>
                  <a:gd name="connsiteY1" fmla="*/ 214842 h 287713"/>
                  <a:gd name="connsiteX2" fmla="*/ 158468 w 178221"/>
                  <a:gd name="connsiteY2" fmla="*/ 211365 h 287713"/>
                  <a:gd name="connsiteX3" fmla="*/ 153216 w 178221"/>
                  <a:gd name="connsiteY3" fmla="*/ 203893 h 287713"/>
                  <a:gd name="connsiteX4" fmla="*/ 145743 w 178221"/>
                  <a:gd name="connsiteY4" fmla="*/ 203893 h 287713"/>
                  <a:gd name="connsiteX5" fmla="*/ 143746 w 178221"/>
                  <a:gd name="connsiteY5" fmla="*/ 211365 h 287713"/>
                  <a:gd name="connsiteX6" fmla="*/ 143746 w 178221"/>
                  <a:gd name="connsiteY6" fmla="*/ 218615 h 287713"/>
                  <a:gd name="connsiteX7" fmla="*/ 151218 w 178221"/>
                  <a:gd name="connsiteY7" fmla="*/ 225865 h 287713"/>
                  <a:gd name="connsiteX8" fmla="*/ 154695 w 178221"/>
                  <a:gd name="connsiteY8" fmla="*/ 233115 h 287713"/>
                  <a:gd name="connsiteX9" fmla="*/ 156693 w 178221"/>
                  <a:gd name="connsiteY9" fmla="*/ 240366 h 287713"/>
                  <a:gd name="connsiteX10" fmla="*/ 151218 w 178221"/>
                  <a:gd name="connsiteY10" fmla="*/ 247838 h 287713"/>
                  <a:gd name="connsiteX11" fmla="*/ 143746 w 178221"/>
                  <a:gd name="connsiteY11" fmla="*/ 253312 h 287713"/>
                  <a:gd name="connsiteX12" fmla="*/ 142192 w 178221"/>
                  <a:gd name="connsiteY12" fmla="*/ 262264 h 287713"/>
                  <a:gd name="connsiteX13" fmla="*/ 142192 w 178221"/>
                  <a:gd name="connsiteY13" fmla="*/ 269514 h 287713"/>
                  <a:gd name="connsiteX14" fmla="*/ 143746 w 178221"/>
                  <a:gd name="connsiteY14" fmla="*/ 276764 h 287713"/>
                  <a:gd name="connsiteX15" fmla="*/ 142192 w 178221"/>
                  <a:gd name="connsiteY15" fmla="*/ 284015 h 287713"/>
                  <a:gd name="connsiteX16" fmla="*/ 134942 w 178221"/>
                  <a:gd name="connsiteY16" fmla="*/ 287714 h 287713"/>
                  <a:gd name="connsiteX17" fmla="*/ 127470 w 178221"/>
                  <a:gd name="connsiteY17" fmla="*/ 287714 h 287713"/>
                  <a:gd name="connsiteX18" fmla="*/ 121995 w 178221"/>
                  <a:gd name="connsiteY18" fmla="*/ 280464 h 287713"/>
                  <a:gd name="connsiteX19" fmla="*/ 121995 w 178221"/>
                  <a:gd name="connsiteY19" fmla="*/ 273213 h 287713"/>
                  <a:gd name="connsiteX20" fmla="*/ 121995 w 178221"/>
                  <a:gd name="connsiteY20" fmla="*/ 265741 h 287713"/>
                  <a:gd name="connsiteX21" fmla="*/ 121995 w 178221"/>
                  <a:gd name="connsiteY21" fmla="*/ 258491 h 287713"/>
                  <a:gd name="connsiteX22" fmla="*/ 118296 w 178221"/>
                  <a:gd name="connsiteY22" fmla="*/ 251241 h 287713"/>
                  <a:gd name="connsiteX23" fmla="*/ 111046 w 178221"/>
                  <a:gd name="connsiteY23" fmla="*/ 245988 h 287713"/>
                  <a:gd name="connsiteX24" fmla="*/ 103796 w 178221"/>
                  <a:gd name="connsiteY24" fmla="*/ 240292 h 287713"/>
                  <a:gd name="connsiteX25" fmla="*/ 96546 w 178221"/>
                  <a:gd name="connsiteY25" fmla="*/ 235039 h 287713"/>
                  <a:gd name="connsiteX26" fmla="*/ 89296 w 178221"/>
                  <a:gd name="connsiteY26" fmla="*/ 235039 h 287713"/>
                  <a:gd name="connsiteX27" fmla="*/ 81823 w 178221"/>
                  <a:gd name="connsiteY27" fmla="*/ 238738 h 287713"/>
                  <a:gd name="connsiteX28" fmla="*/ 76571 w 178221"/>
                  <a:gd name="connsiteY28" fmla="*/ 245988 h 287713"/>
                  <a:gd name="connsiteX29" fmla="*/ 72872 w 178221"/>
                  <a:gd name="connsiteY29" fmla="*/ 253238 h 287713"/>
                  <a:gd name="connsiteX30" fmla="*/ 65621 w 178221"/>
                  <a:gd name="connsiteY30" fmla="*/ 256937 h 287713"/>
                  <a:gd name="connsiteX31" fmla="*/ 58371 w 178221"/>
                  <a:gd name="connsiteY31" fmla="*/ 258491 h 287713"/>
                  <a:gd name="connsiteX32" fmla="*/ 51121 w 178221"/>
                  <a:gd name="connsiteY32" fmla="*/ 260489 h 287713"/>
                  <a:gd name="connsiteX33" fmla="*/ 45425 w 178221"/>
                  <a:gd name="connsiteY33" fmla="*/ 267739 h 287713"/>
                  <a:gd name="connsiteX34" fmla="*/ 41947 w 178221"/>
                  <a:gd name="connsiteY34" fmla="*/ 274989 h 287713"/>
                  <a:gd name="connsiteX35" fmla="*/ 34697 w 178221"/>
                  <a:gd name="connsiteY35" fmla="*/ 276764 h 287713"/>
                  <a:gd name="connsiteX36" fmla="*/ 27225 w 178221"/>
                  <a:gd name="connsiteY36" fmla="*/ 273287 h 287713"/>
                  <a:gd name="connsiteX37" fmla="*/ 19975 w 178221"/>
                  <a:gd name="connsiteY37" fmla="*/ 273287 h 287713"/>
                  <a:gd name="connsiteX38" fmla="*/ 16498 w 178221"/>
                  <a:gd name="connsiteY38" fmla="*/ 264336 h 287713"/>
                  <a:gd name="connsiteX39" fmla="*/ 19975 w 178221"/>
                  <a:gd name="connsiteY39" fmla="*/ 257085 h 287713"/>
                  <a:gd name="connsiteX40" fmla="*/ 25672 w 178221"/>
                  <a:gd name="connsiteY40" fmla="*/ 249613 h 287713"/>
                  <a:gd name="connsiteX41" fmla="*/ 30924 w 178221"/>
                  <a:gd name="connsiteY41" fmla="*/ 242363 h 287713"/>
                  <a:gd name="connsiteX42" fmla="*/ 38174 w 178221"/>
                  <a:gd name="connsiteY42" fmla="*/ 235113 h 287713"/>
                  <a:gd name="connsiteX43" fmla="*/ 41873 w 178221"/>
                  <a:gd name="connsiteY43" fmla="*/ 227863 h 287713"/>
                  <a:gd name="connsiteX44" fmla="*/ 43871 w 178221"/>
                  <a:gd name="connsiteY44" fmla="*/ 220613 h 287713"/>
                  <a:gd name="connsiteX45" fmla="*/ 45425 w 178221"/>
                  <a:gd name="connsiteY45" fmla="*/ 211439 h 287713"/>
                  <a:gd name="connsiteX46" fmla="*/ 45425 w 178221"/>
                  <a:gd name="connsiteY46" fmla="*/ 203967 h 287713"/>
                  <a:gd name="connsiteX47" fmla="*/ 47422 w 178221"/>
                  <a:gd name="connsiteY47" fmla="*/ 196717 h 287713"/>
                  <a:gd name="connsiteX48" fmla="*/ 49198 w 178221"/>
                  <a:gd name="connsiteY48" fmla="*/ 189466 h 287713"/>
                  <a:gd name="connsiteX49" fmla="*/ 47422 w 178221"/>
                  <a:gd name="connsiteY49" fmla="*/ 182216 h 287713"/>
                  <a:gd name="connsiteX50" fmla="*/ 41947 w 178221"/>
                  <a:gd name="connsiteY50" fmla="*/ 174966 h 287713"/>
                  <a:gd name="connsiteX51" fmla="*/ 34697 w 178221"/>
                  <a:gd name="connsiteY51" fmla="*/ 171267 h 287713"/>
                  <a:gd name="connsiteX52" fmla="*/ 27225 w 178221"/>
                  <a:gd name="connsiteY52" fmla="*/ 162315 h 287713"/>
                  <a:gd name="connsiteX53" fmla="*/ 21972 w 178221"/>
                  <a:gd name="connsiteY53" fmla="*/ 155065 h 287713"/>
                  <a:gd name="connsiteX54" fmla="*/ 19975 w 178221"/>
                  <a:gd name="connsiteY54" fmla="*/ 147815 h 287713"/>
                  <a:gd name="connsiteX55" fmla="*/ 16498 w 178221"/>
                  <a:gd name="connsiteY55" fmla="*/ 138641 h 287713"/>
                  <a:gd name="connsiteX56" fmla="*/ 12799 w 178221"/>
                  <a:gd name="connsiteY56" fmla="*/ 131391 h 287713"/>
                  <a:gd name="connsiteX57" fmla="*/ 11023 w 178221"/>
                  <a:gd name="connsiteY57" fmla="*/ 123919 h 287713"/>
                  <a:gd name="connsiteX58" fmla="*/ 7546 w 178221"/>
                  <a:gd name="connsiteY58" fmla="*/ 116669 h 287713"/>
                  <a:gd name="connsiteX59" fmla="*/ 5549 w 178221"/>
                  <a:gd name="connsiteY59" fmla="*/ 109418 h 287713"/>
                  <a:gd name="connsiteX60" fmla="*/ 5549 w 178221"/>
                  <a:gd name="connsiteY60" fmla="*/ 102168 h 287713"/>
                  <a:gd name="connsiteX61" fmla="*/ 5549 w 178221"/>
                  <a:gd name="connsiteY61" fmla="*/ 94918 h 287713"/>
                  <a:gd name="connsiteX62" fmla="*/ 5549 w 178221"/>
                  <a:gd name="connsiteY62" fmla="*/ 87668 h 287713"/>
                  <a:gd name="connsiteX63" fmla="*/ 3773 w 178221"/>
                  <a:gd name="connsiteY63" fmla="*/ 80196 h 287713"/>
                  <a:gd name="connsiteX64" fmla="*/ 1776 w 178221"/>
                  <a:gd name="connsiteY64" fmla="*/ 72946 h 287713"/>
                  <a:gd name="connsiteX65" fmla="*/ 0 w 178221"/>
                  <a:gd name="connsiteY65" fmla="*/ 65695 h 287713"/>
                  <a:gd name="connsiteX66" fmla="*/ 7472 w 178221"/>
                  <a:gd name="connsiteY66" fmla="*/ 63920 h 287713"/>
                  <a:gd name="connsiteX67" fmla="*/ 14722 w 178221"/>
                  <a:gd name="connsiteY67" fmla="*/ 60443 h 287713"/>
                  <a:gd name="connsiteX68" fmla="*/ 12725 w 178221"/>
                  <a:gd name="connsiteY68" fmla="*/ 53193 h 287713"/>
                  <a:gd name="connsiteX69" fmla="*/ 22342 w 178221"/>
                  <a:gd name="connsiteY69" fmla="*/ 46386 h 287713"/>
                  <a:gd name="connsiteX70" fmla="*/ 28039 w 178221"/>
                  <a:gd name="connsiteY70" fmla="*/ 53637 h 287713"/>
                  <a:gd name="connsiteX71" fmla="*/ 31516 w 178221"/>
                  <a:gd name="connsiteY71" fmla="*/ 46386 h 287713"/>
                  <a:gd name="connsiteX72" fmla="*/ 31516 w 178221"/>
                  <a:gd name="connsiteY72" fmla="*/ 38914 h 287713"/>
                  <a:gd name="connsiteX73" fmla="*/ 29519 w 178221"/>
                  <a:gd name="connsiteY73" fmla="*/ 31664 h 287713"/>
                  <a:gd name="connsiteX74" fmla="*/ 29519 w 178221"/>
                  <a:gd name="connsiteY74" fmla="*/ 24414 h 287713"/>
                  <a:gd name="connsiteX75" fmla="*/ 29519 w 178221"/>
                  <a:gd name="connsiteY75" fmla="*/ 17164 h 287713"/>
                  <a:gd name="connsiteX76" fmla="*/ 31516 w 178221"/>
                  <a:gd name="connsiteY76" fmla="*/ 9913 h 287713"/>
                  <a:gd name="connsiteX77" fmla="*/ 36991 w 178221"/>
                  <a:gd name="connsiteY77" fmla="*/ 2441 h 287713"/>
                  <a:gd name="connsiteX78" fmla="*/ 41799 w 178221"/>
                  <a:gd name="connsiteY78" fmla="*/ 0 h 287713"/>
                  <a:gd name="connsiteX79" fmla="*/ 56226 w 178221"/>
                  <a:gd name="connsiteY79" fmla="*/ 0 h 287713"/>
                  <a:gd name="connsiteX80" fmla="*/ 81601 w 178221"/>
                  <a:gd name="connsiteY80" fmla="*/ 12947 h 287713"/>
                  <a:gd name="connsiteX81" fmla="*/ 83599 w 178221"/>
                  <a:gd name="connsiteY81" fmla="*/ 29149 h 287713"/>
                  <a:gd name="connsiteX82" fmla="*/ 74425 w 178221"/>
                  <a:gd name="connsiteY82" fmla="*/ 38322 h 287713"/>
                  <a:gd name="connsiteX83" fmla="*/ 67175 w 178221"/>
                  <a:gd name="connsiteY83" fmla="*/ 45572 h 287713"/>
                  <a:gd name="connsiteX84" fmla="*/ 65400 w 178221"/>
                  <a:gd name="connsiteY84" fmla="*/ 53045 h 287713"/>
                  <a:gd name="connsiteX85" fmla="*/ 80048 w 178221"/>
                  <a:gd name="connsiteY85" fmla="*/ 58297 h 287713"/>
                  <a:gd name="connsiteX86" fmla="*/ 87298 w 178221"/>
                  <a:gd name="connsiteY86" fmla="*/ 51047 h 287713"/>
                  <a:gd name="connsiteX87" fmla="*/ 103500 w 178221"/>
                  <a:gd name="connsiteY87" fmla="*/ 45572 h 287713"/>
                  <a:gd name="connsiteX88" fmla="*/ 130873 w 178221"/>
                  <a:gd name="connsiteY88" fmla="*/ 47348 h 287713"/>
                  <a:gd name="connsiteX89" fmla="*/ 134572 w 178221"/>
                  <a:gd name="connsiteY89" fmla="*/ 54598 h 287713"/>
                  <a:gd name="connsiteX90" fmla="*/ 136126 w 178221"/>
                  <a:gd name="connsiteY90" fmla="*/ 61848 h 287713"/>
                  <a:gd name="connsiteX91" fmla="*/ 139825 w 178221"/>
                  <a:gd name="connsiteY91" fmla="*/ 63846 h 287713"/>
                  <a:gd name="connsiteX92" fmla="*/ 145299 w 178221"/>
                  <a:gd name="connsiteY92" fmla="*/ 65621 h 287713"/>
                  <a:gd name="connsiteX93" fmla="*/ 150774 w 178221"/>
                  <a:gd name="connsiteY93" fmla="*/ 61922 h 287713"/>
                  <a:gd name="connsiteX94" fmla="*/ 156249 w 178221"/>
                  <a:gd name="connsiteY94" fmla="*/ 63920 h 287713"/>
                  <a:gd name="connsiteX95" fmla="*/ 158024 w 178221"/>
                  <a:gd name="connsiteY95" fmla="*/ 80122 h 287713"/>
                  <a:gd name="connsiteX96" fmla="*/ 156249 w 178221"/>
                  <a:gd name="connsiteY96" fmla="*/ 89296 h 287713"/>
                  <a:gd name="connsiteX97" fmla="*/ 147075 w 178221"/>
                  <a:gd name="connsiteY97" fmla="*/ 114893 h 287713"/>
                  <a:gd name="connsiteX98" fmla="*/ 163499 w 178221"/>
                  <a:gd name="connsiteY98" fmla="*/ 141822 h 287713"/>
                  <a:gd name="connsiteX99" fmla="*/ 165274 w 178221"/>
                  <a:gd name="connsiteY99" fmla="*/ 149294 h 287713"/>
                  <a:gd name="connsiteX100" fmla="*/ 160022 w 178221"/>
                  <a:gd name="connsiteY100" fmla="*/ 178221 h 287713"/>
                  <a:gd name="connsiteX101" fmla="*/ 178221 w 178221"/>
                  <a:gd name="connsiteY101" fmla="*/ 198344 h 287713"/>
                  <a:gd name="connsiteX102" fmla="*/ 176224 w 178221"/>
                  <a:gd name="connsiteY102" fmla="*/ 216544 h 287713"/>
                  <a:gd name="connsiteX103" fmla="*/ 174892 w 178221"/>
                  <a:gd name="connsiteY103" fmla="*/ 216544 h 2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78221" h="287713">
                    <a:moveTo>
                      <a:pt x="174892" y="216840"/>
                    </a:moveTo>
                    <a:lnTo>
                      <a:pt x="165718" y="214842"/>
                    </a:lnTo>
                    <a:lnTo>
                      <a:pt x="158468" y="211365"/>
                    </a:lnTo>
                    <a:lnTo>
                      <a:pt x="153216" y="203893"/>
                    </a:lnTo>
                    <a:lnTo>
                      <a:pt x="145743" y="203893"/>
                    </a:lnTo>
                    <a:lnTo>
                      <a:pt x="143746" y="211365"/>
                    </a:lnTo>
                    <a:lnTo>
                      <a:pt x="143746" y="218615"/>
                    </a:lnTo>
                    <a:lnTo>
                      <a:pt x="151218" y="225865"/>
                    </a:lnTo>
                    <a:lnTo>
                      <a:pt x="154695" y="233115"/>
                    </a:lnTo>
                    <a:lnTo>
                      <a:pt x="156693" y="240366"/>
                    </a:lnTo>
                    <a:lnTo>
                      <a:pt x="151218" y="247838"/>
                    </a:lnTo>
                    <a:lnTo>
                      <a:pt x="143746" y="253312"/>
                    </a:lnTo>
                    <a:lnTo>
                      <a:pt x="142192" y="262264"/>
                    </a:lnTo>
                    <a:lnTo>
                      <a:pt x="142192" y="269514"/>
                    </a:lnTo>
                    <a:lnTo>
                      <a:pt x="143746" y="276764"/>
                    </a:lnTo>
                    <a:lnTo>
                      <a:pt x="142192" y="284015"/>
                    </a:lnTo>
                    <a:lnTo>
                      <a:pt x="134942" y="287714"/>
                    </a:lnTo>
                    <a:lnTo>
                      <a:pt x="127470" y="287714"/>
                    </a:lnTo>
                    <a:lnTo>
                      <a:pt x="121995" y="280464"/>
                    </a:lnTo>
                    <a:lnTo>
                      <a:pt x="121995" y="273213"/>
                    </a:lnTo>
                    <a:lnTo>
                      <a:pt x="121995" y="265741"/>
                    </a:lnTo>
                    <a:lnTo>
                      <a:pt x="121995" y="258491"/>
                    </a:lnTo>
                    <a:lnTo>
                      <a:pt x="118296" y="251241"/>
                    </a:lnTo>
                    <a:lnTo>
                      <a:pt x="111046" y="245988"/>
                    </a:lnTo>
                    <a:lnTo>
                      <a:pt x="103796" y="240292"/>
                    </a:lnTo>
                    <a:lnTo>
                      <a:pt x="96546" y="235039"/>
                    </a:lnTo>
                    <a:lnTo>
                      <a:pt x="89296" y="235039"/>
                    </a:lnTo>
                    <a:lnTo>
                      <a:pt x="81823" y="238738"/>
                    </a:lnTo>
                    <a:lnTo>
                      <a:pt x="76571" y="245988"/>
                    </a:lnTo>
                    <a:lnTo>
                      <a:pt x="72872" y="253238"/>
                    </a:lnTo>
                    <a:lnTo>
                      <a:pt x="65621" y="256937"/>
                    </a:lnTo>
                    <a:lnTo>
                      <a:pt x="58371" y="258491"/>
                    </a:lnTo>
                    <a:lnTo>
                      <a:pt x="51121" y="260489"/>
                    </a:lnTo>
                    <a:lnTo>
                      <a:pt x="45425" y="267739"/>
                    </a:lnTo>
                    <a:lnTo>
                      <a:pt x="41947" y="274989"/>
                    </a:lnTo>
                    <a:lnTo>
                      <a:pt x="34697" y="276764"/>
                    </a:lnTo>
                    <a:lnTo>
                      <a:pt x="27225" y="273287"/>
                    </a:lnTo>
                    <a:lnTo>
                      <a:pt x="19975" y="273287"/>
                    </a:lnTo>
                    <a:lnTo>
                      <a:pt x="16498" y="264336"/>
                    </a:lnTo>
                    <a:lnTo>
                      <a:pt x="19975" y="257085"/>
                    </a:lnTo>
                    <a:lnTo>
                      <a:pt x="25672" y="249613"/>
                    </a:lnTo>
                    <a:lnTo>
                      <a:pt x="30924" y="242363"/>
                    </a:lnTo>
                    <a:lnTo>
                      <a:pt x="38174" y="235113"/>
                    </a:lnTo>
                    <a:lnTo>
                      <a:pt x="41873" y="227863"/>
                    </a:lnTo>
                    <a:lnTo>
                      <a:pt x="43871" y="220613"/>
                    </a:lnTo>
                    <a:lnTo>
                      <a:pt x="45425" y="211439"/>
                    </a:lnTo>
                    <a:lnTo>
                      <a:pt x="45425" y="203967"/>
                    </a:lnTo>
                    <a:lnTo>
                      <a:pt x="47422" y="196717"/>
                    </a:lnTo>
                    <a:lnTo>
                      <a:pt x="49198" y="189466"/>
                    </a:lnTo>
                    <a:lnTo>
                      <a:pt x="47422" y="182216"/>
                    </a:lnTo>
                    <a:lnTo>
                      <a:pt x="41947" y="174966"/>
                    </a:lnTo>
                    <a:lnTo>
                      <a:pt x="34697" y="171267"/>
                    </a:lnTo>
                    <a:lnTo>
                      <a:pt x="27225" y="162315"/>
                    </a:lnTo>
                    <a:lnTo>
                      <a:pt x="21972" y="155065"/>
                    </a:lnTo>
                    <a:lnTo>
                      <a:pt x="19975" y="147815"/>
                    </a:lnTo>
                    <a:lnTo>
                      <a:pt x="16498" y="138641"/>
                    </a:lnTo>
                    <a:lnTo>
                      <a:pt x="12799" y="131391"/>
                    </a:lnTo>
                    <a:lnTo>
                      <a:pt x="11023" y="123919"/>
                    </a:lnTo>
                    <a:lnTo>
                      <a:pt x="7546" y="116669"/>
                    </a:lnTo>
                    <a:lnTo>
                      <a:pt x="5549" y="109418"/>
                    </a:lnTo>
                    <a:lnTo>
                      <a:pt x="5549" y="102168"/>
                    </a:lnTo>
                    <a:lnTo>
                      <a:pt x="5549" y="94918"/>
                    </a:lnTo>
                    <a:lnTo>
                      <a:pt x="5549" y="87668"/>
                    </a:lnTo>
                    <a:lnTo>
                      <a:pt x="3773" y="80196"/>
                    </a:lnTo>
                    <a:lnTo>
                      <a:pt x="1776" y="72946"/>
                    </a:lnTo>
                    <a:lnTo>
                      <a:pt x="0" y="65695"/>
                    </a:lnTo>
                    <a:lnTo>
                      <a:pt x="7472" y="63920"/>
                    </a:lnTo>
                    <a:lnTo>
                      <a:pt x="14722" y="60443"/>
                    </a:lnTo>
                    <a:lnTo>
                      <a:pt x="12725" y="53193"/>
                    </a:lnTo>
                    <a:lnTo>
                      <a:pt x="22342" y="46386"/>
                    </a:lnTo>
                    <a:lnTo>
                      <a:pt x="28039" y="53637"/>
                    </a:lnTo>
                    <a:lnTo>
                      <a:pt x="31516" y="46386"/>
                    </a:lnTo>
                    <a:lnTo>
                      <a:pt x="31516" y="38914"/>
                    </a:lnTo>
                    <a:lnTo>
                      <a:pt x="29519" y="31664"/>
                    </a:lnTo>
                    <a:lnTo>
                      <a:pt x="29519" y="24414"/>
                    </a:lnTo>
                    <a:lnTo>
                      <a:pt x="29519" y="17164"/>
                    </a:lnTo>
                    <a:lnTo>
                      <a:pt x="31516" y="9913"/>
                    </a:lnTo>
                    <a:lnTo>
                      <a:pt x="36991" y="2441"/>
                    </a:lnTo>
                    <a:lnTo>
                      <a:pt x="41799" y="0"/>
                    </a:lnTo>
                    <a:lnTo>
                      <a:pt x="56226" y="0"/>
                    </a:lnTo>
                    <a:lnTo>
                      <a:pt x="81601" y="12947"/>
                    </a:lnTo>
                    <a:lnTo>
                      <a:pt x="83599" y="29149"/>
                    </a:lnTo>
                    <a:lnTo>
                      <a:pt x="74425" y="38322"/>
                    </a:lnTo>
                    <a:lnTo>
                      <a:pt x="67175" y="45572"/>
                    </a:lnTo>
                    <a:lnTo>
                      <a:pt x="65400" y="53045"/>
                    </a:lnTo>
                    <a:lnTo>
                      <a:pt x="80048" y="58297"/>
                    </a:lnTo>
                    <a:lnTo>
                      <a:pt x="87298" y="51047"/>
                    </a:lnTo>
                    <a:lnTo>
                      <a:pt x="103500" y="45572"/>
                    </a:lnTo>
                    <a:lnTo>
                      <a:pt x="130873" y="47348"/>
                    </a:lnTo>
                    <a:lnTo>
                      <a:pt x="134572" y="54598"/>
                    </a:lnTo>
                    <a:lnTo>
                      <a:pt x="136126" y="61848"/>
                    </a:lnTo>
                    <a:lnTo>
                      <a:pt x="139825" y="63846"/>
                    </a:lnTo>
                    <a:lnTo>
                      <a:pt x="145299" y="65621"/>
                    </a:lnTo>
                    <a:lnTo>
                      <a:pt x="150774" y="61922"/>
                    </a:lnTo>
                    <a:lnTo>
                      <a:pt x="156249" y="63920"/>
                    </a:lnTo>
                    <a:lnTo>
                      <a:pt x="158024" y="80122"/>
                    </a:lnTo>
                    <a:lnTo>
                      <a:pt x="156249" y="89296"/>
                    </a:lnTo>
                    <a:lnTo>
                      <a:pt x="147075" y="114893"/>
                    </a:lnTo>
                    <a:lnTo>
                      <a:pt x="163499" y="141822"/>
                    </a:lnTo>
                    <a:lnTo>
                      <a:pt x="165274" y="149294"/>
                    </a:lnTo>
                    <a:lnTo>
                      <a:pt x="160022" y="178221"/>
                    </a:lnTo>
                    <a:lnTo>
                      <a:pt x="178221" y="198344"/>
                    </a:lnTo>
                    <a:lnTo>
                      <a:pt x="176224" y="216544"/>
                    </a:lnTo>
                    <a:lnTo>
                      <a:pt x="174892" y="216544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04DEA80D-F97E-4772-A157-EBD6CF67D24C}"/>
                  </a:ext>
                </a:extLst>
              </p:cNvPr>
              <p:cNvSpPr/>
              <p:nvPr/>
            </p:nvSpPr>
            <p:spPr>
              <a:xfrm>
                <a:off x="1180704" y="4013054"/>
                <a:ext cx="455429" cy="474960"/>
              </a:xfrm>
              <a:custGeom>
                <a:avLst/>
                <a:gdLst>
                  <a:gd name="connsiteX0" fmla="*/ 455429 w 455429"/>
                  <a:gd name="connsiteY0" fmla="*/ 127914 h 474960"/>
                  <a:gd name="connsiteX1" fmla="*/ 448179 w 455429"/>
                  <a:gd name="connsiteY1" fmla="*/ 120442 h 474960"/>
                  <a:gd name="connsiteX2" fmla="*/ 444480 w 455429"/>
                  <a:gd name="connsiteY2" fmla="*/ 113192 h 474960"/>
                  <a:gd name="connsiteX3" fmla="*/ 437230 w 455429"/>
                  <a:gd name="connsiteY3" fmla="*/ 107939 h 474960"/>
                  <a:gd name="connsiteX4" fmla="*/ 429980 w 455429"/>
                  <a:gd name="connsiteY4" fmla="*/ 107939 h 474960"/>
                  <a:gd name="connsiteX5" fmla="*/ 421028 w 455429"/>
                  <a:gd name="connsiteY5" fmla="*/ 111638 h 474960"/>
                  <a:gd name="connsiteX6" fmla="*/ 411854 w 455429"/>
                  <a:gd name="connsiteY6" fmla="*/ 115115 h 474960"/>
                  <a:gd name="connsiteX7" fmla="*/ 404604 w 455429"/>
                  <a:gd name="connsiteY7" fmla="*/ 120368 h 474960"/>
                  <a:gd name="connsiteX8" fmla="*/ 399130 w 455429"/>
                  <a:gd name="connsiteY8" fmla="*/ 129541 h 474960"/>
                  <a:gd name="connsiteX9" fmla="*/ 391879 w 455429"/>
                  <a:gd name="connsiteY9" fmla="*/ 137014 h 474960"/>
                  <a:gd name="connsiteX10" fmla="*/ 384629 w 455429"/>
                  <a:gd name="connsiteY10" fmla="*/ 140491 h 474960"/>
                  <a:gd name="connsiteX11" fmla="*/ 377379 w 455429"/>
                  <a:gd name="connsiteY11" fmla="*/ 142266 h 474960"/>
                  <a:gd name="connsiteX12" fmla="*/ 370129 w 455429"/>
                  <a:gd name="connsiteY12" fmla="*/ 142266 h 474960"/>
                  <a:gd name="connsiteX13" fmla="*/ 362657 w 455429"/>
                  <a:gd name="connsiteY13" fmla="*/ 142266 h 474960"/>
                  <a:gd name="connsiteX14" fmla="*/ 355407 w 455429"/>
                  <a:gd name="connsiteY14" fmla="*/ 140491 h 474960"/>
                  <a:gd name="connsiteX15" fmla="*/ 348156 w 455429"/>
                  <a:gd name="connsiteY15" fmla="*/ 137014 h 474960"/>
                  <a:gd name="connsiteX16" fmla="*/ 340906 w 455429"/>
                  <a:gd name="connsiteY16" fmla="*/ 135016 h 474960"/>
                  <a:gd name="connsiteX17" fmla="*/ 333656 w 455429"/>
                  <a:gd name="connsiteY17" fmla="*/ 135016 h 474960"/>
                  <a:gd name="connsiteX18" fmla="*/ 326184 w 455429"/>
                  <a:gd name="connsiteY18" fmla="*/ 137014 h 474960"/>
                  <a:gd name="connsiteX19" fmla="*/ 320709 w 455429"/>
                  <a:gd name="connsiteY19" fmla="*/ 144264 h 474960"/>
                  <a:gd name="connsiteX20" fmla="*/ 320709 w 455429"/>
                  <a:gd name="connsiteY20" fmla="*/ 151514 h 474960"/>
                  <a:gd name="connsiteX21" fmla="*/ 324408 w 455429"/>
                  <a:gd name="connsiteY21" fmla="*/ 158764 h 474960"/>
                  <a:gd name="connsiteX22" fmla="*/ 326184 w 455429"/>
                  <a:gd name="connsiteY22" fmla="*/ 166014 h 474960"/>
                  <a:gd name="connsiteX23" fmla="*/ 322707 w 455429"/>
                  <a:gd name="connsiteY23" fmla="*/ 173486 h 474960"/>
                  <a:gd name="connsiteX24" fmla="*/ 319008 w 455429"/>
                  <a:gd name="connsiteY24" fmla="*/ 180737 h 474960"/>
                  <a:gd name="connsiteX25" fmla="*/ 304581 w 455429"/>
                  <a:gd name="connsiteY25" fmla="*/ 191464 h 474960"/>
                  <a:gd name="connsiteX26" fmla="*/ 297331 w 455429"/>
                  <a:gd name="connsiteY26" fmla="*/ 196939 h 474960"/>
                  <a:gd name="connsiteX27" fmla="*/ 289859 w 455429"/>
                  <a:gd name="connsiteY27" fmla="*/ 198936 h 474960"/>
                  <a:gd name="connsiteX28" fmla="*/ 282609 w 455429"/>
                  <a:gd name="connsiteY28" fmla="*/ 198936 h 474960"/>
                  <a:gd name="connsiteX29" fmla="*/ 275359 w 455429"/>
                  <a:gd name="connsiteY29" fmla="*/ 198936 h 474960"/>
                  <a:gd name="connsiteX30" fmla="*/ 268109 w 455429"/>
                  <a:gd name="connsiteY30" fmla="*/ 200490 h 474960"/>
                  <a:gd name="connsiteX31" fmla="*/ 260858 w 455429"/>
                  <a:gd name="connsiteY31" fmla="*/ 200490 h 474960"/>
                  <a:gd name="connsiteX32" fmla="*/ 253386 w 455429"/>
                  <a:gd name="connsiteY32" fmla="*/ 198936 h 474960"/>
                  <a:gd name="connsiteX33" fmla="*/ 244213 w 455429"/>
                  <a:gd name="connsiteY33" fmla="*/ 196939 h 474960"/>
                  <a:gd name="connsiteX34" fmla="*/ 236962 w 455429"/>
                  <a:gd name="connsiteY34" fmla="*/ 198936 h 474960"/>
                  <a:gd name="connsiteX35" fmla="*/ 229712 w 455429"/>
                  <a:gd name="connsiteY35" fmla="*/ 202413 h 474960"/>
                  <a:gd name="connsiteX36" fmla="*/ 222462 w 455429"/>
                  <a:gd name="connsiteY36" fmla="*/ 204189 h 474960"/>
                  <a:gd name="connsiteX37" fmla="*/ 215212 w 455429"/>
                  <a:gd name="connsiteY37" fmla="*/ 202413 h 474960"/>
                  <a:gd name="connsiteX38" fmla="*/ 207740 w 455429"/>
                  <a:gd name="connsiteY38" fmla="*/ 195163 h 474960"/>
                  <a:gd name="connsiteX39" fmla="*/ 204263 w 455429"/>
                  <a:gd name="connsiteY39" fmla="*/ 187913 h 474960"/>
                  <a:gd name="connsiteX40" fmla="*/ 204263 w 455429"/>
                  <a:gd name="connsiteY40" fmla="*/ 180663 h 474960"/>
                  <a:gd name="connsiteX41" fmla="*/ 206260 w 455429"/>
                  <a:gd name="connsiteY41" fmla="*/ 173412 h 474960"/>
                  <a:gd name="connsiteX42" fmla="*/ 209737 w 455429"/>
                  <a:gd name="connsiteY42" fmla="*/ 165940 h 474960"/>
                  <a:gd name="connsiteX43" fmla="*/ 213436 w 455429"/>
                  <a:gd name="connsiteY43" fmla="*/ 158690 h 474960"/>
                  <a:gd name="connsiteX44" fmla="*/ 215212 w 455429"/>
                  <a:gd name="connsiteY44" fmla="*/ 151440 h 474960"/>
                  <a:gd name="connsiteX45" fmla="*/ 218689 w 455429"/>
                  <a:gd name="connsiteY45" fmla="*/ 144190 h 474960"/>
                  <a:gd name="connsiteX46" fmla="*/ 220687 w 455429"/>
                  <a:gd name="connsiteY46" fmla="*/ 136940 h 474960"/>
                  <a:gd name="connsiteX47" fmla="*/ 224386 w 455429"/>
                  <a:gd name="connsiteY47" fmla="*/ 129468 h 474960"/>
                  <a:gd name="connsiteX48" fmla="*/ 227863 w 455429"/>
                  <a:gd name="connsiteY48" fmla="*/ 122217 h 474960"/>
                  <a:gd name="connsiteX49" fmla="*/ 235113 w 455429"/>
                  <a:gd name="connsiteY49" fmla="*/ 122217 h 474960"/>
                  <a:gd name="connsiteX50" fmla="*/ 242585 w 455429"/>
                  <a:gd name="connsiteY50" fmla="*/ 125916 h 474960"/>
                  <a:gd name="connsiteX51" fmla="*/ 249835 w 455429"/>
                  <a:gd name="connsiteY51" fmla="*/ 125916 h 474960"/>
                  <a:gd name="connsiteX52" fmla="*/ 257085 w 455429"/>
                  <a:gd name="connsiteY52" fmla="*/ 120220 h 474960"/>
                  <a:gd name="connsiteX53" fmla="*/ 257085 w 455429"/>
                  <a:gd name="connsiteY53" fmla="*/ 112970 h 474960"/>
                  <a:gd name="connsiteX54" fmla="*/ 253386 w 455429"/>
                  <a:gd name="connsiteY54" fmla="*/ 105719 h 474960"/>
                  <a:gd name="connsiteX55" fmla="*/ 258861 w 455429"/>
                  <a:gd name="connsiteY55" fmla="*/ 98469 h 474960"/>
                  <a:gd name="connsiteX56" fmla="*/ 266111 w 455429"/>
                  <a:gd name="connsiteY56" fmla="*/ 98469 h 474960"/>
                  <a:gd name="connsiteX57" fmla="*/ 273361 w 455429"/>
                  <a:gd name="connsiteY57" fmla="*/ 98469 h 474960"/>
                  <a:gd name="connsiteX58" fmla="*/ 275359 w 455429"/>
                  <a:gd name="connsiteY58" fmla="*/ 91219 h 474960"/>
                  <a:gd name="connsiteX59" fmla="*/ 279058 w 455429"/>
                  <a:gd name="connsiteY59" fmla="*/ 83969 h 474960"/>
                  <a:gd name="connsiteX60" fmla="*/ 280612 w 455429"/>
                  <a:gd name="connsiteY60" fmla="*/ 76497 h 474960"/>
                  <a:gd name="connsiteX61" fmla="*/ 282609 w 455429"/>
                  <a:gd name="connsiteY61" fmla="*/ 69247 h 474960"/>
                  <a:gd name="connsiteX62" fmla="*/ 282609 w 455429"/>
                  <a:gd name="connsiteY62" fmla="*/ 61996 h 474960"/>
                  <a:gd name="connsiteX63" fmla="*/ 279132 w 455429"/>
                  <a:gd name="connsiteY63" fmla="*/ 54746 h 474960"/>
                  <a:gd name="connsiteX64" fmla="*/ 271660 w 455429"/>
                  <a:gd name="connsiteY64" fmla="*/ 49272 h 474960"/>
                  <a:gd name="connsiteX65" fmla="*/ 264410 w 455429"/>
                  <a:gd name="connsiteY65" fmla="*/ 47496 h 474960"/>
                  <a:gd name="connsiteX66" fmla="*/ 257159 w 455429"/>
                  <a:gd name="connsiteY66" fmla="*/ 50973 h 474960"/>
                  <a:gd name="connsiteX67" fmla="*/ 249909 w 455429"/>
                  <a:gd name="connsiteY67" fmla="*/ 58223 h 474960"/>
                  <a:gd name="connsiteX68" fmla="*/ 246210 w 455429"/>
                  <a:gd name="connsiteY68" fmla="*/ 65696 h 474960"/>
                  <a:gd name="connsiteX69" fmla="*/ 244213 w 455429"/>
                  <a:gd name="connsiteY69" fmla="*/ 72946 h 474960"/>
                  <a:gd name="connsiteX70" fmla="*/ 236962 w 455429"/>
                  <a:gd name="connsiteY70" fmla="*/ 78420 h 474960"/>
                  <a:gd name="connsiteX71" fmla="*/ 229712 w 455429"/>
                  <a:gd name="connsiteY71" fmla="*/ 80196 h 474960"/>
                  <a:gd name="connsiteX72" fmla="*/ 227937 w 455429"/>
                  <a:gd name="connsiteY72" fmla="*/ 72946 h 474960"/>
                  <a:gd name="connsiteX73" fmla="*/ 225939 w 455429"/>
                  <a:gd name="connsiteY73" fmla="*/ 65696 h 474960"/>
                  <a:gd name="connsiteX74" fmla="*/ 225939 w 455429"/>
                  <a:gd name="connsiteY74" fmla="*/ 58223 h 474960"/>
                  <a:gd name="connsiteX75" fmla="*/ 227937 w 455429"/>
                  <a:gd name="connsiteY75" fmla="*/ 50973 h 474960"/>
                  <a:gd name="connsiteX76" fmla="*/ 231636 w 455429"/>
                  <a:gd name="connsiteY76" fmla="*/ 43723 h 474960"/>
                  <a:gd name="connsiteX77" fmla="*/ 233411 w 455429"/>
                  <a:gd name="connsiteY77" fmla="*/ 36473 h 474960"/>
                  <a:gd name="connsiteX78" fmla="*/ 231636 w 455429"/>
                  <a:gd name="connsiteY78" fmla="*/ 29223 h 474960"/>
                  <a:gd name="connsiteX79" fmla="*/ 224386 w 455429"/>
                  <a:gd name="connsiteY79" fmla="*/ 25524 h 474960"/>
                  <a:gd name="connsiteX80" fmla="*/ 216914 w 455429"/>
                  <a:gd name="connsiteY80" fmla="*/ 31220 h 474960"/>
                  <a:gd name="connsiteX81" fmla="*/ 215138 w 455429"/>
                  <a:gd name="connsiteY81" fmla="*/ 38470 h 474960"/>
                  <a:gd name="connsiteX82" fmla="*/ 213362 w 455429"/>
                  <a:gd name="connsiteY82" fmla="*/ 45720 h 474960"/>
                  <a:gd name="connsiteX83" fmla="*/ 213362 w 455429"/>
                  <a:gd name="connsiteY83" fmla="*/ 52971 h 474960"/>
                  <a:gd name="connsiteX84" fmla="*/ 209663 w 455429"/>
                  <a:gd name="connsiteY84" fmla="*/ 60221 h 474960"/>
                  <a:gd name="connsiteX85" fmla="*/ 202413 w 455429"/>
                  <a:gd name="connsiteY85" fmla="*/ 60221 h 474960"/>
                  <a:gd name="connsiteX86" fmla="*/ 202413 w 455429"/>
                  <a:gd name="connsiteY86" fmla="*/ 52971 h 474960"/>
                  <a:gd name="connsiteX87" fmla="*/ 202413 w 455429"/>
                  <a:gd name="connsiteY87" fmla="*/ 45720 h 474960"/>
                  <a:gd name="connsiteX88" fmla="*/ 204189 w 455429"/>
                  <a:gd name="connsiteY88" fmla="*/ 38470 h 474960"/>
                  <a:gd name="connsiteX89" fmla="*/ 206186 w 455429"/>
                  <a:gd name="connsiteY89" fmla="*/ 31220 h 474960"/>
                  <a:gd name="connsiteX90" fmla="*/ 211439 w 455429"/>
                  <a:gd name="connsiteY90" fmla="*/ 23748 h 474960"/>
                  <a:gd name="connsiteX91" fmla="*/ 218689 w 455429"/>
                  <a:gd name="connsiteY91" fmla="*/ 16498 h 474960"/>
                  <a:gd name="connsiteX92" fmla="*/ 216914 w 455429"/>
                  <a:gd name="connsiteY92" fmla="*/ 9248 h 474960"/>
                  <a:gd name="connsiteX93" fmla="*/ 211439 w 455429"/>
                  <a:gd name="connsiteY93" fmla="*/ 1998 h 474960"/>
                  <a:gd name="connsiteX94" fmla="*/ 204189 w 455429"/>
                  <a:gd name="connsiteY94" fmla="*/ 0 h 474960"/>
                  <a:gd name="connsiteX95" fmla="*/ 196939 w 455429"/>
                  <a:gd name="connsiteY95" fmla="*/ 1998 h 474960"/>
                  <a:gd name="connsiteX96" fmla="*/ 189466 w 455429"/>
                  <a:gd name="connsiteY96" fmla="*/ 7250 h 474960"/>
                  <a:gd name="connsiteX97" fmla="*/ 189466 w 455429"/>
                  <a:gd name="connsiteY97" fmla="*/ 14500 h 474960"/>
                  <a:gd name="connsiteX98" fmla="*/ 191464 w 455429"/>
                  <a:gd name="connsiteY98" fmla="*/ 21972 h 474960"/>
                  <a:gd name="connsiteX99" fmla="*/ 196939 w 455429"/>
                  <a:gd name="connsiteY99" fmla="*/ 29223 h 474960"/>
                  <a:gd name="connsiteX100" fmla="*/ 200416 w 455429"/>
                  <a:gd name="connsiteY100" fmla="*/ 36473 h 474960"/>
                  <a:gd name="connsiteX101" fmla="*/ 198862 w 455429"/>
                  <a:gd name="connsiteY101" fmla="*/ 43723 h 474960"/>
                  <a:gd name="connsiteX102" fmla="*/ 191390 w 455429"/>
                  <a:gd name="connsiteY102" fmla="*/ 47422 h 474960"/>
                  <a:gd name="connsiteX103" fmla="*/ 184140 w 455429"/>
                  <a:gd name="connsiteY103" fmla="*/ 50899 h 474960"/>
                  <a:gd name="connsiteX104" fmla="*/ 176890 w 455429"/>
                  <a:gd name="connsiteY104" fmla="*/ 54598 h 474960"/>
                  <a:gd name="connsiteX105" fmla="*/ 167716 w 455429"/>
                  <a:gd name="connsiteY105" fmla="*/ 58075 h 474960"/>
                  <a:gd name="connsiteX106" fmla="*/ 165940 w 455429"/>
                  <a:gd name="connsiteY106" fmla="*/ 67249 h 474960"/>
                  <a:gd name="connsiteX107" fmla="*/ 156767 w 455429"/>
                  <a:gd name="connsiteY107" fmla="*/ 92847 h 474960"/>
                  <a:gd name="connsiteX108" fmla="*/ 173190 w 455429"/>
                  <a:gd name="connsiteY108" fmla="*/ 119776 h 474960"/>
                  <a:gd name="connsiteX109" fmla="*/ 174966 w 455429"/>
                  <a:gd name="connsiteY109" fmla="*/ 127248 h 474960"/>
                  <a:gd name="connsiteX110" fmla="*/ 169713 w 455429"/>
                  <a:gd name="connsiteY110" fmla="*/ 156175 h 474960"/>
                  <a:gd name="connsiteX111" fmla="*/ 187913 w 455429"/>
                  <a:gd name="connsiteY111" fmla="*/ 176298 h 474960"/>
                  <a:gd name="connsiteX112" fmla="*/ 185915 w 455429"/>
                  <a:gd name="connsiteY112" fmla="*/ 194497 h 474960"/>
                  <a:gd name="connsiteX113" fmla="*/ 184140 w 455429"/>
                  <a:gd name="connsiteY113" fmla="*/ 194497 h 474960"/>
                  <a:gd name="connsiteX114" fmla="*/ 174966 w 455429"/>
                  <a:gd name="connsiteY114" fmla="*/ 192500 h 474960"/>
                  <a:gd name="connsiteX115" fmla="*/ 167716 w 455429"/>
                  <a:gd name="connsiteY115" fmla="*/ 189023 h 474960"/>
                  <a:gd name="connsiteX116" fmla="*/ 162463 w 455429"/>
                  <a:gd name="connsiteY116" fmla="*/ 181550 h 474960"/>
                  <a:gd name="connsiteX117" fmla="*/ 154991 w 455429"/>
                  <a:gd name="connsiteY117" fmla="*/ 181550 h 474960"/>
                  <a:gd name="connsiteX118" fmla="*/ 152994 w 455429"/>
                  <a:gd name="connsiteY118" fmla="*/ 189023 h 474960"/>
                  <a:gd name="connsiteX119" fmla="*/ 152994 w 455429"/>
                  <a:gd name="connsiteY119" fmla="*/ 196273 h 474960"/>
                  <a:gd name="connsiteX120" fmla="*/ 160466 w 455429"/>
                  <a:gd name="connsiteY120" fmla="*/ 203523 h 474960"/>
                  <a:gd name="connsiteX121" fmla="*/ 163943 w 455429"/>
                  <a:gd name="connsiteY121" fmla="*/ 210773 h 474960"/>
                  <a:gd name="connsiteX122" fmla="*/ 165940 w 455429"/>
                  <a:gd name="connsiteY122" fmla="*/ 218023 h 474960"/>
                  <a:gd name="connsiteX123" fmla="*/ 160466 w 455429"/>
                  <a:gd name="connsiteY123" fmla="*/ 225495 h 474960"/>
                  <a:gd name="connsiteX124" fmla="*/ 152994 w 455429"/>
                  <a:gd name="connsiteY124" fmla="*/ 230970 h 474960"/>
                  <a:gd name="connsiteX125" fmla="*/ 151440 w 455429"/>
                  <a:gd name="connsiteY125" fmla="*/ 239922 h 474960"/>
                  <a:gd name="connsiteX126" fmla="*/ 151440 w 455429"/>
                  <a:gd name="connsiteY126" fmla="*/ 247172 h 474960"/>
                  <a:gd name="connsiteX127" fmla="*/ 152994 w 455429"/>
                  <a:gd name="connsiteY127" fmla="*/ 254422 h 474960"/>
                  <a:gd name="connsiteX128" fmla="*/ 151440 w 455429"/>
                  <a:gd name="connsiteY128" fmla="*/ 261672 h 474960"/>
                  <a:gd name="connsiteX129" fmla="*/ 144190 w 455429"/>
                  <a:gd name="connsiteY129" fmla="*/ 265371 h 474960"/>
                  <a:gd name="connsiteX130" fmla="*/ 136718 w 455429"/>
                  <a:gd name="connsiteY130" fmla="*/ 265371 h 474960"/>
                  <a:gd name="connsiteX131" fmla="*/ 131243 w 455429"/>
                  <a:gd name="connsiteY131" fmla="*/ 258121 h 474960"/>
                  <a:gd name="connsiteX132" fmla="*/ 131243 w 455429"/>
                  <a:gd name="connsiteY132" fmla="*/ 250871 h 474960"/>
                  <a:gd name="connsiteX133" fmla="*/ 131243 w 455429"/>
                  <a:gd name="connsiteY133" fmla="*/ 243399 h 474960"/>
                  <a:gd name="connsiteX134" fmla="*/ 131243 w 455429"/>
                  <a:gd name="connsiteY134" fmla="*/ 236149 h 474960"/>
                  <a:gd name="connsiteX135" fmla="*/ 127544 w 455429"/>
                  <a:gd name="connsiteY135" fmla="*/ 228899 h 474960"/>
                  <a:gd name="connsiteX136" fmla="*/ 120294 w 455429"/>
                  <a:gd name="connsiteY136" fmla="*/ 223646 h 474960"/>
                  <a:gd name="connsiteX137" fmla="*/ 113044 w 455429"/>
                  <a:gd name="connsiteY137" fmla="*/ 217949 h 474960"/>
                  <a:gd name="connsiteX138" fmla="*/ 105793 w 455429"/>
                  <a:gd name="connsiteY138" fmla="*/ 212697 h 474960"/>
                  <a:gd name="connsiteX139" fmla="*/ 98543 w 455429"/>
                  <a:gd name="connsiteY139" fmla="*/ 212697 h 474960"/>
                  <a:gd name="connsiteX140" fmla="*/ 91071 w 455429"/>
                  <a:gd name="connsiteY140" fmla="*/ 216396 h 474960"/>
                  <a:gd name="connsiteX141" fmla="*/ 85818 w 455429"/>
                  <a:gd name="connsiteY141" fmla="*/ 223646 h 474960"/>
                  <a:gd name="connsiteX142" fmla="*/ 82119 w 455429"/>
                  <a:gd name="connsiteY142" fmla="*/ 230896 h 474960"/>
                  <a:gd name="connsiteX143" fmla="*/ 74869 w 455429"/>
                  <a:gd name="connsiteY143" fmla="*/ 234595 h 474960"/>
                  <a:gd name="connsiteX144" fmla="*/ 67619 w 455429"/>
                  <a:gd name="connsiteY144" fmla="*/ 236149 h 474960"/>
                  <a:gd name="connsiteX145" fmla="*/ 60369 w 455429"/>
                  <a:gd name="connsiteY145" fmla="*/ 238146 h 474960"/>
                  <a:gd name="connsiteX146" fmla="*/ 54672 w 455429"/>
                  <a:gd name="connsiteY146" fmla="*/ 245396 h 474960"/>
                  <a:gd name="connsiteX147" fmla="*/ 51195 w 455429"/>
                  <a:gd name="connsiteY147" fmla="*/ 252647 h 474960"/>
                  <a:gd name="connsiteX148" fmla="*/ 47496 w 455429"/>
                  <a:gd name="connsiteY148" fmla="*/ 258121 h 474960"/>
                  <a:gd name="connsiteX149" fmla="*/ 51195 w 455429"/>
                  <a:gd name="connsiteY149" fmla="*/ 265371 h 474960"/>
                  <a:gd name="connsiteX150" fmla="*/ 51195 w 455429"/>
                  <a:gd name="connsiteY150" fmla="*/ 272622 h 474960"/>
                  <a:gd name="connsiteX151" fmla="*/ 43945 w 455429"/>
                  <a:gd name="connsiteY151" fmla="*/ 276321 h 474960"/>
                  <a:gd name="connsiteX152" fmla="*/ 36473 w 455429"/>
                  <a:gd name="connsiteY152" fmla="*/ 278318 h 474960"/>
                  <a:gd name="connsiteX153" fmla="*/ 29223 w 455429"/>
                  <a:gd name="connsiteY153" fmla="*/ 279872 h 474960"/>
                  <a:gd name="connsiteX154" fmla="*/ 21972 w 455429"/>
                  <a:gd name="connsiteY154" fmla="*/ 279872 h 474960"/>
                  <a:gd name="connsiteX155" fmla="*/ 14722 w 455429"/>
                  <a:gd name="connsiteY155" fmla="*/ 281869 h 474960"/>
                  <a:gd name="connsiteX156" fmla="*/ 7472 w 455429"/>
                  <a:gd name="connsiteY156" fmla="*/ 283645 h 474960"/>
                  <a:gd name="connsiteX157" fmla="*/ 0 w 455429"/>
                  <a:gd name="connsiteY157" fmla="*/ 290895 h 474960"/>
                  <a:gd name="connsiteX158" fmla="*/ 1998 w 455429"/>
                  <a:gd name="connsiteY158" fmla="*/ 298145 h 474960"/>
                  <a:gd name="connsiteX159" fmla="*/ 5697 w 455429"/>
                  <a:gd name="connsiteY159" fmla="*/ 305395 h 474960"/>
                  <a:gd name="connsiteX160" fmla="*/ 12947 w 455429"/>
                  <a:gd name="connsiteY160" fmla="*/ 312867 h 474960"/>
                  <a:gd name="connsiteX161" fmla="*/ 14722 w 455429"/>
                  <a:gd name="connsiteY161" fmla="*/ 320118 h 474960"/>
                  <a:gd name="connsiteX162" fmla="*/ 12947 w 455429"/>
                  <a:gd name="connsiteY162" fmla="*/ 327368 h 474960"/>
                  <a:gd name="connsiteX163" fmla="*/ 12947 w 455429"/>
                  <a:gd name="connsiteY163" fmla="*/ 334618 h 474960"/>
                  <a:gd name="connsiteX164" fmla="*/ 18199 w 455429"/>
                  <a:gd name="connsiteY164" fmla="*/ 341868 h 474960"/>
                  <a:gd name="connsiteX165" fmla="*/ 25672 w 455429"/>
                  <a:gd name="connsiteY165" fmla="*/ 345567 h 474960"/>
                  <a:gd name="connsiteX166" fmla="*/ 32922 w 455429"/>
                  <a:gd name="connsiteY166" fmla="*/ 352817 h 474960"/>
                  <a:gd name="connsiteX167" fmla="*/ 36399 w 455429"/>
                  <a:gd name="connsiteY167" fmla="*/ 360068 h 474960"/>
                  <a:gd name="connsiteX168" fmla="*/ 40098 w 455429"/>
                  <a:gd name="connsiteY168" fmla="*/ 367540 h 474960"/>
                  <a:gd name="connsiteX169" fmla="*/ 43797 w 455429"/>
                  <a:gd name="connsiteY169" fmla="*/ 374790 h 474960"/>
                  <a:gd name="connsiteX170" fmla="*/ 49272 w 455429"/>
                  <a:gd name="connsiteY170" fmla="*/ 382040 h 474960"/>
                  <a:gd name="connsiteX171" fmla="*/ 54524 w 455429"/>
                  <a:gd name="connsiteY171" fmla="*/ 391214 h 474960"/>
                  <a:gd name="connsiteX172" fmla="*/ 60221 w 455429"/>
                  <a:gd name="connsiteY172" fmla="*/ 398464 h 474960"/>
                  <a:gd name="connsiteX173" fmla="*/ 61996 w 455429"/>
                  <a:gd name="connsiteY173" fmla="*/ 405714 h 474960"/>
                  <a:gd name="connsiteX174" fmla="*/ 61996 w 455429"/>
                  <a:gd name="connsiteY174" fmla="*/ 418439 h 474960"/>
                  <a:gd name="connsiteX175" fmla="*/ 69247 w 455429"/>
                  <a:gd name="connsiteY175" fmla="*/ 421916 h 474960"/>
                  <a:gd name="connsiteX176" fmla="*/ 78420 w 455429"/>
                  <a:gd name="connsiteY176" fmla="*/ 425615 h 474960"/>
                  <a:gd name="connsiteX177" fmla="*/ 85670 w 455429"/>
                  <a:gd name="connsiteY177" fmla="*/ 429314 h 474960"/>
                  <a:gd name="connsiteX178" fmla="*/ 92921 w 455429"/>
                  <a:gd name="connsiteY178" fmla="*/ 436564 h 474960"/>
                  <a:gd name="connsiteX179" fmla="*/ 100171 w 455429"/>
                  <a:gd name="connsiteY179" fmla="*/ 438562 h 474960"/>
                  <a:gd name="connsiteX180" fmla="*/ 103870 w 455429"/>
                  <a:gd name="connsiteY180" fmla="*/ 431090 h 474960"/>
                  <a:gd name="connsiteX181" fmla="*/ 101872 w 455429"/>
                  <a:gd name="connsiteY181" fmla="*/ 425615 h 474960"/>
                  <a:gd name="connsiteX182" fmla="*/ 109123 w 455429"/>
                  <a:gd name="connsiteY182" fmla="*/ 423840 h 474960"/>
                  <a:gd name="connsiteX183" fmla="*/ 116595 w 455429"/>
                  <a:gd name="connsiteY183" fmla="*/ 423840 h 474960"/>
                  <a:gd name="connsiteX184" fmla="*/ 125768 w 455429"/>
                  <a:gd name="connsiteY184" fmla="*/ 425615 h 474960"/>
                  <a:gd name="connsiteX185" fmla="*/ 134720 w 455429"/>
                  <a:gd name="connsiteY185" fmla="*/ 427613 h 474960"/>
                  <a:gd name="connsiteX186" fmla="*/ 141970 w 455429"/>
                  <a:gd name="connsiteY186" fmla="*/ 429388 h 474960"/>
                  <a:gd name="connsiteX187" fmla="*/ 151144 w 455429"/>
                  <a:gd name="connsiteY187" fmla="*/ 429388 h 474960"/>
                  <a:gd name="connsiteX188" fmla="*/ 158394 w 455429"/>
                  <a:gd name="connsiteY188" fmla="*/ 427613 h 474960"/>
                  <a:gd name="connsiteX189" fmla="*/ 165644 w 455429"/>
                  <a:gd name="connsiteY189" fmla="*/ 425615 h 474960"/>
                  <a:gd name="connsiteX190" fmla="*/ 172895 w 455429"/>
                  <a:gd name="connsiteY190" fmla="*/ 421916 h 474960"/>
                  <a:gd name="connsiteX191" fmla="*/ 180367 w 455429"/>
                  <a:gd name="connsiteY191" fmla="*/ 416663 h 474960"/>
                  <a:gd name="connsiteX192" fmla="*/ 187617 w 455429"/>
                  <a:gd name="connsiteY192" fmla="*/ 412964 h 474960"/>
                  <a:gd name="connsiteX193" fmla="*/ 194867 w 455429"/>
                  <a:gd name="connsiteY193" fmla="*/ 414740 h 474960"/>
                  <a:gd name="connsiteX194" fmla="*/ 202117 w 455429"/>
                  <a:gd name="connsiteY194" fmla="*/ 416737 h 474960"/>
                  <a:gd name="connsiteX195" fmla="*/ 211069 w 455429"/>
                  <a:gd name="connsiteY195" fmla="*/ 416737 h 474960"/>
                  <a:gd name="connsiteX196" fmla="*/ 218319 w 455429"/>
                  <a:gd name="connsiteY196" fmla="*/ 414740 h 474960"/>
                  <a:gd name="connsiteX197" fmla="*/ 225569 w 455429"/>
                  <a:gd name="connsiteY197" fmla="*/ 416737 h 474960"/>
                  <a:gd name="connsiteX198" fmla="*/ 227567 w 455429"/>
                  <a:gd name="connsiteY198" fmla="*/ 423988 h 474960"/>
                  <a:gd name="connsiteX199" fmla="*/ 231266 w 455429"/>
                  <a:gd name="connsiteY199" fmla="*/ 431238 h 474960"/>
                  <a:gd name="connsiteX200" fmla="*/ 234743 w 455429"/>
                  <a:gd name="connsiteY200" fmla="*/ 440190 h 474960"/>
                  <a:gd name="connsiteX201" fmla="*/ 234743 w 455429"/>
                  <a:gd name="connsiteY201" fmla="*/ 447440 h 474960"/>
                  <a:gd name="connsiteX202" fmla="*/ 234743 w 455429"/>
                  <a:gd name="connsiteY202" fmla="*/ 454912 h 474960"/>
                  <a:gd name="connsiteX203" fmla="*/ 231266 w 455429"/>
                  <a:gd name="connsiteY203" fmla="*/ 462162 h 474960"/>
                  <a:gd name="connsiteX204" fmla="*/ 233041 w 455429"/>
                  <a:gd name="connsiteY204" fmla="*/ 469412 h 474960"/>
                  <a:gd name="connsiteX205" fmla="*/ 240292 w 455429"/>
                  <a:gd name="connsiteY205" fmla="*/ 469412 h 474960"/>
                  <a:gd name="connsiteX206" fmla="*/ 247542 w 455429"/>
                  <a:gd name="connsiteY206" fmla="*/ 465713 h 474960"/>
                  <a:gd name="connsiteX207" fmla="*/ 254792 w 455429"/>
                  <a:gd name="connsiteY207" fmla="*/ 465713 h 474960"/>
                  <a:gd name="connsiteX208" fmla="*/ 262042 w 455429"/>
                  <a:gd name="connsiteY208" fmla="*/ 473185 h 474960"/>
                  <a:gd name="connsiteX209" fmla="*/ 269514 w 455429"/>
                  <a:gd name="connsiteY209" fmla="*/ 474961 h 474960"/>
                  <a:gd name="connsiteX210" fmla="*/ 276764 w 455429"/>
                  <a:gd name="connsiteY210" fmla="*/ 471484 h 474960"/>
                  <a:gd name="connsiteX211" fmla="*/ 284015 w 455429"/>
                  <a:gd name="connsiteY211" fmla="*/ 464233 h 474960"/>
                  <a:gd name="connsiteX212" fmla="*/ 291265 w 455429"/>
                  <a:gd name="connsiteY212" fmla="*/ 456983 h 474960"/>
                  <a:gd name="connsiteX213" fmla="*/ 298515 w 455429"/>
                  <a:gd name="connsiteY213" fmla="*/ 449511 h 474960"/>
                  <a:gd name="connsiteX214" fmla="*/ 307689 w 455429"/>
                  <a:gd name="connsiteY214" fmla="*/ 446034 h 474960"/>
                  <a:gd name="connsiteX215" fmla="*/ 315161 w 455429"/>
                  <a:gd name="connsiteY215" fmla="*/ 446034 h 474960"/>
                  <a:gd name="connsiteX216" fmla="*/ 322411 w 455429"/>
                  <a:gd name="connsiteY216" fmla="*/ 446034 h 474960"/>
                  <a:gd name="connsiteX217" fmla="*/ 329661 w 455429"/>
                  <a:gd name="connsiteY217" fmla="*/ 442335 h 474960"/>
                  <a:gd name="connsiteX218" fmla="*/ 336911 w 455429"/>
                  <a:gd name="connsiteY218" fmla="*/ 436860 h 474960"/>
                  <a:gd name="connsiteX219" fmla="*/ 340610 w 455429"/>
                  <a:gd name="connsiteY219" fmla="*/ 429610 h 474960"/>
                  <a:gd name="connsiteX220" fmla="*/ 342386 w 455429"/>
                  <a:gd name="connsiteY220" fmla="*/ 422138 h 474960"/>
                  <a:gd name="connsiteX221" fmla="*/ 340610 w 455429"/>
                  <a:gd name="connsiteY221" fmla="*/ 414888 h 474960"/>
                  <a:gd name="connsiteX222" fmla="*/ 333360 w 455429"/>
                  <a:gd name="connsiteY222" fmla="*/ 414888 h 474960"/>
                  <a:gd name="connsiteX223" fmla="*/ 325888 w 455429"/>
                  <a:gd name="connsiteY223" fmla="*/ 414888 h 474960"/>
                  <a:gd name="connsiteX224" fmla="*/ 318638 w 455429"/>
                  <a:gd name="connsiteY224" fmla="*/ 411411 h 474960"/>
                  <a:gd name="connsiteX225" fmla="*/ 315161 w 455429"/>
                  <a:gd name="connsiteY225" fmla="*/ 403939 h 474960"/>
                  <a:gd name="connsiteX226" fmla="*/ 313163 w 455429"/>
                  <a:gd name="connsiteY226" fmla="*/ 396688 h 474960"/>
                  <a:gd name="connsiteX227" fmla="*/ 313163 w 455429"/>
                  <a:gd name="connsiteY227" fmla="*/ 389438 h 474960"/>
                  <a:gd name="connsiteX228" fmla="*/ 318638 w 455429"/>
                  <a:gd name="connsiteY228" fmla="*/ 382188 h 474960"/>
                  <a:gd name="connsiteX229" fmla="*/ 320413 w 455429"/>
                  <a:gd name="connsiteY229" fmla="*/ 374938 h 474960"/>
                  <a:gd name="connsiteX230" fmla="*/ 313163 w 455429"/>
                  <a:gd name="connsiteY230" fmla="*/ 367688 h 474960"/>
                  <a:gd name="connsiteX231" fmla="*/ 305913 w 455429"/>
                  <a:gd name="connsiteY231" fmla="*/ 363989 h 474960"/>
                  <a:gd name="connsiteX232" fmla="*/ 298441 w 455429"/>
                  <a:gd name="connsiteY232" fmla="*/ 360290 h 474960"/>
                  <a:gd name="connsiteX233" fmla="*/ 291191 w 455429"/>
                  <a:gd name="connsiteY233" fmla="*/ 360290 h 474960"/>
                  <a:gd name="connsiteX234" fmla="*/ 283941 w 455429"/>
                  <a:gd name="connsiteY234" fmla="*/ 360290 h 474960"/>
                  <a:gd name="connsiteX235" fmla="*/ 276691 w 455429"/>
                  <a:gd name="connsiteY235" fmla="*/ 358736 h 474960"/>
                  <a:gd name="connsiteX236" fmla="*/ 269440 w 455429"/>
                  <a:gd name="connsiteY236" fmla="*/ 353039 h 474960"/>
                  <a:gd name="connsiteX237" fmla="*/ 269440 w 455429"/>
                  <a:gd name="connsiteY237" fmla="*/ 345789 h 474960"/>
                  <a:gd name="connsiteX238" fmla="*/ 272917 w 455429"/>
                  <a:gd name="connsiteY238" fmla="*/ 338539 h 474960"/>
                  <a:gd name="connsiteX239" fmla="*/ 280168 w 455429"/>
                  <a:gd name="connsiteY239" fmla="*/ 333064 h 474960"/>
                  <a:gd name="connsiteX240" fmla="*/ 287640 w 455429"/>
                  <a:gd name="connsiteY240" fmla="*/ 333064 h 474960"/>
                  <a:gd name="connsiteX241" fmla="*/ 294890 w 455429"/>
                  <a:gd name="connsiteY241" fmla="*/ 333064 h 474960"/>
                  <a:gd name="connsiteX242" fmla="*/ 302140 w 455429"/>
                  <a:gd name="connsiteY242" fmla="*/ 333064 h 474960"/>
                  <a:gd name="connsiteX243" fmla="*/ 309390 w 455429"/>
                  <a:gd name="connsiteY243" fmla="*/ 334840 h 474960"/>
                  <a:gd name="connsiteX244" fmla="*/ 316640 w 455429"/>
                  <a:gd name="connsiteY244" fmla="*/ 334840 h 474960"/>
                  <a:gd name="connsiteX245" fmla="*/ 320339 w 455429"/>
                  <a:gd name="connsiteY245" fmla="*/ 327590 h 474960"/>
                  <a:gd name="connsiteX246" fmla="*/ 322337 w 455429"/>
                  <a:gd name="connsiteY246" fmla="*/ 320340 h 474960"/>
                  <a:gd name="connsiteX247" fmla="*/ 329587 w 455429"/>
                  <a:gd name="connsiteY247" fmla="*/ 320340 h 474960"/>
                  <a:gd name="connsiteX248" fmla="*/ 336837 w 455429"/>
                  <a:gd name="connsiteY248" fmla="*/ 320340 h 474960"/>
                  <a:gd name="connsiteX249" fmla="*/ 344088 w 455429"/>
                  <a:gd name="connsiteY249" fmla="*/ 322337 h 474960"/>
                  <a:gd name="connsiteX250" fmla="*/ 351560 w 455429"/>
                  <a:gd name="connsiteY250" fmla="*/ 316641 h 474960"/>
                  <a:gd name="connsiteX251" fmla="*/ 355037 w 455429"/>
                  <a:gd name="connsiteY251" fmla="*/ 309390 h 474960"/>
                  <a:gd name="connsiteX252" fmla="*/ 362287 w 455429"/>
                  <a:gd name="connsiteY252" fmla="*/ 305691 h 474960"/>
                  <a:gd name="connsiteX253" fmla="*/ 369759 w 455429"/>
                  <a:gd name="connsiteY253" fmla="*/ 305691 h 474960"/>
                  <a:gd name="connsiteX254" fmla="*/ 377009 w 455429"/>
                  <a:gd name="connsiteY254" fmla="*/ 300439 h 474960"/>
                  <a:gd name="connsiteX255" fmla="*/ 384259 w 455429"/>
                  <a:gd name="connsiteY255" fmla="*/ 298441 h 474960"/>
                  <a:gd name="connsiteX256" fmla="*/ 391510 w 455429"/>
                  <a:gd name="connsiteY256" fmla="*/ 300439 h 474960"/>
                  <a:gd name="connsiteX257" fmla="*/ 398760 w 455429"/>
                  <a:gd name="connsiteY257" fmla="*/ 294964 h 474960"/>
                  <a:gd name="connsiteX258" fmla="*/ 404234 w 455429"/>
                  <a:gd name="connsiteY258" fmla="*/ 287714 h 474960"/>
                  <a:gd name="connsiteX259" fmla="*/ 407711 w 455429"/>
                  <a:gd name="connsiteY259" fmla="*/ 278762 h 474960"/>
                  <a:gd name="connsiteX260" fmla="*/ 406158 w 455429"/>
                  <a:gd name="connsiteY260" fmla="*/ 271290 h 474960"/>
                  <a:gd name="connsiteX261" fmla="*/ 400461 w 455429"/>
                  <a:gd name="connsiteY261" fmla="*/ 264040 h 474960"/>
                  <a:gd name="connsiteX262" fmla="*/ 395209 w 455429"/>
                  <a:gd name="connsiteY262" fmla="*/ 256790 h 474960"/>
                  <a:gd name="connsiteX263" fmla="*/ 396762 w 455429"/>
                  <a:gd name="connsiteY263" fmla="*/ 249539 h 474960"/>
                  <a:gd name="connsiteX264" fmla="*/ 404234 w 455429"/>
                  <a:gd name="connsiteY264" fmla="*/ 243843 h 474960"/>
                  <a:gd name="connsiteX265" fmla="*/ 411485 w 455429"/>
                  <a:gd name="connsiteY265" fmla="*/ 236593 h 474960"/>
                  <a:gd name="connsiteX266" fmla="*/ 418735 w 455429"/>
                  <a:gd name="connsiteY266" fmla="*/ 229342 h 474960"/>
                  <a:gd name="connsiteX267" fmla="*/ 424209 w 455429"/>
                  <a:gd name="connsiteY267" fmla="*/ 222092 h 474960"/>
                  <a:gd name="connsiteX268" fmla="*/ 427908 w 455429"/>
                  <a:gd name="connsiteY268" fmla="*/ 214842 h 474960"/>
                  <a:gd name="connsiteX269" fmla="*/ 435159 w 455429"/>
                  <a:gd name="connsiteY269" fmla="*/ 207592 h 474960"/>
                  <a:gd name="connsiteX270" fmla="*/ 444110 w 455429"/>
                  <a:gd name="connsiteY270" fmla="*/ 198640 h 474960"/>
                  <a:gd name="connsiteX271" fmla="*/ 449807 w 455429"/>
                  <a:gd name="connsiteY271" fmla="*/ 191168 h 474960"/>
                  <a:gd name="connsiteX272" fmla="*/ 451361 w 455429"/>
                  <a:gd name="connsiteY272" fmla="*/ 183918 h 474960"/>
                  <a:gd name="connsiteX273" fmla="*/ 449807 w 455429"/>
                  <a:gd name="connsiteY273" fmla="*/ 176668 h 474960"/>
                  <a:gd name="connsiteX274" fmla="*/ 446108 w 455429"/>
                  <a:gd name="connsiteY274" fmla="*/ 169417 h 474960"/>
                  <a:gd name="connsiteX275" fmla="*/ 438858 w 455429"/>
                  <a:gd name="connsiteY275" fmla="*/ 162167 h 474960"/>
                  <a:gd name="connsiteX276" fmla="*/ 438858 w 455429"/>
                  <a:gd name="connsiteY276" fmla="*/ 154917 h 474960"/>
                  <a:gd name="connsiteX277" fmla="*/ 442335 w 455429"/>
                  <a:gd name="connsiteY277" fmla="*/ 147445 h 474960"/>
                  <a:gd name="connsiteX278" fmla="*/ 446034 w 455429"/>
                  <a:gd name="connsiteY278" fmla="*/ 140195 h 474960"/>
                  <a:gd name="connsiteX279" fmla="*/ 453284 w 455429"/>
                  <a:gd name="connsiteY279" fmla="*/ 132945 h 474960"/>
                  <a:gd name="connsiteX280" fmla="*/ 455429 w 455429"/>
                  <a:gd name="connsiteY280" fmla="*/ 127914 h 47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455429" h="474960">
                    <a:moveTo>
                      <a:pt x="455429" y="127914"/>
                    </a:moveTo>
                    <a:lnTo>
                      <a:pt x="448179" y="120442"/>
                    </a:lnTo>
                    <a:lnTo>
                      <a:pt x="444480" y="113192"/>
                    </a:lnTo>
                    <a:lnTo>
                      <a:pt x="437230" y="107939"/>
                    </a:lnTo>
                    <a:lnTo>
                      <a:pt x="429980" y="107939"/>
                    </a:lnTo>
                    <a:lnTo>
                      <a:pt x="421028" y="111638"/>
                    </a:lnTo>
                    <a:lnTo>
                      <a:pt x="411854" y="115115"/>
                    </a:lnTo>
                    <a:lnTo>
                      <a:pt x="404604" y="120368"/>
                    </a:lnTo>
                    <a:lnTo>
                      <a:pt x="399130" y="129541"/>
                    </a:lnTo>
                    <a:lnTo>
                      <a:pt x="391879" y="137014"/>
                    </a:lnTo>
                    <a:lnTo>
                      <a:pt x="384629" y="140491"/>
                    </a:lnTo>
                    <a:lnTo>
                      <a:pt x="377379" y="142266"/>
                    </a:lnTo>
                    <a:lnTo>
                      <a:pt x="370129" y="142266"/>
                    </a:lnTo>
                    <a:lnTo>
                      <a:pt x="362657" y="142266"/>
                    </a:lnTo>
                    <a:lnTo>
                      <a:pt x="355407" y="140491"/>
                    </a:lnTo>
                    <a:lnTo>
                      <a:pt x="348156" y="137014"/>
                    </a:lnTo>
                    <a:lnTo>
                      <a:pt x="340906" y="135016"/>
                    </a:lnTo>
                    <a:lnTo>
                      <a:pt x="333656" y="135016"/>
                    </a:lnTo>
                    <a:lnTo>
                      <a:pt x="326184" y="137014"/>
                    </a:lnTo>
                    <a:lnTo>
                      <a:pt x="320709" y="144264"/>
                    </a:lnTo>
                    <a:lnTo>
                      <a:pt x="320709" y="151514"/>
                    </a:lnTo>
                    <a:lnTo>
                      <a:pt x="324408" y="158764"/>
                    </a:lnTo>
                    <a:lnTo>
                      <a:pt x="326184" y="166014"/>
                    </a:lnTo>
                    <a:lnTo>
                      <a:pt x="322707" y="173486"/>
                    </a:lnTo>
                    <a:lnTo>
                      <a:pt x="319008" y="180737"/>
                    </a:lnTo>
                    <a:lnTo>
                      <a:pt x="304581" y="191464"/>
                    </a:lnTo>
                    <a:lnTo>
                      <a:pt x="297331" y="196939"/>
                    </a:lnTo>
                    <a:lnTo>
                      <a:pt x="289859" y="198936"/>
                    </a:lnTo>
                    <a:lnTo>
                      <a:pt x="282609" y="198936"/>
                    </a:lnTo>
                    <a:lnTo>
                      <a:pt x="275359" y="198936"/>
                    </a:lnTo>
                    <a:lnTo>
                      <a:pt x="268109" y="200490"/>
                    </a:lnTo>
                    <a:lnTo>
                      <a:pt x="260858" y="200490"/>
                    </a:lnTo>
                    <a:lnTo>
                      <a:pt x="253386" y="198936"/>
                    </a:lnTo>
                    <a:lnTo>
                      <a:pt x="244213" y="196939"/>
                    </a:lnTo>
                    <a:lnTo>
                      <a:pt x="236962" y="198936"/>
                    </a:lnTo>
                    <a:lnTo>
                      <a:pt x="229712" y="202413"/>
                    </a:lnTo>
                    <a:lnTo>
                      <a:pt x="222462" y="204189"/>
                    </a:lnTo>
                    <a:lnTo>
                      <a:pt x="215212" y="202413"/>
                    </a:lnTo>
                    <a:lnTo>
                      <a:pt x="207740" y="195163"/>
                    </a:lnTo>
                    <a:lnTo>
                      <a:pt x="204263" y="187913"/>
                    </a:lnTo>
                    <a:lnTo>
                      <a:pt x="204263" y="180663"/>
                    </a:lnTo>
                    <a:lnTo>
                      <a:pt x="206260" y="173412"/>
                    </a:lnTo>
                    <a:lnTo>
                      <a:pt x="209737" y="165940"/>
                    </a:lnTo>
                    <a:lnTo>
                      <a:pt x="213436" y="158690"/>
                    </a:lnTo>
                    <a:lnTo>
                      <a:pt x="215212" y="151440"/>
                    </a:lnTo>
                    <a:lnTo>
                      <a:pt x="218689" y="144190"/>
                    </a:lnTo>
                    <a:lnTo>
                      <a:pt x="220687" y="136940"/>
                    </a:lnTo>
                    <a:lnTo>
                      <a:pt x="224386" y="129468"/>
                    </a:lnTo>
                    <a:lnTo>
                      <a:pt x="227863" y="122217"/>
                    </a:lnTo>
                    <a:lnTo>
                      <a:pt x="235113" y="122217"/>
                    </a:lnTo>
                    <a:lnTo>
                      <a:pt x="242585" y="125916"/>
                    </a:lnTo>
                    <a:lnTo>
                      <a:pt x="249835" y="125916"/>
                    </a:lnTo>
                    <a:lnTo>
                      <a:pt x="257085" y="120220"/>
                    </a:lnTo>
                    <a:lnTo>
                      <a:pt x="257085" y="112970"/>
                    </a:lnTo>
                    <a:lnTo>
                      <a:pt x="253386" y="105719"/>
                    </a:lnTo>
                    <a:lnTo>
                      <a:pt x="258861" y="98469"/>
                    </a:lnTo>
                    <a:lnTo>
                      <a:pt x="266111" y="98469"/>
                    </a:lnTo>
                    <a:lnTo>
                      <a:pt x="273361" y="98469"/>
                    </a:lnTo>
                    <a:lnTo>
                      <a:pt x="275359" y="91219"/>
                    </a:lnTo>
                    <a:lnTo>
                      <a:pt x="279058" y="83969"/>
                    </a:lnTo>
                    <a:lnTo>
                      <a:pt x="280612" y="76497"/>
                    </a:lnTo>
                    <a:lnTo>
                      <a:pt x="282609" y="69247"/>
                    </a:lnTo>
                    <a:lnTo>
                      <a:pt x="282609" y="61996"/>
                    </a:lnTo>
                    <a:lnTo>
                      <a:pt x="279132" y="54746"/>
                    </a:lnTo>
                    <a:lnTo>
                      <a:pt x="271660" y="49272"/>
                    </a:lnTo>
                    <a:lnTo>
                      <a:pt x="264410" y="47496"/>
                    </a:lnTo>
                    <a:lnTo>
                      <a:pt x="257159" y="50973"/>
                    </a:lnTo>
                    <a:lnTo>
                      <a:pt x="249909" y="58223"/>
                    </a:lnTo>
                    <a:lnTo>
                      <a:pt x="246210" y="65696"/>
                    </a:lnTo>
                    <a:lnTo>
                      <a:pt x="244213" y="72946"/>
                    </a:lnTo>
                    <a:lnTo>
                      <a:pt x="236962" y="78420"/>
                    </a:lnTo>
                    <a:lnTo>
                      <a:pt x="229712" y="80196"/>
                    </a:lnTo>
                    <a:lnTo>
                      <a:pt x="227937" y="72946"/>
                    </a:lnTo>
                    <a:lnTo>
                      <a:pt x="225939" y="65696"/>
                    </a:lnTo>
                    <a:lnTo>
                      <a:pt x="225939" y="58223"/>
                    </a:lnTo>
                    <a:lnTo>
                      <a:pt x="227937" y="50973"/>
                    </a:lnTo>
                    <a:lnTo>
                      <a:pt x="231636" y="43723"/>
                    </a:lnTo>
                    <a:lnTo>
                      <a:pt x="233411" y="36473"/>
                    </a:lnTo>
                    <a:lnTo>
                      <a:pt x="231636" y="29223"/>
                    </a:lnTo>
                    <a:lnTo>
                      <a:pt x="224386" y="25524"/>
                    </a:lnTo>
                    <a:lnTo>
                      <a:pt x="216914" y="31220"/>
                    </a:lnTo>
                    <a:lnTo>
                      <a:pt x="215138" y="38470"/>
                    </a:lnTo>
                    <a:lnTo>
                      <a:pt x="213362" y="45720"/>
                    </a:lnTo>
                    <a:lnTo>
                      <a:pt x="213362" y="52971"/>
                    </a:lnTo>
                    <a:lnTo>
                      <a:pt x="209663" y="60221"/>
                    </a:lnTo>
                    <a:lnTo>
                      <a:pt x="202413" y="60221"/>
                    </a:lnTo>
                    <a:lnTo>
                      <a:pt x="202413" y="52971"/>
                    </a:lnTo>
                    <a:lnTo>
                      <a:pt x="202413" y="45720"/>
                    </a:lnTo>
                    <a:lnTo>
                      <a:pt x="204189" y="38470"/>
                    </a:lnTo>
                    <a:lnTo>
                      <a:pt x="206186" y="31220"/>
                    </a:lnTo>
                    <a:lnTo>
                      <a:pt x="211439" y="23748"/>
                    </a:lnTo>
                    <a:lnTo>
                      <a:pt x="218689" y="16498"/>
                    </a:lnTo>
                    <a:lnTo>
                      <a:pt x="216914" y="9248"/>
                    </a:lnTo>
                    <a:lnTo>
                      <a:pt x="211439" y="1998"/>
                    </a:lnTo>
                    <a:lnTo>
                      <a:pt x="204189" y="0"/>
                    </a:lnTo>
                    <a:lnTo>
                      <a:pt x="196939" y="1998"/>
                    </a:lnTo>
                    <a:lnTo>
                      <a:pt x="189466" y="7250"/>
                    </a:lnTo>
                    <a:lnTo>
                      <a:pt x="189466" y="14500"/>
                    </a:lnTo>
                    <a:lnTo>
                      <a:pt x="191464" y="21972"/>
                    </a:lnTo>
                    <a:lnTo>
                      <a:pt x="196939" y="29223"/>
                    </a:lnTo>
                    <a:lnTo>
                      <a:pt x="200416" y="36473"/>
                    </a:lnTo>
                    <a:lnTo>
                      <a:pt x="198862" y="43723"/>
                    </a:lnTo>
                    <a:lnTo>
                      <a:pt x="191390" y="47422"/>
                    </a:lnTo>
                    <a:lnTo>
                      <a:pt x="184140" y="50899"/>
                    </a:lnTo>
                    <a:lnTo>
                      <a:pt x="176890" y="54598"/>
                    </a:lnTo>
                    <a:lnTo>
                      <a:pt x="167716" y="58075"/>
                    </a:lnTo>
                    <a:lnTo>
                      <a:pt x="165940" y="67249"/>
                    </a:lnTo>
                    <a:lnTo>
                      <a:pt x="156767" y="92847"/>
                    </a:lnTo>
                    <a:lnTo>
                      <a:pt x="173190" y="119776"/>
                    </a:lnTo>
                    <a:lnTo>
                      <a:pt x="174966" y="127248"/>
                    </a:lnTo>
                    <a:lnTo>
                      <a:pt x="169713" y="156175"/>
                    </a:lnTo>
                    <a:lnTo>
                      <a:pt x="187913" y="176298"/>
                    </a:lnTo>
                    <a:lnTo>
                      <a:pt x="185915" y="194497"/>
                    </a:lnTo>
                    <a:lnTo>
                      <a:pt x="184140" y="194497"/>
                    </a:lnTo>
                    <a:lnTo>
                      <a:pt x="174966" y="192500"/>
                    </a:lnTo>
                    <a:lnTo>
                      <a:pt x="167716" y="189023"/>
                    </a:lnTo>
                    <a:lnTo>
                      <a:pt x="162463" y="181550"/>
                    </a:lnTo>
                    <a:lnTo>
                      <a:pt x="154991" y="181550"/>
                    </a:lnTo>
                    <a:lnTo>
                      <a:pt x="152994" y="189023"/>
                    </a:lnTo>
                    <a:lnTo>
                      <a:pt x="152994" y="196273"/>
                    </a:lnTo>
                    <a:lnTo>
                      <a:pt x="160466" y="203523"/>
                    </a:lnTo>
                    <a:lnTo>
                      <a:pt x="163943" y="210773"/>
                    </a:lnTo>
                    <a:lnTo>
                      <a:pt x="165940" y="218023"/>
                    </a:lnTo>
                    <a:lnTo>
                      <a:pt x="160466" y="225495"/>
                    </a:lnTo>
                    <a:lnTo>
                      <a:pt x="152994" y="230970"/>
                    </a:lnTo>
                    <a:lnTo>
                      <a:pt x="151440" y="239922"/>
                    </a:lnTo>
                    <a:lnTo>
                      <a:pt x="151440" y="247172"/>
                    </a:lnTo>
                    <a:lnTo>
                      <a:pt x="152994" y="254422"/>
                    </a:lnTo>
                    <a:lnTo>
                      <a:pt x="151440" y="261672"/>
                    </a:lnTo>
                    <a:lnTo>
                      <a:pt x="144190" y="265371"/>
                    </a:lnTo>
                    <a:lnTo>
                      <a:pt x="136718" y="265371"/>
                    </a:lnTo>
                    <a:lnTo>
                      <a:pt x="131243" y="258121"/>
                    </a:lnTo>
                    <a:lnTo>
                      <a:pt x="131243" y="250871"/>
                    </a:lnTo>
                    <a:lnTo>
                      <a:pt x="131243" y="243399"/>
                    </a:lnTo>
                    <a:lnTo>
                      <a:pt x="131243" y="236149"/>
                    </a:lnTo>
                    <a:lnTo>
                      <a:pt x="127544" y="228899"/>
                    </a:lnTo>
                    <a:lnTo>
                      <a:pt x="120294" y="223646"/>
                    </a:lnTo>
                    <a:lnTo>
                      <a:pt x="113044" y="217949"/>
                    </a:lnTo>
                    <a:lnTo>
                      <a:pt x="105793" y="212697"/>
                    </a:lnTo>
                    <a:lnTo>
                      <a:pt x="98543" y="212697"/>
                    </a:lnTo>
                    <a:lnTo>
                      <a:pt x="91071" y="216396"/>
                    </a:lnTo>
                    <a:lnTo>
                      <a:pt x="85818" y="223646"/>
                    </a:lnTo>
                    <a:lnTo>
                      <a:pt x="82119" y="230896"/>
                    </a:lnTo>
                    <a:lnTo>
                      <a:pt x="74869" y="234595"/>
                    </a:lnTo>
                    <a:lnTo>
                      <a:pt x="67619" y="236149"/>
                    </a:lnTo>
                    <a:lnTo>
                      <a:pt x="60369" y="238146"/>
                    </a:lnTo>
                    <a:lnTo>
                      <a:pt x="54672" y="245396"/>
                    </a:lnTo>
                    <a:lnTo>
                      <a:pt x="51195" y="252647"/>
                    </a:lnTo>
                    <a:lnTo>
                      <a:pt x="47496" y="258121"/>
                    </a:lnTo>
                    <a:lnTo>
                      <a:pt x="51195" y="265371"/>
                    </a:lnTo>
                    <a:lnTo>
                      <a:pt x="51195" y="272622"/>
                    </a:lnTo>
                    <a:lnTo>
                      <a:pt x="43945" y="276321"/>
                    </a:lnTo>
                    <a:lnTo>
                      <a:pt x="36473" y="278318"/>
                    </a:lnTo>
                    <a:lnTo>
                      <a:pt x="29223" y="279872"/>
                    </a:lnTo>
                    <a:lnTo>
                      <a:pt x="21972" y="279872"/>
                    </a:lnTo>
                    <a:lnTo>
                      <a:pt x="14722" y="281869"/>
                    </a:lnTo>
                    <a:lnTo>
                      <a:pt x="7472" y="283645"/>
                    </a:lnTo>
                    <a:lnTo>
                      <a:pt x="0" y="290895"/>
                    </a:lnTo>
                    <a:lnTo>
                      <a:pt x="1998" y="298145"/>
                    </a:lnTo>
                    <a:lnTo>
                      <a:pt x="5697" y="305395"/>
                    </a:lnTo>
                    <a:lnTo>
                      <a:pt x="12947" y="312867"/>
                    </a:lnTo>
                    <a:lnTo>
                      <a:pt x="14722" y="320118"/>
                    </a:lnTo>
                    <a:lnTo>
                      <a:pt x="12947" y="327368"/>
                    </a:lnTo>
                    <a:lnTo>
                      <a:pt x="12947" y="334618"/>
                    </a:lnTo>
                    <a:lnTo>
                      <a:pt x="18199" y="341868"/>
                    </a:lnTo>
                    <a:lnTo>
                      <a:pt x="25672" y="345567"/>
                    </a:lnTo>
                    <a:lnTo>
                      <a:pt x="32922" y="352817"/>
                    </a:lnTo>
                    <a:lnTo>
                      <a:pt x="36399" y="360068"/>
                    </a:lnTo>
                    <a:lnTo>
                      <a:pt x="40098" y="367540"/>
                    </a:lnTo>
                    <a:lnTo>
                      <a:pt x="43797" y="374790"/>
                    </a:lnTo>
                    <a:lnTo>
                      <a:pt x="49272" y="382040"/>
                    </a:lnTo>
                    <a:lnTo>
                      <a:pt x="54524" y="391214"/>
                    </a:lnTo>
                    <a:lnTo>
                      <a:pt x="60221" y="398464"/>
                    </a:lnTo>
                    <a:lnTo>
                      <a:pt x="61996" y="405714"/>
                    </a:lnTo>
                    <a:lnTo>
                      <a:pt x="61996" y="418439"/>
                    </a:lnTo>
                    <a:lnTo>
                      <a:pt x="69247" y="421916"/>
                    </a:lnTo>
                    <a:lnTo>
                      <a:pt x="78420" y="425615"/>
                    </a:lnTo>
                    <a:lnTo>
                      <a:pt x="85670" y="429314"/>
                    </a:lnTo>
                    <a:lnTo>
                      <a:pt x="92921" y="436564"/>
                    </a:lnTo>
                    <a:lnTo>
                      <a:pt x="100171" y="438562"/>
                    </a:lnTo>
                    <a:lnTo>
                      <a:pt x="103870" y="431090"/>
                    </a:lnTo>
                    <a:lnTo>
                      <a:pt x="101872" y="425615"/>
                    </a:lnTo>
                    <a:lnTo>
                      <a:pt x="109123" y="423840"/>
                    </a:lnTo>
                    <a:lnTo>
                      <a:pt x="116595" y="423840"/>
                    </a:lnTo>
                    <a:lnTo>
                      <a:pt x="125768" y="425615"/>
                    </a:lnTo>
                    <a:lnTo>
                      <a:pt x="134720" y="427613"/>
                    </a:lnTo>
                    <a:lnTo>
                      <a:pt x="141970" y="429388"/>
                    </a:lnTo>
                    <a:lnTo>
                      <a:pt x="151144" y="429388"/>
                    </a:lnTo>
                    <a:lnTo>
                      <a:pt x="158394" y="427613"/>
                    </a:lnTo>
                    <a:lnTo>
                      <a:pt x="165644" y="425615"/>
                    </a:lnTo>
                    <a:lnTo>
                      <a:pt x="172895" y="421916"/>
                    </a:lnTo>
                    <a:lnTo>
                      <a:pt x="180367" y="416663"/>
                    </a:lnTo>
                    <a:lnTo>
                      <a:pt x="187617" y="412964"/>
                    </a:lnTo>
                    <a:lnTo>
                      <a:pt x="194867" y="414740"/>
                    </a:lnTo>
                    <a:lnTo>
                      <a:pt x="202117" y="416737"/>
                    </a:lnTo>
                    <a:lnTo>
                      <a:pt x="211069" y="416737"/>
                    </a:lnTo>
                    <a:lnTo>
                      <a:pt x="218319" y="414740"/>
                    </a:lnTo>
                    <a:lnTo>
                      <a:pt x="225569" y="416737"/>
                    </a:lnTo>
                    <a:lnTo>
                      <a:pt x="227567" y="423988"/>
                    </a:lnTo>
                    <a:lnTo>
                      <a:pt x="231266" y="431238"/>
                    </a:lnTo>
                    <a:lnTo>
                      <a:pt x="234743" y="440190"/>
                    </a:lnTo>
                    <a:lnTo>
                      <a:pt x="234743" y="447440"/>
                    </a:lnTo>
                    <a:lnTo>
                      <a:pt x="234743" y="454912"/>
                    </a:lnTo>
                    <a:lnTo>
                      <a:pt x="231266" y="462162"/>
                    </a:lnTo>
                    <a:lnTo>
                      <a:pt x="233041" y="469412"/>
                    </a:lnTo>
                    <a:lnTo>
                      <a:pt x="240292" y="469412"/>
                    </a:lnTo>
                    <a:lnTo>
                      <a:pt x="247542" y="465713"/>
                    </a:lnTo>
                    <a:lnTo>
                      <a:pt x="254792" y="465713"/>
                    </a:lnTo>
                    <a:lnTo>
                      <a:pt x="262042" y="473185"/>
                    </a:lnTo>
                    <a:lnTo>
                      <a:pt x="269514" y="474961"/>
                    </a:lnTo>
                    <a:lnTo>
                      <a:pt x="276764" y="471484"/>
                    </a:lnTo>
                    <a:lnTo>
                      <a:pt x="284015" y="464233"/>
                    </a:lnTo>
                    <a:lnTo>
                      <a:pt x="291265" y="456983"/>
                    </a:lnTo>
                    <a:lnTo>
                      <a:pt x="298515" y="449511"/>
                    </a:lnTo>
                    <a:lnTo>
                      <a:pt x="307689" y="446034"/>
                    </a:lnTo>
                    <a:lnTo>
                      <a:pt x="315161" y="446034"/>
                    </a:lnTo>
                    <a:lnTo>
                      <a:pt x="322411" y="446034"/>
                    </a:lnTo>
                    <a:lnTo>
                      <a:pt x="329661" y="442335"/>
                    </a:lnTo>
                    <a:lnTo>
                      <a:pt x="336911" y="436860"/>
                    </a:lnTo>
                    <a:lnTo>
                      <a:pt x="340610" y="429610"/>
                    </a:lnTo>
                    <a:lnTo>
                      <a:pt x="342386" y="422138"/>
                    </a:lnTo>
                    <a:lnTo>
                      <a:pt x="340610" y="414888"/>
                    </a:lnTo>
                    <a:lnTo>
                      <a:pt x="333360" y="414888"/>
                    </a:lnTo>
                    <a:lnTo>
                      <a:pt x="325888" y="414888"/>
                    </a:lnTo>
                    <a:lnTo>
                      <a:pt x="318638" y="411411"/>
                    </a:lnTo>
                    <a:lnTo>
                      <a:pt x="315161" y="403939"/>
                    </a:lnTo>
                    <a:lnTo>
                      <a:pt x="313163" y="396688"/>
                    </a:lnTo>
                    <a:lnTo>
                      <a:pt x="313163" y="389438"/>
                    </a:lnTo>
                    <a:lnTo>
                      <a:pt x="318638" y="382188"/>
                    </a:lnTo>
                    <a:lnTo>
                      <a:pt x="320413" y="374938"/>
                    </a:lnTo>
                    <a:lnTo>
                      <a:pt x="313163" y="367688"/>
                    </a:lnTo>
                    <a:lnTo>
                      <a:pt x="305913" y="363989"/>
                    </a:lnTo>
                    <a:lnTo>
                      <a:pt x="298441" y="360290"/>
                    </a:lnTo>
                    <a:lnTo>
                      <a:pt x="291191" y="360290"/>
                    </a:lnTo>
                    <a:lnTo>
                      <a:pt x="283941" y="360290"/>
                    </a:lnTo>
                    <a:lnTo>
                      <a:pt x="276691" y="358736"/>
                    </a:lnTo>
                    <a:lnTo>
                      <a:pt x="269440" y="353039"/>
                    </a:lnTo>
                    <a:lnTo>
                      <a:pt x="269440" y="345789"/>
                    </a:lnTo>
                    <a:lnTo>
                      <a:pt x="272917" y="338539"/>
                    </a:lnTo>
                    <a:lnTo>
                      <a:pt x="280168" y="333064"/>
                    </a:lnTo>
                    <a:lnTo>
                      <a:pt x="287640" y="333064"/>
                    </a:lnTo>
                    <a:lnTo>
                      <a:pt x="294890" y="333064"/>
                    </a:lnTo>
                    <a:lnTo>
                      <a:pt x="302140" y="333064"/>
                    </a:lnTo>
                    <a:lnTo>
                      <a:pt x="309390" y="334840"/>
                    </a:lnTo>
                    <a:lnTo>
                      <a:pt x="316640" y="334840"/>
                    </a:lnTo>
                    <a:lnTo>
                      <a:pt x="320339" y="327590"/>
                    </a:lnTo>
                    <a:lnTo>
                      <a:pt x="322337" y="320340"/>
                    </a:lnTo>
                    <a:lnTo>
                      <a:pt x="329587" y="320340"/>
                    </a:lnTo>
                    <a:lnTo>
                      <a:pt x="336837" y="320340"/>
                    </a:lnTo>
                    <a:lnTo>
                      <a:pt x="344088" y="322337"/>
                    </a:lnTo>
                    <a:lnTo>
                      <a:pt x="351560" y="316641"/>
                    </a:lnTo>
                    <a:lnTo>
                      <a:pt x="355037" y="309390"/>
                    </a:lnTo>
                    <a:lnTo>
                      <a:pt x="362287" y="305691"/>
                    </a:lnTo>
                    <a:lnTo>
                      <a:pt x="369759" y="305691"/>
                    </a:lnTo>
                    <a:lnTo>
                      <a:pt x="377009" y="300439"/>
                    </a:lnTo>
                    <a:lnTo>
                      <a:pt x="384259" y="298441"/>
                    </a:lnTo>
                    <a:lnTo>
                      <a:pt x="391510" y="300439"/>
                    </a:lnTo>
                    <a:lnTo>
                      <a:pt x="398760" y="294964"/>
                    </a:lnTo>
                    <a:lnTo>
                      <a:pt x="404234" y="287714"/>
                    </a:lnTo>
                    <a:lnTo>
                      <a:pt x="407711" y="278762"/>
                    </a:lnTo>
                    <a:lnTo>
                      <a:pt x="406158" y="271290"/>
                    </a:lnTo>
                    <a:lnTo>
                      <a:pt x="400461" y="264040"/>
                    </a:lnTo>
                    <a:lnTo>
                      <a:pt x="395209" y="256790"/>
                    </a:lnTo>
                    <a:lnTo>
                      <a:pt x="396762" y="249539"/>
                    </a:lnTo>
                    <a:lnTo>
                      <a:pt x="404234" y="243843"/>
                    </a:lnTo>
                    <a:lnTo>
                      <a:pt x="411485" y="236593"/>
                    </a:lnTo>
                    <a:lnTo>
                      <a:pt x="418735" y="229342"/>
                    </a:lnTo>
                    <a:lnTo>
                      <a:pt x="424209" y="222092"/>
                    </a:lnTo>
                    <a:lnTo>
                      <a:pt x="427908" y="214842"/>
                    </a:lnTo>
                    <a:lnTo>
                      <a:pt x="435159" y="207592"/>
                    </a:lnTo>
                    <a:lnTo>
                      <a:pt x="444110" y="198640"/>
                    </a:lnTo>
                    <a:lnTo>
                      <a:pt x="449807" y="191168"/>
                    </a:lnTo>
                    <a:lnTo>
                      <a:pt x="451361" y="183918"/>
                    </a:lnTo>
                    <a:lnTo>
                      <a:pt x="449807" y="176668"/>
                    </a:lnTo>
                    <a:lnTo>
                      <a:pt x="446108" y="169417"/>
                    </a:lnTo>
                    <a:lnTo>
                      <a:pt x="438858" y="162167"/>
                    </a:lnTo>
                    <a:lnTo>
                      <a:pt x="438858" y="154917"/>
                    </a:lnTo>
                    <a:lnTo>
                      <a:pt x="442335" y="147445"/>
                    </a:lnTo>
                    <a:lnTo>
                      <a:pt x="446034" y="140195"/>
                    </a:lnTo>
                    <a:lnTo>
                      <a:pt x="453284" y="132945"/>
                    </a:lnTo>
                    <a:lnTo>
                      <a:pt x="455429" y="127914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3DB933D4-9244-4577-A24C-DED5BBF71A8F}"/>
                  </a:ext>
                </a:extLst>
              </p:cNvPr>
              <p:cNvSpPr/>
              <p:nvPr/>
            </p:nvSpPr>
            <p:spPr>
              <a:xfrm>
                <a:off x="1559637" y="3819593"/>
                <a:ext cx="411114" cy="389586"/>
              </a:xfrm>
              <a:custGeom>
                <a:avLst/>
                <a:gdLst>
                  <a:gd name="connsiteX0" fmla="*/ 45573 w 411114"/>
                  <a:gd name="connsiteY0" fmla="*/ 246950 h 389586"/>
                  <a:gd name="connsiteX1" fmla="*/ 9470 w 411114"/>
                  <a:gd name="connsiteY1" fmla="*/ 203375 h 389586"/>
                  <a:gd name="connsiteX2" fmla="*/ 7472 w 411114"/>
                  <a:gd name="connsiteY2" fmla="*/ 194201 h 389586"/>
                  <a:gd name="connsiteX3" fmla="*/ 5697 w 411114"/>
                  <a:gd name="connsiteY3" fmla="*/ 186951 h 389586"/>
                  <a:gd name="connsiteX4" fmla="*/ 5697 w 411114"/>
                  <a:gd name="connsiteY4" fmla="*/ 176002 h 389586"/>
                  <a:gd name="connsiteX5" fmla="*/ 0 w 411114"/>
                  <a:gd name="connsiteY5" fmla="*/ 170749 h 389586"/>
                  <a:gd name="connsiteX6" fmla="*/ 0 w 411114"/>
                  <a:gd name="connsiteY6" fmla="*/ 146853 h 389586"/>
                  <a:gd name="connsiteX7" fmla="*/ 27595 w 411114"/>
                  <a:gd name="connsiteY7" fmla="*/ 121477 h 389586"/>
                  <a:gd name="connsiteX8" fmla="*/ 69173 w 411114"/>
                  <a:gd name="connsiteY8" fmla="*/ 90849 h 389586"/>
                  <a:gd name="connsiteX9" fmla="*/ 98321 w 411114"/>
                  <a:gd name="connsiteY9" fmla="*/ 68951 h 389586"/>
                  <a:gd name="connsiteX10" fmla="*/ 130947 w 411114"/>
                  <a:gd name="connsiteY10" fmla="*/ 16202 h 389586"/>
                  <a:gd name="connsiteX11" fmla="*/ 151070 w 411114"/>
                  <a:gd name="connsiteY11" fmla="*/ 0 h 389586"/>
                  <a:gd name="connsiteX12" fmla="*/ 154547 w 411114"/>
                  <a:gd name="connsiteY12" fmla="*/ 1775 h 389586"/>
                  <a:gd name="connsiteX13" fmla="*/ 165496 w 411114"/>
                  <a:gd name="connsiteY13" fmla="*/ 12503 h 389586"/>
                  <a:gd name="connsiteX14" fmla="*/ 172747 w 411114"/>
                  <a:gd name="connsiteY14" fmla="*/ 19975 h 389586"/>
                  <a:gd name="connsiteX15" fmla="*/ 174522 w 411114"/>
                  <a:gd name="connsiteY15" fmla="*/ 27225 h 389586"/>
                  <a:gd name="connsiteX16" fmla="*/ 176520 w 411114"/>
                  <a:gd name="connsiteY16" fmla="*/ 34475 h 389586"/>
                  <a:gd name="connsiteX17" fmla="*/ 176520 w 411114"/>
                  <a:gd name="connsiteY17" fmla="*/ 41726 h 389586"/>
                  <a:gd name="connsiteX18" fmla="*/ 172821 w 411114"/>
                  <a:gd name="connsiteY18" fmla="*/ 50899 h 389586"/>
                  <a:gd name="connsiteX19" fmla="*/ 172821 w 411114"/>
                  <a:gd name="connsiteY19" fmla="*/ 59851 h 389586"/>
                  <a:gd name="connsiteX20" fmla="*/ 174596 w 411114"/>
                  <a:gd name="connsiteY20" fmla="*/ 67101 h 389586"/>
                  <a:gd name="connsiteX21" fmla="*/ 180293 w 411114"/>
                  <a:gd name="connsiteY21" fmla="*/ 74573 h 389586"/>
                  <a:gd name="connsiteX22" fmla="*/ 181846 w 411114"/>
                  <a:gd name="connsiteY22" fmla="*/ 81823 h 389586"/>
                  <a:gd name="connsiteX23" fmla="*/ 185545 w 411114"/>
                  <a:gd name="connsiteY23" fmla="*/ 89074 h 389586"/>
                  <a:gd name="connsiteX24" fmla="*/ 185545 w 411114"/>
                  <a:gd name="connsiteY24" fmla="*/ 96324 h 389586"/>
                  <a:gd name="connsiteX25" fmla="*/ 185545 w 411114"/>
                  <a:gd name="connsiteY25" fmla="*/ 103574 h 389586"/>
                  <a:gd name="connsiteX26" fmla="*/ 189022 w 411114"/>
                  <a:gd name="connsiteY26" fmla="*/ 116521 h 389586"/>
                  <a:gd name="connsiteX27" fmla="*/ 187469 w 411114"/>
                  <a:gd name="connsiteY27" fmla="*/ 125472 h 389586"/>
                  <a:gd name="connsiteX28" fmla="*/ 185471 w 411114"/>
                  <a:gd name="connsiteY28" fmla="*/ 132723 h 389586"/>
                  <a:gd name="connsiteX29" fmla="*/ 187469 w 411114"/>
                  <a:gd name="connsiteY29" fmla="*/ 139973 h 389586"/>
                  <a:gd name="connsiteX30" fmla="*/ 187469 w 411114"/>
                  <a:gd name="connsiteY30" fmla="*/ 147223 h 389586"/>
                  <a:gd name="connsiteX31" fmla="*/ 190946 w 411114"/>
                  <a:gd name="connsiteY31" fmla="*/ 156397 h 389586"/>
                  <a:gd name="connsiteX32" fmla="*/ 198418 w 411114"/>
                  <a:gd name="connsiteY32" fmla="*/ 154399 h 389586"/>
                  <a:gd name="connsiteX33" fmla="*/ 201895 w 411114"/>
                  <a:gd name="connsiteY33" fmla="*/ 147149 h 389586"/>
                  <a:gd name="connsiteX34" fmla="*/ 209145 w 411114"/>
                  <a:gd name="connsiteY34" fmla="*/ 149146 h 389586"/>
                  <a:gd name="connsiteX35" fmla="*/ 216618 w 411114"/>
                  <a:gd name="connsiteY35" fmla="*/ 150922 h 389586"/>
                  <a:gd name="connsiteX36" fmla="*/ 220095 w 411114"/>
                  <a:gd name="connsiteY36" fmla="*/ 143672 h 389586"/>
                  <a:gd name="connsiteX37" fmla="*/ 227345 w 411114"/>
                  <a:gd name="connsiteY37" fmla="*/ 149146 h 389586"/>
                  <a:gd name="connsiteX38" fmla="*/ 223868 w 411114"/>
                  <a:gd name="connsiteY38" fmla="*/ 156397 h 389586"/>
                  <a:gd name="connsiteX39" fmla="*/ 223868 w 411114"/>
                  <a:gd name="connsiteY39" fmla="*/ 163869 h 389586"/>
                  <a:gd name="connsiteX40" fmla="*/ 231118 w 411114"/>
                  <a:gd name="connsiteY40" fmla="*/ 160170 h 389586"/>
                  <a:gd name="connsiteX41" fmla="*/ 238368 w 411114"/>
                  <a:gd name="connsiteY41" fmla="*/ 158172 h 389586"/>
                  <a:gd name="connsiteX42" fmla="*/ 240144 w 411114"/>
                  <a:gd name="connsiteY42" fmla="*/ 165422 h 389586"/>
                  <a:gd name="connsiteX43" fmla="*/ 232893 w 411114"/>
                  <a:gd name="connsiteY43" fmla="*/ 169122 h 389586"/>
                  <a:gd name="connsiteX44" fmla="*/ 236371 w 411114"/>
                  <a:gd name="connsiteY44" fmla="*/ 176372 h 389586"/>
                  <a:gd name="connsiteX45" fmla="*/ 243621 w 411114"/>
                  <a:gd name="connsiteY45" fmla="*/ 172673 h 389586"/>
                  <a:gd name="connsiteX46" fmla="*/ 251093 w 411114"/>
                  <a:gd name="connsiteY46" fmla="*/ 174670 h 389586"/>
                  <a:gd name="connsiteX47" fmla="*/ 254570 w 411114"/>
                  <a:gd name="connsiteY47" fmla="*/ 181920 h 389586"/>
                  <a:gd name="connsiteX48" fmla="*/ 251093 w 411114"/>
                  <a:gd name="connsiteY48" fmla="*/ 189392 h 389586"/>
                  <a:gd name="connsiteX49" fmla="*/ 243621 w 411114"/>
                  <a:gd name="connsiteY49" fmla="*/ 190946 h 389586"/>
                  <a:gd name="connsiteX50" fmla="*/ 236371 w 411114"/>
                  <a:gd name="connsiteY50" fmla="*/ 196643 h 389586"/>
                  <a:gd name="connsiteX51" fmla="*/ 240070 w 411114"/>
                  <a:gd name="connsiteY51" fmla="*/ 203893 h 389586"/>
                  <a:gd name="connsiteX52" fmla="*/ 247320 w 411114"/>
                  <a:gd name="connsiteY52" fmla="*/ 205668 h 389586"/>
                  <a:gd name="connsiteX53" fmla="*/ 254570 w 411114"/>
                  <a:gd name="connsiteY53" fmla="*/ 209145 h 389586"/>
                  <a:gd name="connsiteX54" fmla="*/ 263744 w 411114"/>
                  <a:gd name="connsiteY54" fmla="*/ 211143 h 389586"/>
                  <a:gd name="connsiteX55" fmla="*/ 270994 w 411114"/>
                  <a:gd name="connsiteY55" fmla="*/ 212919 h 389586"/>
                  <a:gd name="connsiteX56" fmla="*/ 278466 w 411114"/>
                  <a:gd name="connsiteY56" fmla="*/ 214916 h 389586"/>
                  <a:gd name="connsiteX57" fmla="*/ 287418 w 411114"/>
                  <a:gd name="connsiteY57" fmla="*/ 212919 h 389586"/>
                  <a:gd name="connsiteX58" fmla="*/ 294668 w 411114"/>
                  <a:gd name="connsiteY58" fmla="*/ 216618 h 389586"/>
                  <a:gd name="connsiteX59" fmla="*/ 301918 w 411114"/>
                  <a:gd name="connsiteY59" fmla="*/ 222092 h 389586"/>
                  <a:gd name="connsiteX60" fmla="*/ 309168 w 411114"/>
                  <a:gd name="connsiteY60" fmla="*/ 229342 h 389586"/>
                  <a:gd name="connsiteX61" fmla="*/ 312867 w 411114"/>
                  <a:gd name="connsiteY61" fmla="*/ 236593 h 389586"/>
                  <a:gd name="connsiteX62" fmla="*/ 316344 w 411114"/>
                  <a:gd name="connsiteY62" fmla="*/ 243843 h 389586"/>
                  <a:gd name="connsiteX63" fmla="*/ 323817 w 411114"/>
                  <a:gd name="connsiteY63" fmla="*/ 249317 h 389586"/>
                  <a:gd name="connsiteX64" fmla="*/ 331067 w 411114"/>
                  <a:gd name="connsiteY64" fmla="*/ 251315 h 389586"/>
                  <a:gd name="connsiteX65" fmla="*/ 338317 w 411114"/>
                  <a:gd name="connsiteY65" fmla="*/ 251315 h 389586"/>
                  <a:gd name="connsiteX66" fmla="*/ 347491 w 411114"/>
                  <a:gd name="connsiteY66" fmla="*/ 251315 h 389586"/>
                  <a:gd name="connsiteX67" fmla="*/ 354741 w 411114"/>
                  <a:gd name="connsiteY67" fmla="*/ 251315 h 389586"/>
                  <a:gd name="connsiteX68" fmla="*/ 363693 w 411114"/>
                  <a:gd name="connsiteY68" fmla="*/ 251315 h 389586"/>
                  <a:gd name="connsiteX69" fmla="*/ 370943 w 411114"/>
                  <a:gd name="connsiteY69" fmla="*/ 249317 h 389586"/>
                  <a:gd name="connsiteX70" fmla="*/ 378415 w 411114"/>
                  <a:gd name="connsiteY70" fmla="*/ 247542 h 389586"/>
                  <a:gd name="connsiteX71" fmla="*/ 385665 w 411114"/>
                  <a:gd name="connsiteY71" fmla="*/ 247542 h 389586"/>
                  <a:gd name="connsiteX72" fmla="*/ 392915 w 411114"/>
                  <a:gd name="connsiteY72" fmla="*/ 251241 h 389586"/>
                  <a:gd name="connsiteX73" fmla="*/ 400165 w 411114"/>
                  <a:gd name="connsiteY73" fmla="*/ 254718 h 389586"/>
                  <a:gd name="connsiteX74" fmla="*/ 407416 w 411114"/>
                  <a:gd name="connsiteY74" fmla="*/ 261968 h 389586"/>
                  <a:gd name="connsiteX75" fmla="*/ 411115 w 411114"/>
                  <a:gd name="connsiteY75" fmla="*/ 269440 h 389586"/>
                  <a:gd name="connsiteX76" fmla="*/ 411115 w 411114"/>
                  <a:gd name="connsiteY76" fmla="*/ 276691 h 389586"/>
                  <a:gd name="connsiteX77" fmla="*/ 407416 w 411114"/>
                  <a:gd name="connsiteY77" fmla="*/ 283941 h 389586"/>
                  <a:gd name="connsiteX78" fmla="*/ 402163 w 411114"/>
                  <a:gd name="connsiteY78" fmla="*/ 291191 h 389586"/>
                  <a:gd name="connsiteX79" fmla="*/ 400165 w 411114"/>
                  <a:gd name="connsiteY79" fmla="*/ 298441 h 389586"/>
                  <a:gd name="connsiteX80" fmla="*/ 398390 w 411114"/>
                  <a:gd name="connsiteY80" fmla="*/ 305913 h 389586"/>
                  <a:gd name="connsiteX81" fmla="*/ 398390 w 411114"/>
                  <a:gd name="connsiteY81" fmla="*/ 313163 h 389586"/>
                  <a:gd name="connsiteX82" fmla="*/ 398390 w 411114"/>
                  <a:gd name="connsiteY82" fmla="*/ 320414 h 389586"/>
                  <a:gd name="connsiteX83" fmla="*/ 396392 w 411114"/>
                  <a:gd name="connsiteY83" fmla="*/ 327664 h 389586"/>
                  <a:gd name="connsiteX84" fmla="*/ 391140 w 411114"/>
                  <a:gd name="connsiteY84" fmla="*/ 334914 h 389586"/>
                  <a:gd name="connsiteX85" fmla="*/ 383889 w 411114"/>
                  <a:gd name="connsiteY85" fmla="*/ 340389 h 389586"/>
                  <a:gd name="connsiteX86" fmla="*/ 380190 w 411114"/>
                  <a:gd name="connsiteY86" fmla="*/ 347639 h 389586"/>
                  <a:gd name="connsiteX87" fmla="*/ 372940 w 411114"/>
                  <a:gd name="connsiteY87" fmla="*/ 353113 h 389586"/>
                  <a:gd name="connsiteX88" fmla="*/ 365690 w 411114"/>
                  <a:gd name="connsiteY88" fmla="*/ 360363 h 389586"/>
                  <a:gd name="connsiteX89" fmla="*/ 363693 w 411114"/>
                  <a:gd name="connsiteY89" fmla="*/ 367836 h 389586"/>
                  <a:gd name="connsiteX90" fmla="*/ 367392 w 411114"/>
                  <a:gd name="connsiteY90" fmla="*/ 375086 h 389586"/>
                  <a:gd name="connsiteX91" fmla="*/ 369389 w 411114"/>
                  <a:gd name="connsiteY91" fmla="*/ 382336 h 389586"/>
                  <a:gd name="connsiteX92" fmla="*/ 363693 w 411114"/>
                  <a:gd name="connsiteY92" fmla="*/ 389586 h 389586"/>
                  <a:gd name="connsiteX93" fmla="*/ 356442 w 411114"/>
                  <a:gd name="connsiteY93" fmla="*/ 384112 h 389586"/>
                  <a:gd name="connsiteX94" fmla="*/ 349192 w 411114"/>
                  <a:gd name="connsiteY94" fmla="*/ 380413 h 389586"/>
                  <a:gd name="connsiteX95" fmla="*/ 341942 w 411114"/>
                  <a:gd name="connsiteY95" fmla="*/ 378637 h 389586"/>
                  <a:gd name="connsiteX96" fmla="*/ 334470 w 411114"/>
                  <a:gd name="connsiteY96" fmla="*/ 375160 h 389586"/>
                  <a:gd name="connsiteX97" fmla="*/ 330993 w 411114"/>
                  <a:gd name="connsiteY97" fmla="*/ 367910 h 389586"/>
                  <a:gd name="connsiteX98" fmla="*/ 327294 w 411114"/>
                  <a:gd name="connsiteY98" fmla="*/ 360438 h 389586"/>
                  <a:gd name="connsiteX99" fmla="*/ 323817 w 411114"/>
                  <a:gd name="connsiteY99" fmla="*/ 353187 h 389586"/>
                  <a:gd name="connsiteX100" fmla="*/ 320118 w 411114"/>
                  <a:gd name="connsiteY100" fmla="*/ 345937 h 389586"/>
                  <a:gd name="connsiteX101" fmla="*/ 312867 w 411114"/>
                  <a:gd name="connsiteY101" fmla="*/ 347713 h 389586"/>
                  <a:gd name="connsiteX102" fmla="*/ 305617 w 411114"/>
                  <a:gd name="connsiteY102" fmla="*/ 351190 h 389586"/>
                  <a:gd name="connsiteX103" fmla="*/ 300143 w 411114"/>
                  <a:gd name="connsiteY103" fmla="*/ 358662 h 389586"/>
                  <a:gd name="connsiteX104" fmla="*/ 292892 w 411114"/>
                  <a:gd name="connsiteY104" fmla="*/ 365912 h 389586"/>
                  <a:gd name="connsiteX105" fmla="*/ 285642 w 411114"/>
                  <a:gd name="connsiteY105" fmla="*/ 362213 h 389586"/>
                  <a:gd name="connsiteX106" fmla="*/ 278392 w 411114"/>
                  <a:gd name="connsiteY106" fmla="*/ 356960 h 389586"/>
                  <a:gd name="connsiteX107" fmla="*/ 258935 w 411114"/>
                  <a:gd name="connsiteY107" fmla="*/ 364654 h 389586"/>
                  <a:gd name="connsiteX108" fmla="*/ 247986 w 411114"/>
                  <a:gd name="connsiteY108" fmla="*/ 361177 h 389586"/>
                  <a:gd name="connsiteX109" fmla="*/ 240070 w 411114"/>
                  <a:gd name="connsiteY109" fmla="*/ 355037 h 389586"/>
                  <a:gd name="connsiteX110" fmla="*/ 232819 w 411114"/>
                  <a:gd name="connsiteY110" fmla="*/ 353261 h 389586"/>
                  <a:gd name="connsiteX111" fmla="*/ 225347 w 411114"/>
                  <a:gd name="connsiteY111" fmla="*/ 349784 h 389586"/>
                  <a:gd name="connsiteX112" fmla="*/ 218097 w 411114"/>
                  <a:gd name="connsiteY112" fmla="*/ 346085 h 389586"/>
                  <a:gd name="connsiteX113" fmla="*/ 210847 w 411114"/>
                  <a:gd name="connsiteY113" fmla="*/ 340610 h 389586"/>
                  <a:gd name="connsiteX114" fmla="*/ 203597 w 411114"/>
                  <a:gd name="connsiteY114" fmla="*/ 336911 h 389586"/>
                  <a:gd name="connsiteX115" fmla="*/ 196347 w 411114"/>
                  <a:gd name="connsiteY115" fmla="*/ 338909 h 389586"/>
                  <a:gd name="connsiteX116" fmla="*/ 192648 w 411114"/>
                  <a:gd name="connsiteY116" fmla="*/ 346159 h 389586"/>
                  <a:gd name="connsiteX117" fmla="*/ 185397 w 411114"/>
                  <a:gd name="connsiteY117" fmla="*/ 353409 h 389586"/>
                  <a:gd name="connsiteX118" fmla="*/ 178147 w 411114"/>
                  <a:gd name="connsiteY118" fmla="*/ 357108 h 389586"/>
                  <a:gd name="connsiteX119" fmla="*/ 170897 w 411114"/>
                  <a:gd name="connsiteY119" fmla="*/ 355111 h 389586"/>
                  <a:gd name="connsiteX120" fmla="*/ 161945 w 411114"/>
                  <a:gd name="connsiteY120" fmla="*/ 353335 h 389586"/>
                  <a:gd name="connsiteX121" fmla="*/ 154473 w 411114"/>
                  <a:gd name="connsiteY121" fmla="*/ 347861 h 389586"/>
                  <a:gd name="connsiteX122" fmla="*/ 148999 w 411114"/>
                  <a:gd name="connsiteY122" fmla="*/ 340610 h 389586"/>
                  <a:gd name="connsiteX123" fmla="*/ 141748 w 411114"/>
                  <a:gd name="connsiteY123" fmla="*/ 333138 h 389586"/>
                  <a:gd name="connsiteX124" fmla="*/ 136274 w 411114"/>
                  <a:gd name="connsiteY124" fmla="*/ 325888 h 389586"/>
                  <a:gd name="connsiteX125" fmla="*/ 129024 w 411114"/>
                  <a:gd name="connsiteY125" fmla="*/ 325888 h 389586"/>
                  <a:gd name="connsiteX126" fmla="*/ 121773 w 411114"/>
                  <a:gd name="connsiteY126" fmla="*/ 325888 h 389586"/>
                  <a:gd name="connsiteX127" fmla="*/ 114523 w 411114"/>
                  <a:gd name="connsiteY127" fmla="*/ 325888 h 389586"/>
                  <a:gd name="connsiteX128" fmla="*/ 107273 w 411114"/>
                  <a:gd name="connsiteY128" fmla="*/ 325888 h 389586"/>
                  <a:gd name="connsiteX129" fmla="*/ 99801 w 411114"/>
                  <a:gd name="connsiteY129" fmla="*/ 325888 h 389586"/>
                  <a:gd name="connsiteX130" fmla="*/ 92551 w 411114"/>
                  <a:gd name="connsiteY130" fmla="*/ 325888 h 389586"/>
                  <a:gd name="connsiteX131" fmla="*/ 85301 w 411114"/>
                  <a:gd name="connsiteY131" fmla="*/ 325888 h 389586"/>
                  <a:gd name="connsiteX132" fmla="*/ 78050 w 411114"/>
                  <a:gd name="connsiteY132" fmla="*/ 322411 h 389586"/>
                  <a:gd name="connsiteX133" fmla="*/ 81528 w 411114"/>
                  <a:gd name="connsiteY133" fmla="*/ 314939 h 389586"/>
                  <a:gd name="connsiteX134" fmla="*/ 85227 w 411114"/>
                  <a:gd name="connsiteY134" fmla="*/ 307689 h 389586"/>
                  <a:gd name="connsiteX135" fmla="*/ 90479 w 411114"/>
                  <a:gd name="connsiteY135" fmla="*/ 300439 h 389586"/>
                  <a:gd name="connsiteX136" fmla="*/ 90479 w 411114"/>
                  <a:gd name="connsiteY136" fmla="*/ 293188 h 389586"/>
                  <a:gd name="connsiteX137" fmla="*/ 90479 w 411114"/>
                  <a:gd name="connsiteY137" fmla="*/ 285938 h 389586"/>
                  <a:gd name="connsiteX138" fmla="*/ 90479 w 411114"/>
                  <a:gd name="connsiteY138" fmla="*/ 278688 h 389586"/>
                  <a:gd name="connsiteX139" fmla="*/ 94178 w 411114"/>
                  <a:gd name="connsiteY139" fmla="*/ 271216 h 389586"/>
                  <a:gd name="connsiteX140" fmla="*/ 94178 w 411114"/>
                  <a:gd name="connsiteY140" fmla="*/ 263966 h 389586"/>
                  <a:gd name="connsiteX141" fmla="*/ 90479 w 411114"/>
                  <a:gd name="connsiteY141" fmla="*/ 256716 h 389586"/>
                  <a:gd name="connsiteX142" fmla="*/ 94178 w 411114"/>
                  <a:gd name="connsiteY142" fmla="*/ 249465 h 389586"/>
                  <a:gd name="connsiteX143" fmla="*/ 99653 w 411114"/>
                  <a:gd name="connsiteY143" fmla="*/ 242215 h 389586"/>
                  <a:gd name="connsiteX144" fmla="*/ 94178 w 411114"/>
                  <a:gd name="connsiteY144" fmla="*/ 234743 h 389586"/>
                  <a:gd name="connsiteX145" fmla="*/ 86928 w 411114"/>
                  <a:gd name="connsiteY145" fmla="*/ 227493 h 389586"/>
                  <a:gd name="connsiteX146" fmla="*/ 79678 w 411114"/>
                  <a:gd name="connsiteY146" fmla="*/ 227493 h 389586"/>
                  <a:gd name="connsiteX147" fmla="*/ 72206 w 411114"/>
                  <a:gd name="connsiteY147" fmla="*/ 233189 h 389586"/>
                  <a:gd name="connsiteX148" fmla="*/ 64956 w 411114"/>
                  <a:gd name="connsiteY148" fmla="*/ 240440 h 389586"/>
                  <a:gd name="connsiteX149" fmla="*/ 57706 w 411114"/>
                  <a:gd name="connsiteY149" fmla="*/ 245692 h 389586"/>
                  <a:gd name="connsiteX150" fmla="*/ 50455 w 411114"/>
                  <a:gd name="connsiteY150" fmla="*/ 247690 h 389586"/>
                  <a:gd name="connsiteX151" fmla="*/ 45573 w 411114"/>
                  <a:gd name="connsiteY151" fmla="*/ 247690 h 38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411114" h="389586">
                    <a:moveTo>
                      <a:pt x="45573" y="246950"/>
                    </a:moveTo>
                    <a:lnTo>
                      <a:pt x="9470" y="203375"/>
                    </a:lnTo>
                    <a:lnTo>
                      <a:pt x="7472" y="194201"/>
                    </a:lnTo>
                    <a:lnTo>
                      <a:pt x="5697" y="186951"/>
                    </a:lnTo>
                    <a:lnTo>
                      <a:pt x="5697" y="176002"/>
                    </a:lnTo>
                    <a:lnTo>
                      <a:pt x="0" y="170749"/>
                    </a:lnTo>
                    <a:lnTo>
                      <a:pt x="0" y="146853"/>
                    </a:lnTo>
                    <a:lnTo>
                      <a:pt x="27595" y="121477"/>
                    </a:lnTo>
                    <a:lnTo>
                      <a:pt x="69173" y="90849"/>
                    </a:lnTo>
                    <a:lnTo>
                      <a:pt x="98321" y="68951"/>
                    </a:lnTo>
                    <a:lnTo>
                      <a:pt x="130947" y="16202"/>
                    </a:lnTo>
                    <a:lnTo>
                      <a:pt x="151070" y="0"/>
                    </a:lnTo>
                    <a:lnTo>
                      <a:pt x="154547" y="1775"/>
                    </a:lnTo>
                    <a:lnTo>
                      <a:pt x="165496" y="12503"/>
                    </a:lnTo>
                    <a:lnTo>
                      <a:pt x="172747" y="19975"/>
                    </a:lnTo>
                    <a:lnTo>
                      <a:pt x="174522" y="27225"/>
                    </a:lnTo>
                    <a:lnTo>
                      <a:pt x="176520" y="34475"/>
                    </a:lnTo>
                    <a:lnTo>
                      <a:pt x="176520" y="41726"/>
                    </a:lnTo>
                    <a:lnTo>
                      <a:pt x="172821" y="50899"/>
                    </a:lnTo>
                    <a:lnTo>
                      <a:pt x="172821" y="59851"/>
                    </a:lnTo>
                    <a:lnTo>
                      <a:pt x="174596" y="67101"/>
                    </a:lnTo>
                    <a:lnTo>
                      <a:pt x="180293" y="74573"/>
                    </a:lnTo>
                    <a:lnTo>
                      <a:pt x="181846" y="81823"/>
                    </a:lnTo>
                    <a:lnTo>
                      <a:pt x="185545" y="89074"/>
                    </a:lnTo>
                    <a:lnTo>
                      <a:pt x="185545" y="96324"/>
                    </a:lnTo>
                    <a:lnTo>
                      <a:pt x="185545" y="103574"/>
                    </a:lnTo>
                    <a:lnTo>
                      <a:pt x="189022" y="116521"/>
                    </a:lnTo>
                    <a:lnTo>
                      <a:pt x="187469" y="125472"/>
                    </a:lnTo>
                    <a:lnTo>
                      <a:pt x="185471" y="132723"/>
                    </a:lnTo>
                    <a:lnTo>
                      <a:pt x="187469" y="139973"/>
                    </a:lnTo>
                    <a:lnTo>
                      <a:pt x="187469" y="147223"/>
                    </a:lnTo>
                    <a:lnTo>
                      <a:pt x="190946" y="156397"/>
                    </a:lnTo>
                    <a:lnTo>
                      <a:pt x="198418" y="154399"/>
                    </a:lnTo>
                    <a:lnTo>
                      <a:pt x="201895" y="147149"/>
                    </a:lnTo>
                    <a:lnTo>
                      <a:pt x="209145" y="149146"/>
                    </a:lnTo>
                    <a:lnTo>
                      <a:pt x="216618" y="150922"/>
                    </a:lnTo>
                    <a:lnTo>
                      <a:pt x="220095" y="143672"/>
                    </a:lnTo>
                    <a:lnTo>
                      <a:pt x="227345" y="149146"/>
                    </a:lnTo>
                    <a:lnTo>
                      <a:pt x="223868" y="156397"/>
                    </a:lnTo>
                    <a:lnTo>
                      <a:pt x="223868" y="163869"/>
                    </a:lnTo>
                    <a:lnTo>
                      <a:pt x="231118" y="160170"/>
                    </a:lnTo>
                    <a:lnTo>
                      <a:pt x="238368" y="158172"/>
                    </a:lnTo>
                    <a:lnTo>
                      <a:pt x="240144" y="165422"/>
                    </a:lnTo>
                    <a:lnTo>
                      <a:pt x="232893" y="169122"/>
                    </a:lnTo>
                    <a:lnTo>
                      <a:pt x="236371" y="176372"/>
                    </a:lnTo>
                    <a:lnTo>
                      <a:pt x="243621" y="172673"/>
                    </a:lnTo>
                    <a:lnTo>
                      <a:pt x="251093" y="174670"/>
                    </a:lnTo>
                    <a:lnTo>
                      <a:pt x="254570" y="181920"/>
                    </a:lnTo>
                    <a:lnTo>
                      <a:pt x="251093" y="189392"/>
                    </a:lnTo>
                    <a:lnTo>
                      <a:pt x="243621" y="190946"/>
                    </a:lnTo>
                    <a:lnTo>
                      <a:pt x="236371" y="196643"/>
                    </a:lnTo>
                    <a:lnTo>
                      <a:pt x="240070" y="203893"/>
                    </a:lnTo>
                    <a:lnTo>
                      <a:pt x="247320" y="205668"/>
                    </a:lnTo>
                    <a:lnTo>
                      <a:pt x="254570" y="209145"/>
                    </a:lnTo>
                    <a:lnTo>
                      <a:pt x="263744" y="211143"/>
                    </a:lnTo>
                    <a:lnTo>
                      <a:pt x="270994" y="212919"/>
                    </a:lnTo>
                    <a:lnTo>
                      <a:pt x="278466" y="214916"/>
                    </a:lnTo>
                    <a:lnTo>
                      <a:pt x="287418" y="212919"/>
                    </a:lnTo>
                    <a:lnTo>
                      <a:pt x="294668" y="216618"/>
                    </a:lnTo>
                    <a:lnTo>
                      <a:pt x="301918" y="222092"/>
                    </a:lnTo>
                    <a:lnTo>
                      <a:pt x="309168" y="229342"/>
                    </a:lnTo>
                    <a:lnTo>
                      <a:pt x="312867" y="236593"/>
                    </a:lnTo>
                    <a:lnTo>
                      <a:pt x="316344" y="243843"/>
                    </a:lnTo>
                    <a:lnTo>
                      <a:pt x="323817" y="249317"/>
                    </a:lnTo>
                    <a:lnTo>
                      <a:pt x="331067" y="251315"/>
                    </a:lnTo>
                    <a:lnTo>
                      <a:pt x="338317" y="251315"/>
                    </a:lnTo>
                    <a:lnTo>
                      <a:pt x="347491" y="251315"/>
                    </a:lnTo>
                    <a:lnTo>
                      <a:pt x="354741" y="251315"/>
                    </a:lnTo>
                    <a:lnTo>
                      <a:pt x="363693" y="251315"/>
                    </a:lnTo>
                    <a:lnTo>
                      <a:pt x="370943" y="249317"/>
                    </a:lnTo>
                    <a:lnTo>
                      <a:pt x="378415" y="247542"/>
                    </a:lnTo>
                    <a:lnTo>
                      <a:pt x="385665" y="247542"/>
                    </a:lnTo>
                    <a:lnTo>
                      <a:pt x="392915" y="251241"/>
                    </a:lnTo>
                    <a:lnTo>
                      <a:pt x="400165" y="254718"/>
                    </a:lnTo>
                    <a:lnTo>
                      <a:pt x="407416" y="261968"/>
                    </a:lnTo>
                    <a:lnTo>
                      <a:pt x="411115" y="269440"/>
                    </a:lnTo>
                    <a:lnTo>
                      <a:pt x="411115" y="276691"/>
                    </a:lnTo>
                    <a:lnTo>
                      <a:pt x="407416" y="283941"/>
                    </a:lnTo>
                    <a:lnTo>
                      <a:pt x="402163" y="291191"/>
                    </a:lnTo>
                    <a:lnTo>
                      <a:pt x="400165" y="298441"/>
                    </a:lnTo>
                    <a:lnTo>
                      <a:pt x="398390" y="305913"/>
                    </a:lnTo>
                    <a:lnTo>
                      <a:pt x="398390" y="313163"/>
                    </a:lnTo>
                    <a:lnTo>
                      <a:pt x="398390" y="320414"/>
                    </a:lnTo>
                    <a:lnTo>
                      <a:pt x="396392" y="327664"/>
                    </a:lnTo>
                    <a:lnTo>
                      <a:pt x="391140" y="334914"/>
                    </a:lnTo>
                    <a:lnTo>
                      <a:pt x="383889" y="340389"/>
                    </a:lnTo>
                    <a:lnTo>
                      <a:pt x="380190" y="347639"/>
                    </a:lnTo>
                    <a:lnTo>
                      <a:pt x="372940" y="353113"/>
                    </a:lnTo>
                    <a:lnTo>
                      <a:pt x="365690" y="360363"/>
                    </a:lnTo>
                    <a:lnTo>
                      <a:pt x="363693" y="367836"/>
                    </a:lnTo>
                    <a:lnTo>
                      <a:pt x="367392" y="375086"/>
                    </a:lnTo>
                    <a:lnTo>
                      <a:pt x="369389" y="382336"/>
                    </a:lnTo>
                    <a:lnTo>
                      <a:pt x="363693" y="389586"/>
                    </a:lnTo>
                    <a:lnTo>
                      <a:pt x="356442" y="384112"/>
                    </a:lnTo>
                    <a:lnTo>
                      <a:pt x="349192" y="380413"/>
                    </a:lnTo>
                    <a:lnTo>
                      <a:pt x="341942" y="378637"/>
                    </a:lnTo>
                    <a:lnTo>
                      <a:pt x="334470" y="375160"/>
                    </a:lnTo>
                    <a:lnTo>
                      <a:pt x="330993" y="367910"/>
                    </a:lnTo>
                    <a:lnTo>
                      <a:pt x="327294" y="360438"/>
                    </a:lnTo>
                    <a:lnTo>
                      <a:pt x="323817" y="353187"/>
                    </a:lnTo>
                    <a:lnTo>
                      <a:pt x="320118" y="345937"/>
                    </a:lnTo>
                    <a:lnTo>
                      <a:pt x="312867" y="347713"/>
                    </a:lnTo>
                    <a:lnTo>
                      <a:pt x="305617" y="351190"/>
                    </a:lnTo>
                    <a:lnTo>
                      <a:pt x="300143" y="358662"/>
                    </a:lnTo>
                    <a:lnTo>
                      <a:pt x="292892" y="365912"/>
                    </a:lnTo>
                    <a:lnTo>
                      <a:pt x="285642" y="362213"/>
                    </a:lnTo>
                    <a:lnTo>
                      <a:pt x="278392" y="356960"/>
                    </a:lnTo>
                    <a:lnTo>
                      <a:pt x="258935" y="364654"/>
                    </a:lnTo>
                    <a:lnTo>
                      <a:pt x="247986" y="361177"/>
                    </a:lnTo>
                    <a:lnTo>
                      <a:pt x="240070" y="355037"/>
                    </a:lnTo>
                    <a:lnTo>
                      <a:pt x="232819" y="353261"/>
                    </a:lnTo>
                    <a:lnTo>
                      <a:pt x="225347" y="349784"/>
                    </a:lnTo>
                    <a:lnTo>
                      <a:pt x="218097" y="346085"/>
                    </a:lnTo>
                    <a:lnTo>
                      <a:pt x="210847" y="340610"/>
                    </a:lnTo>
                    <a:lnTo>
                      <a:pt x="203597" y="336911"/>
                    </a:lnTo>
                    <a:lnTo>
                      <a:pt x="196347" y="338909"/>
                    </a:lnTo>
                    <a:lnTo>
                      <a:pt x="192648" y="346159"/>
                    </a:lnTo>
                    <a:lnTo>
                      <a:pt x="185397" y="353409"/>
                    </a:lnTo>
                    <a:lnTo>
                      <a:pt x="178147" y="357108"/>
                    </a:lnTo>
                    <a:lnTo>
                      <a:pt x="170897" y="355111"/>
                    </a:lnTo>
                    <a:lnTo>
                      <a:pt x="161945" y="353335"/>
                    </a:lnTo>
                    <a:lnTo>
                      <a:pt x="154473" y="347861"/>
                    </a:lnTo>
                    <a:lnTo>
                      <a:pt x="148999" y="340610"/>
                    </a:lnTo>
                    <a:lnTo>
                      <a:pt x="141748" y="333138"/>
                    </a:lnTo>
                    <a:lnTo>
                      <a:pt x="136274" y="325888"/>
                    </a:lnTo>
                    <a:lnTo>
                      <a:pt x="129024" y="325888"/>
                    </a:lnTo>
                    <a:lnTo>
                      <a:pt x="121773" y="325888"/>
                    </a:lnTo>
                    <a:lnTo>
                      <a:pt x="114523" y="325888"/>
                    </a:lnTo>
                    <a:lnTo>
                      <a:pt x="107273" y="325888"/>
                    </a:lnTo>
                    <a:lnTo>
                      <a:pt x="99801" y="325888"/>
                    </a:lnTo>
                    <a:lnTo>
                      <a:pt x="92551" y="325888"/>
                    </a:lnTo>
                    <a:lnTo>
                      <a:pt x="85301" y="325888"/>
                    </a:lnTo>
                    <a:lnTo>
                      <a:pt x="78050" y="322411"/>
                    </a:lnTo>
                    <a:lnTo>
                      <a:pt x="81528" y="314939"/>
                    </a:lnTo>
                    <a:lnTo>
                      <a:pt x="85227" y="307689"/>
                    </a:lnTo>
                    <a:lnTo>
                      <a:pt x="90479" y="300439"/>
                    </a:lnTo>
                    <a:lnTo>
                      <a:pt x="90479" y="293188"/>
                    </a:lnTo>
                    <a:lnTo>
                      <a:pt x="90479" y="285938"/>
                    </a:lnTo>
                    <a:lnTo>
                      <a:pt x="90479" y="278688"/>
                    </a:lnTo>
                    <a:lnTo>
                      <a:pt x="94178" y="271216"/>
                    </a:lnTo>
                    <a:lnTo>
                      <a:pt x="94178" y="263966"/>
                    </a:lnTo>
                    <a:lnTo>
                      <a:pt x="90479" y="256716"/>
                    </a:lnTo>
                    <a:lnTo>
                      <a:pt x="94178" y="249465"/>
                    </a:lnTo>
                    <a:lnTo>
                      <a:pt x="99653" y="242215"/>
                    </a:lnTo>
                    <a:lnTo>
                      <a:pt x="94178" y="234743"/>
                    </a:lnTo>
                    <a:lnTo>
                      <a:pt x="86928" y="227493"/>
                    </a:lnTo>
                    <a:lnTo>
                      <a:pt x="79678" y="227493"/>
                    </a:lnTo>
                    <a:lnTo>
                      <a:pt x="72206" y="233189"/>
                    </a:lnTo>
                    <a:lnTo>
                      <a:pt x="64956" y="240440"/>
                    </a:lnTo>
                    <a:lnTo>
                      <a:pt x="57706" y="245692"/>
                    </a:lnTo>
                    <a:lnTo>
                      <a:pt x="50455" y="247690"/>
                    </a:lnTo>
                    <a:lnTo>
                      <a:pt x="45573" y="24769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0B500A8C-7465-4036-81C9-DBD018BA3D14}"/>
                  </a:ext>
                </a:extLst>
              </p:cNvPr>
              <p:cNvSpPr/>
              <p:nvPr/>
            </p:nvSpPr>
            <p:spPr>
              <a:xfrm>
                <a:off x="1578724" y="4141340"/>
                <a:ext cx="257677" cy="226309"/>
              </a:xfrm>
              <a:custGeom>
                <a:avLst/>
                <a:gdLst>
                  <a:gd name="connsiteX0" fmla="*/ 246432 w 257677"/>
                  <a:gd name="connsiteY0" fmla="*/ 42243 h 226309"/>
                  <a:gd name="connsiteX1" fmla="*/ 235483 w 257677"/>
                  <a:gd name="connsiteY1" fmla="*/ 38766 h 226309"/>
                  <a:gd name="connsiteX2" fmla="*/ 227567 w 257677"/>
                  <a:gd name="connsiteY2" fmla="*/ 32626 h 226309"/>
                  <a:gd name="connsiteX3" fmla="*/ 220317 w 257677"/>
                  <a:gd name="connsiteY3" fmla="*/ 30850 h 226309"/>
                  <a:gd name="connsiteX4" fmla="*/ 212844 w 257677"/>
                  <a:gd name="connsiteY4" fmla="*/ 27373 h 226309"/>
                  <a:gd name="connsiteX5" fmla="*/ 205594 w 257677"/>
                  <a:gd name="connsiteY5" fmla="*/ 23674 h 226309"/>
                  <a:gd name="connsiteX6" fmla="*/ 198344 w 257677"/>
                  <a:gd name="connsiteY6" fmla="*/ 18199 h 226309"/>
                  <a:gd name="connsiteX7" fmla="*/ 191094 w 257677"/>
                  <a:gd name="connsiteY7" fmla="*/ 14500 h 226309"/>
                  <a:gd name="connsiteX8" fmla="*/ 183844 w 257677"/>
                  <a:gd name="connsiteY8" fmla="*/ 16498 h 226309"/>
                  <a:gd name="connsiteX9" fmla="*/ 180145 w 257677"/>
                  <a:gd name="connsiteY9" fmla="*/ 23748 h 226309"/>
                  <a:gd name="connsiteX10" fmla="*/ 172894 w 257677"/>
                  <a:gd name="connsiteY10" fmla="*/ 30998 h 226309"/>
                  <a:gd name="connsiteX11" fmla="*/ 165644 w 257677"/>
                  <a:gd name="connsiteY11" fmla="*/ 34697 h 226309"/>
                  <a:gd name="connsiteX12" fmla="*/ 158394 w 257677"/>
                  <a:gd name="connsiteY12" fmla="*/ 32700 h 226309"/>
                  <a:gd name="connsiteX13" fmla="*/ 149442 w 257677"/>
                  <a:gd name="connsiteY13" fmla="*/ 30924 h 226309"/>
                  <a:gd name="connsiteX14" fmla="*/ 141970 w 257677"/>
                  <a:gd name="connsiteY14" fmla="*/ 25450 h 226309"/>
                  <a:gd name="connsiteX15" fmla="*/ 136496 w 257677"/>
                  <a:gd name="connsiteY15" fmla="*/ 18199 h 226309"/>
                  <a:gd name="connsiteX16" fmla="*/ 129246 w 257677"/>
                  <a:gd name="connsiteY16" fmla="*/ 10727 h 226309"/>
                  <a:gd name="connsiteX17" fmla="*/ 123771 w 257677"/>
                  <a:gd name="connsiteY17" fmla="*/ 3477 h 226309"/>
                  <a:gd name="connsiteX18" fmla="*/ 116521 w 257677"/>
                  <a:gd name="connsiteY18" fmla="*/ 3477 h 226309"/>
                  <a:gd name="connsiteX19" fmla="*/ 109270 w 257677"/>
                  <a:gd name="connsiteY19" fmla="*/ 3477 h 226309"/>
                  <a:gd name="connsiteX20" fmla="*/ 102020 w 257677"/>
                  <a:gd name="connsiteY20" fmla="*/ 3477 h 226309"/>
                  <a:gd name="connsiteX21" fmla="*/ 94770 w 257677"/>
                  <a:gd name="connsiteY21" fmla="*/ 3477 h 226309"/>
                  <a:gd name="connsiteX22" fmla="*/ 87298 w 257677"/>
                  <a:gd name="connsiteY22" fmla="*/ 3477 h 226309"/>
                  <a:gd name="connsiteX23" fmla="*/ 80048 w 257677"/>
                  <a:gd name="connsiteY23" fmla="*/ 3477 h 226309"/>
                  <a:gd name="connsiteX24" fmla="*/ 72798 w 257677"/>
                  <a:gd name="connsiteY24" fmla="*/ 3477 h 226309"/>
                  <a:gd name="connsiteX25" fmla="*/ 65548 w 257677"/>
                  <a:gd name="connsiteY25" fmla="*/ 0 h 226309"/>
                  <a:gd name="connsiteX26" fmla="*/ 63550 w 257677"/>
                  <a:gd name="connsiteY26" fmla="*/ 0 h 226309"/>
                  <a:gd name="connsiteX27" fmla="*/ 61774 w 257677"/>
                  <a:gd name="connsiteY27" fmla="*/ 5475 h 226309"/>
                  <a:gd name="connsiteX28" fmla="*/ 54524 w 257677"/>
                  <a:gd name="connsiteY28" fmla="*/ 12725 h 226309"/>
                  <a:gd name="connsiteX29" fmla="*/ 50825 w 257677"/>
                  <a:gd name="connsiteY29" fmla="*/ 19975 h 226309"/>
                  <a:gd name="connsiteX30" fmla="*/ 47348 w 257677"/>
                  <a:gd name="connsiteY30" fmla="*/ 27447 h 226309"/>
                  <a:gd name="connsiteX31" fmla="*/ 47348 w 257677"/>
                  <a:gd name="connsiteY31" fmla="*/ 34697 h 226309"/>
                  <a:gd name="connsiteX32" fmla="*/ 54598 w 257677"/>
                  <a:gd name="connsiteY32" fmla="*/ 41947 h 226309"/>
                  <a:gd name="connsiteX33" fmla="*/ 58297 w 257677"/>
                  <a:gd name="connsiteY33" fmla="*/ 49198 h 226309"/>
                  <a:gd name="connsiteX34" fmla="*/ 59851 w 257677"/>
                  <a:gd name="connsiteY34" fmla="*/ 56448 h 226309"/>
                  <a:gd name="connsiteX35" fmla="*/ 58297 w 257677"/>
                  <a:gd name="connsiteY35" fmla="*/ 63698 h 226309"/>
                  <a:gd name="connsiteX36" fmla="*/ 52601 w 257677"/>
                  <a:gd name="connsiteY36" fmla="*/ 71170 h 226309"/>
                  <a:gd name="connsiteX37" fmla="*/ 43649 w 257677"/>
                  <a:gd name="connsiteY37" fmla="*/ 80122 h 226309"/>
                  <a:gd name="connsiteX38" fmla="*/ 36399 w 257677"/>
                  <a:gd name="connsiteY38" fmla="*/ 87372 h 226309"/>
                  <a:gd name="connsiteX39" fmla="*/ 32700 w 257677"/>
                  <a:gd name="connsiteY39" fmla="*/ 94622 h 226309"/>
                  <a:gd name="connsiteX40" fmla="*/ 27225 w 257677"/>
                  <a:gd name="connsiteY40" fmla="*/ 101872 h 226309"/>
                  <a:gd name="connsiteX41" fmla="*/ 19975 w 257677"/>
                  <a:gd name="connsiteY41" fmla="*/ 109123 h 226309"/>
                  <a:gd name="connsiteX42" fmla="*/ 12725 w 257677"/>
                  <a:gd name="connsiteY42" fmla="*/ 116373 h 226309"/>
                  <a:gd name="connsiteX43" fmla="*/ 5253 w 257677"/>
                  <a:gd name="connsiteY43" fmla="*/ 122069 h 226309"/>
                  <a:gd name="connsiteX44" fmla="*/ 3699 w 257677"/>
                  <a:gd name="connsiteY44" fmla="*/ 129320 h 226309"/>
                  <a:gd name="connsiteX45" fmla="*/ 8952 w 257677"/>
                  <a:gd name="connsiteY45" fmla="*/ 136570 h 226309"/>
                  <a:gd name="connsiteX46" fmla="*/ 14648 w 257677"/>
                  <a:gd name="connsiteY46" fmla="*/ 143820 h 226309"/>
                  <a:gd name="connsiteX47" fmla="*/ 16202 w 257677"/>
                  <a:gd name="connsiteY47" fmla="*/ 151292 h 226309"/>
                  <a:gd name="connsiteX48" fmla="*/ 12725 w 257677"/>
                  <a:gd name="connsiteY48" fmla="*/ 160244 h 226309"/>
                  <a:gd name="connsiteX49" fmla="*/ 7250 w 257677"/>
                  <a:gd name="connsiteY49" fmla="*/ 167494 h 226309"/>
                  <a:gd name="connsiteX50" fmla="*/ 0 w 257677"/>
                  <a:gd name="connsiteY50" fmla="*/ 172969 h 226309"/>
                  <a:gd name="connsiteX51" fmla="*/ 4143 w 257677"/>
                  <a:gd name="connsiteY51" fmla="*/ 180885 h 226309"/>
                  <a:gd name="connsiteX52" fmla="*/ 11393 w 257677"/>
                  <a:gd name="connsiteY52" fmla="*/ 184362 h 226309"/>
                  <a:gd name="connsiteX53" fmla="*/ 17090 w 257677"/>
                  <a:gd name="connsiteY53" fmla="*/ 191612 h 226309"/>
                  <a:gd name="connsiteX54" fmla="*/ 24340 w 257677"/>
                  <a:gd name="connsiteY54" fmla="*/ 197308 h 226309"/>
                  <a:gd name="connsiteX55" fmla="*/ 31590 w 257677"/>
                  <a:gd name="connsiteY55" fmla="*/ 197308 h 226309"/>
                  <a:gd name="connsiteX56" fmla="*/ 40542 w 257677"/>
                  <a:gd name="connsiteY56" fmla="*/ 195311 h 226309"/>
                  <a:gd name="connsiteX57" fmla="*/ 47792 w 257677"/>
                  <a:gd name="connsiteY57" fmla="*/ 190058 h 226309"/>
                  <a:gd name="connsiteX58" fmla="*/ 49789 w 257677"/>
                  <a:gd name="connsiteY58" fmla="*/ 182586 h 226309"/>
                  <a:gd name="connsiteX59" fmla="*/ 57040 w 257677"/>
                  <a:gd name="connsiteY59" fmla="*/ 179109 h 226309"/>
                  <a:gd name="connsiteX60" fmla="*/ 64290 w 257677"/>
                  <a:gd name="connsiteY60" fmla="*/ 184362 h 226309"/>
                  <a:gd name="connsiteX61" fmla="*/ 64290 w 257677"/>
                  <a:gd name="connsiteY61" fmla="*/ 191612 h 226309"/>
                  <a:gd name="connsiteX62" fmla="*/ 64290 w 257677"/>
                  <a:gd name="connsiteY62" fmla="*/ 199084 h 226309"/>
                  <a:gd name="connsiteX63" fmla="*/ 66065 w 257677"/>
                  <a:gd name="connsiteY63" fmla="*/ 206334 h 226309"/>
                  <a:gd name="connsiteX64" fmla="*/ 69764 w 257677"/>
                  <a:gd name="connsiteY64" fmla="*/ 213584 h 226309"/>
                  <a:gd name="connsiteX65" fmla="*/ 77015 w 257677"/>
                  <a:gd name="connsiteY65" fmla="*/ 219059 h 226309"/>
                  <a:gd name="connsiteX66" fmla="*/ 84265 w 257677"/>
                  <a:gd name="connsiteY66" fmla="*/ 217061 h 226309"/>
                  <a:gd name="connsiteX67" fmla="*/ 86262 w 257677"/>
                  <a:gd name="connsiteY67" fmla="*/ 209811 h 226309"/>
                  <a:gd name="connsiteX68" fmla="*/ 93512 w 257677"/>
                  <a:gd name="connsiteY68" fmla="*/ 208258 h 226309"/>
                  <a:gd name="connsiteX69" fmla="*/ 100763 w 257677"/>
                  <a:gd name="connsiteY69" fmla="*/ 208258 h 226309"/>
                  <a:gd name="connsiteX70" fmla="*/ 108013 w 257677"/>
                  <a:gd name="connsiteY70" fmla="*/ 209811 h 226309"/>
                  <a:gd name="connsiteX71" fmla="*/ 115485 w 257677"/>
                  <a:gd name="connsiteY71" fmla="*/ 211809 h 226309"/>
                  <a:gd name="connsiteX72" fmla="*/ 122735 w 257677"/>
                  <a:gd name="connsiteY72" fmla="*/ 211809 h 226309"/>
                  <a:gd name="connsiteX73" fmla="*/ 129985 w 257677"/>
                  <a:gd name="connsiteY73" fmla="*/ 217061 h 226309"/>
                  <a:gd name="connsiteX74" fmla="*/ 137235 w 257677"/>
                  <a:gd name="connsiteY74" fmla="*/ 222758 h 226309"/>
                  <a:gd name="connsiteX75" fmla="*/ 144486 w 257677"/>
                  <a:gd name="connsiteY75" fmla="*/ 222758 h 226309"/>
                  <a:gd name="connsiteX76" fmla="*/ 151958 w 257677"/>
                  <a:gd name="connsiteY76" fmla="*/ 224534 h 226309"/>
                  <a:gd name="connsiteX77" fmla="*/ 159208 w 257677"/>
                  <a:gd name="connsiteY77" fmla="*/ 226309 h 226309"/>
                  <a:gd name="connsiteX78" fmla="*/ 166458 w 257677"/>
                  <a:gd name="connsiteY78" fmla="*/ 226309 h 226309"/>
                  <a:gd name="connsiteX79" fmla="*/ 173708 w 257677"/>
                  <a:gd name="connsiteY79" fmla="*/ 226309 h 226309"/>
                  <a:gd name="connsiteX80" fmla="*/ 180958 w 257677"/>
                  <a:gd name="connsiteY80" fmla="*/ 222832 h 226309"/>
                  <a:gd name="connsiteX81" fmla="*/ 186433 w 257677"/>
                  <a:gd name="connsiteY81" fmla="*/ 215582 h 226309"/>
                  <a:gd name="connsiteX82" fmla="*/ 193683 w 257677"/>
                  <a:gd name="connsiteY82" fmla="*/ 211883 h 226309"/>
                  <a:gd name="connsiteX83" fmla="*/ 200933 w 257677"/>
                  <a:gd name="connsiteY83" fmla="*/ 209885 h 226309"/>
                  <a:gd name="connsiteX84" fmla="*/ 204632 w 257677"/>
                  <a:gd name="connsiteY84" fmla="*/ 202635 h 226309"/>
                  <a:gd name="connsiteX85" fmla="*/ 200933 w 257677"/>
                  <a:gd name="connsiteY85" fmla="*/ 195385 h 226309"/>
                  <a:gd name="connsiteX86" fmla="*/ 193683 w 257677"/>
                  <a:gd name="connsiteY86" fmla="*/ 190132 h 226309"/>
                  <a:gd name="connsiteX87" fmla="*/ 186433 w 257677"/>
                  <a:gd name="connsiteY87" fmla="*/ 184436 h 226309"/>
                  <a:gd name="connsiteX88" fmla="*/ 179183 w 257677"/>
                  <a:gd name="connsiteY88" fmla="*/ 177186 h 226309"/>
                  <a:gd name="connsiteX89" fmla="*/ 175484 w 257677"/>
                  <a:gd name="connsiteY89" fmla="*/ 169935 h 226309"/>
                  <a:gd name="connsiteX90" fmla="*/ 171785 w 257677"/>
                  <a:gd name="connsiteY90" fmla="*/ 162685 h 226309"/>
                  <a:gd name="connsiteX91" fmla="*/ 171785 w 257677"/>
                  <a:gd name="connsiteY91" fmla="*/ 155213 h 226309"/>
                  <a:gd name="connsiteX92" fmla="*/ 171785 w 257677"/>
                  <a:gd name="connsiteY92" fmla="*/ 147963 h 226309"/>
                  <a:gd name="connsiteX93" fmla="*/ 170231 w 257677"/>
                  <a:gd name="connsiteY93" fmla="*/ 140713 h 226309"/>
                  <a:gd name="connsiteX94" fmla="*/ 166532 w 257677"/>
                  <a:gd name="connsiteY94" fmla="*/ 133462 h 226309"/>
                  <a:gd name="connsiteX95" fmla="*/ 168308 w 257677"/>
                  <a:gd name="connsiteY95" fmla="*/ 126212 h 226309"/>
                  <a:gd name="connsiteX96" fmla="*/ 173782 w 257677"/>
                  <a:gd name="connsiteY96" fmla="*/ 118962 h 226309"/>
                  <a:gd name="connsiteX97" fmla="*/ 181032 w 257677"/>
                  <a:gd name="connsiteY97" fmla="*/ 115263 h 226309"/>
                  <a:gd name="connsiteX98" fmla="*/ 188505 w 257677"/>
                  <a:gd name="connsiteY98" fmla="*/ 115263 h 226309"/>
                  <a:gd name="connsiteX99" fmla="*/ 195755 w 257677"/>
                  <a:gd name="connsiteY99" fmla="*/ 113487 h 226309"/>
                  <a:gd name="connsiteX100" fmla="*/ 201007 w 257677"/>
                  <a:gd name="connsiteY100" fmla="*/ 106237 h 226309"/>
                  <a:gd name="connsiteX101" fmla="*/ 208258 w 257677"/>
                  <a:gd name="connsiteY101" fmla="*/ 98987 h 226309"/>
                  <a:gd name="connsiteX102" fmla="*/ 215730 w 257677"/>
                  <a:gd name="connsiteY102" fmla="*/ 95288 h 226309"/>
                  <a:gd name="connsiteX103" fmla="*/ 222980 w 257677"/>
                  <a:gd name="connsiteY103" fmla="*/ 88038 h 226309"/>
                  <a:gd name="connsiteX104" fmla="*/ 228454 w 257677"/>
                  <a:gd name="connsiteY104" fmla="*/ 80788 h 226309"/>
                  <a:gd name="connsiteX105" fmla="*/ 235705 w 257677"/>
                  <a:gd name="connsiteY105" fmla="*/ 78790 h 226309"/>
                  <a:gd name="connsiteX106" fmla="*/ 243177 w 257677"/>
                  <a:gd name="connsiteY106" fmla="*/ 80788 h 226309"/>
                  <a:gd name="connsiteX107" fmla="*/ 250427 w 257677"/>
                  <a:gd name="connsiteY107" fmla="*/ 77089 h 226309"/>
                  <a:gd name="connsiteX108" fmla="*/ 257677 w 257677"/>
                  <a:gd name="connsiteY108" fmla="*/ 69838 h 226309"/>
                  <a:gd name="connsiteX109" fmla="*/ 253978 w 257677"/>
                  <a:gd name="connsiteY109" fmla="*/ 62588 h 226309"/>
                  <a:gd name="connsiteX110" fmla="*/ 251981 w 257677"/>
                  <a:gd name="connsiteY110" fmla="*/ 55338 h 226309"/>
                  <a:gd name="connsiteX111" fmla="*/ 251981 w 257677"/>
                  <a:gd name="connsiteY111" fmla="*/ 48088 h 226309"/>
                  <a:gd name="connsiteX112" fmla="*/ 246432 w 257677"/>
                  <a:gd name="connsiteY112" fmla="*/ 42243 h 22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57677" h="226309">
                    <a:moveTo>
                      <a:pt x="246432" y="42243"/>
                    </a:moveTo>
                    <a:lnTo>
                      <a:pt x="235483" y="38766"/>
                    </a:lnTo>
                    <a:lnTo>
                      <a:pt x="227567" y="32626"/>
                    </a:lnTo>
                    <a:lnTo>
                      <a:pt x="220317" y="30850"/>
                    </a:lnTo>
                    <a:lnTo>
                      <a:pt x="212844" y="27373"/>
                    </a:lnTo>
                    <a:lnTo>
                      <a:pt x="205594" y="23674"/>
                    </a:lnTo>
                    <a:lnTo>
                      <a:pt x="198344" y="18199"/>
                    </a:lnTo>
                    <a:lnTo>
                      <a:pt x="191094" y="14500"/>
                    </a:lnTo>
                    <a:lnTo>
                      <a:pt x="183844" y="16498"/>
                    </a:lnTo>
                    <a:lnTo>
                      <a:pt x="180145" y="23748"/>
                    </a:lnTo>
                    <a:lnTo>
                      <a:pt x="172894" y="30998"/>
                    </a:lnTo>
                    <a:lnTo>
                      <a:pt x="165644" y="34697"/>
                    </a:lnTo>
                    <a:lnTo>
                      <a:pt x="158394" y="32700"/>
                    </a:lnTo>
                    <a:lnTo>
                      <a:pt x="149442" y="30924"/>
                    </a:lnTo>
                    <a:lnTo>
                      <a:pt x="141970" y="25450"/>
                    </a:lnTo>
                    <a:lnTo>
                      <a:pt x="136496" y="18199"/>
                    </a:lnTo>
                    <a:lnTo>
                      <a:pt x="129246" y="10727"/>
                    </a:lnTo>
                    <a:lnTo>
                      <a:pt x="123771" y="3477"/>
                    </a:lnTo>
                    <a:lnTo>
                      <a:pt x="116521" y="3477"/>
                    </a:lnTo>
                    <a:lnTo>
                      <a:pt x="109270" y="3477"/>
                    </a:lnTo>
                    <a:lnTo>
                      <a:pt x="102020" y="3477"/>
                    </a:lnTo>
                    <a:lnTo>
                      <a:pt x="94770" y="3477"/>
                    </a:lnTo>
                    <a:lnTo>
                      <a:pt x="87298" y="3477"/>
                    </a:lnTo>
                    <a:lnTo>
                      <a:pt x="80048" y="3477"/>
                    </a:lnTo>
                    <a:lnTo>
                      <a:pt x="72798" y="3477"/>
                    </a:lnTo>
                    <a:lnTo>
                      <a:pt x="65548" y="0"/>
                    </a:lnTo>
                    <a:lnTo>
                      <a:pt x="63550" y="0"/>
                    </a:lnTo>
                    <a:lnTo>
                      <a:pt x="61774" y="5475"/>
                    </a:lnTo>
                    <a:lnTo>
                      <a:pt x="54524" y="12725"/>
                    </a:lnTo>
                    <a:lnTo>
                      <a:pt x="50825" y="19975"/>
                    </a:lnTo>
                    <a:lnTo>
                      <a:pt x="47348" y="27447"/>
                    </a:lnTo>
                    <a:lnTo>
                      <a:pt x="47348" y="34697"/>
                    </a:lnTo>
                    <a:lnTo>
                      <a:pt x="54598" y="41947"/>
                    </a:lnTo>
                    <a:lnTo>
                      <a:pt x="58297" y="49198"/>
                    </a:lnTo>
                    <a:lnTo>
                      <a:pt x="59851" y="56448"/>
                    </a:lnTo>
                    <a:lnTo>
                      <a:pt x="58297" y="63698"/>
                    </a:lnTo>
                    <a:lnTo>
                      <a:pt x="52601" y="71170"/>
                    </a:lnTo>
                    <a:lnTo>
                      <a:pt x="43649" y="80122"/>
                    </a:lnTo>
                    <a:lnTo>
                      <a:pt x="36399" y="87372"/>
                    </a:lnTo>
                    <a:lnTo>
                      <a:pt x="32700" y="94622"/>
                    </a:lnTo>
                    <a:lnTo>
                      <a:pt x="27225" y="101872"/>
                    </a:lnTo>
                    <a:lnTo>
                      <a:pt x="19975" y="109123"/>
                    </a:lnTo>
                    <a:lnTo>
                      <a:pt x="12725" y="116373"/>
                    </a:lnTo>
                    <a:lnTo>
                      <a:pt x="5253" y="122069"/>
                    </a:lnTo>
                    <a:lnTo>
                      <a:pt x="3699" y="129320"/>
                    </a:lnTo>
                    <a:lnTo>
                      <a:pt x="8952" y="136570"/>
                    </a:lnTo>
                    <a:lnTo>
                      <a:pt x="14648" y="143820"/>
                    </a:lnTo>
                    <a:lnTo>
                      <a:pt x="16202" y="151292"/>
                    </a:lnTo>
                    <a:lnTo>
                      <a:pt x="12725" y="160244"/>
                    </a:lnTo>
                    <a:lnTo>
                      <a:pt x="7250" y="167494"/>
                    </a:lnTo>
                    <a:lnTo>
                      <a:pt x="0" y="172969"/>
                    </a:lnTo>
                    <a:lnTo>
                      <a:pt x="4143" y="180885"/>
                    </a:lnTo>
                    <a:lnTo>
                      <a:pt x="11393" y="184362"/>
                    </a:lnTo>
                    <a:lnTo>
                      <a:pt x="17090" y="191612"/>
                    </a:lnTo>
                    <a:lnTo>
                      <a:pt x="24340" y="197308"/>
                    </a:lnTo>
                    <a:lnTo>
                      <a:pt x="31590" y="197308"/>
                    </a:lnTo>
                    <a:lnTo>
                      <a:pt x="40542" y="195311"/>
                    </a:lnTo>
                    <a:lnTo>
                      <a:pt x="47792" y="190058"/>
                    </a:lnTo>
                    <a:lnTo>
                      <a:pt x="49789" y="182586"/>
                    </a:lnTo>
                    <a:lnTo>
                      <a:pt x="57040" y="179109"/>
                    </a:lnTo>
                    <a:lnTo>
                      <a:pt x="64290" y="184362"/>
                    </a:lnTo>
                    <a:lnTo>
                      <a:pt x="64290" y="191612"/>
                    </a:lnTo>
                    <a:lnTo>
                      <a:pt x="64290" y="199084"/>
                    </a:lnTo>
                    <a:lnTo>
                      <a:pt x="66065" y="206334"/>
                    </a:lnTo>
                    <a:lnTo>
                      <a:pt x="69764" y="213584"/>
                    </a:lnTo>
                    <a:lnTo>
                      <a:pt x="77015" y="219059"/>
                    </a:lnTo>
                    <a:lnTo>
                      <a:pt x="84265" y="217061"/>
                    </a:lnTo>
                    <a:lnTo>
                      <a:pt x="86262" y="209811"/>
                    </a:lnTo>
                    <a:lnTo>
                      <a:pt x="93512" y="208258"/>
                    </a:lnTo>
                    <a:lnTo>
                      <a:pt x="100763" y="208258"/>
                    </a:lnTo>
                    <a:lnTo>
                      <a:pt x="108013" y="209811"/>
                    </a:lnTo>
                    <a:lnTo>
                      <a:pt x="115485" y="211809"/>
                    </a:lnTo>
                    <a:lnTo>
                      <a:pt x="122735" y="211809"/>
                    </a:lnTo>
                    <a:lnTo>
                      <a:pt x="129985" y="217061"/>
                    </a:lnTo>
                    <a:lnTo>
                      <a:pt x="137235" y="222758"/>
                    </a:lnTo>
                    <a:lnTo>
                      <a:pt x="144486" y="222758"/>
                    </a:lnTo>
                    <a:lnTo>
                      <a:pt x="151958" y="224534"/>
                    </a:lnTo>
                    <a:lnTo>
                      <a:pt x="159208" y="226309"/>
                    </a:lnTo>
                    <a:lnTo>
                      <a:pt x="166458" y="226309"/>
                    </a:lnTo>
                    <a:lnTo>
                      <a:pt x="173708" y="226309"/>
                    </a:lnTo>
                    <a:lnTo>
                      <a:pt x="180958" y="222832"/>
                    </a:lnTo>
                    <a:lnTo>
                      <a:pt x="186433" y="215582"/>
                    </a:lnTo>
                    <a:lnTo>
                      <a:pt x="193683" y="211883"/>
                    </a:lnTo>
                    <a:lnTo>
                      <a:pt x="200933" y="209885"/>
                    </a:lnTo>
                    <a:lnTo>
                      <a:pt x="204632" y="202635"/>
                    </a:lnTo>
                    <a:lnTo>
                      <a:pt x="200933" y="195385"/>
                    </a:lnTo>
                    <a:lnTo>
                      <a:pt x="193683" y="190132"/>
                    </a:lnTo>
                    <a:lnTo>
                      <a:pt x="186433" y="184436"/>
                    </a:lnTo>
                    <a:lnTo>
                      <a:pt x="179183" y="177186"/>
                    </a:lnTo>
                    <a:lnTo>
                      <a:pt x="175484" y="169935"/>
                    </a:lnTo>
                    <a:lnTo>
                      <a:pt x="171785" y="162685"/>
                    </a:lnTo>
                    <a:lnTo>
                      <a:pt x="171785" y="155213"/>
                    </a:lnTo>
                    <a:lnTo>
                      <a:pt x="171785" y="147963"/>
                    </a:lnTo>
                    <a:lnTo>
                      <a:pt x="170231" y="140713"/>
                    </a:lnTo>
                    <a:lnTo>
                      <a:pt x="166532" y="133462"/>
                    </a:lnTo>
                    <a:lnTo>
                      <a:pt x="168308" y="126212"/>
                    </a:lnTo>
                    <a:lnTo>
                      <a:pt x="173782" y="118962"/>
                    </a:lnTo>
                    <a:lnTo>
                      <a:pt x="181032" y="115263"/>
                    </a:lnTo>
                    <a:lnTo>
                      <a:pt x="188505" y="115263"/>
                    </a:lnTo>
                    <a:lnTo>
                      <a:pt x="195755" y="113487"/>
                    </a:lnTo>
                    <a:lnTo>
                      <a:pt x="201007" y="106237"/>
                    </a:lnTo>
                    <a:lnTo>
                      <a:pt x="208258" y="98987"/>
                    </a:lnTo>
                    <a:lnTo>
                      <a:pt x="215730" y="95288"/>
                    </a:lnTo>
                    <a:lnTo>
                      <a:pt x="222980" y="88038"/>
                    </a:lnTo>
                    <a:lnTo>
                      <a:pt x="228454" y="80788"/>
                    </a:lnTo>
                    <a:lnTo>
                      <a:pt x="235705" y="78790"/>
                    </a:lnTo>
                    <a:lnTo>
                      <a:pt x="243177" y="80788"/>
                    </a:lnTo>
                    <a:lnTo>
                      <a:pt x="250427" y="77089"/>
                    </a:lnTo>
                    <a:lnTo>
                      <a:pt x="257677" y="69838"/>
                    </a:lnTo>
                    <a:lnTo>
                      <a:pt x="253978" y="62588"/>
                    </a:lnTo>
                    <a:lnTo>
                      <a:pt x="251981" y="55338"/>
                    </a:lnTo>
                    <a:lnTo>
                      <a:pt x="251981" y="48088"/>
                    </a:lnTo>
                    <a:lnTo>
                      <a:pt x="246432" y="42243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7884C9EB-0C91-4890-AD5F-8BA6AFD6302D}"/>
                  </a:ext>
                </a:extLst>
              </p:cNvPr>
              <p:cNvSpPr/>
              <p:nvPr/>
            </p:nvSpPr>
            <p:spPr>
              <a:xfrm>
                <a:off x="1738302" y="4164494"/>
                <a:ext cx="184953" cy="191907"/>
              </a:xfrm>
              <a:custGeom>
                <a:avLst/>
                <a:gdLst>
                  <a:gd name="connsiteX0" fmla="*/ 183770 w 184953"/>
                  <a:gd name="connsiteY0" fmla="*/ 46164 h 191907"/>
                  <a:gd name="connsiteX1" fmla="*/ 176298 w 184953"/>
                  <a:gd name="connsiteY1" fmla="*/ 47940 h 191907"/>
                  <a:gd name="connsiteX2" fmla="*/ 169047 w 184953"/>
                  <a:gd name="connsiteY2" fmla="*/ 51417 h 191907"/>
                  <a:gd name="connsiteX3" fmla="*/ 161797 w 184953"/>
                  <a:gd name="connsiteY3" fmla="*/ 51417 h 191907"/>
                  <a:gd name="connsiteX4" fmla="*/ 154547 w 184953"/>
                  <a:gd name="connsiteY4" fmla="*/ 55116 h 191907"/>
                  <a:gd name="connsiteX5" fmla="*/ 147297 w 184953"/>
                  <a:gd name="connsiteY5" fmla="*/ 58815 h 191907"/>
                  <a:gd name="connsiteX6" fmla="*/ 139825 w 184953"/>
                  <a:gd name="connsiteY6" fmla="*/ 60591 h 191907"/>
                  <a:gd name="connsiteX7" fmla="*/ 132575 w 184953"/>
                  <a:gd name="connsiteY7" fmla="*/ 60591 h 191907"/>
                  <a:gd name="connsiteX8" fmla="*/ 129098 w 184953"/>
                  <a:gd name="connsiteY8" fmla="*/ 68063 h 191907"/>
                  <a:gd name="connsiteX9" fmla="*/ 123623 w 184953"/>
                  <a:gd name="connsiteY9" fmla="*/ 75313 h 191907"/>
                  <a:gd name="connsiteX10" fmla="*/ 120146 w 184953"/>
                  <a:gd name="connsiteY10" fmla="*/ 82563 h 191907"/>
                  <a:gd name="connsiteX11" fmla="*/ 112896 w 184953"/>
                  <a:gd name="connsiteY11" fmla="*/ 89813 h 191907"/>
                  <a:gd name="connsiteX12" fmla="*/ 109197 w 184953"/>
                  <a:gd name="connsiteY12" fmla="*/ 97064 h 191907"/>
                  <a:gd name="connsiteX13" fmla="*/ 107199 w 184953"/>
                  <a:gd name="connsiteY13" fmla="*/ 104536 h 191907"/>
                  <a:gd name="connsiteX14" fmla="*/ 105423 w 184953"/>
                  <a:gd name="connsiteY14" fmla="*/ 111786 h 191907"/>
                  <a:gd name="connsiteX15" fmla="*/ 105423 w 184953"/>
                  <a:gd name="connsiteY15" fmla="*/ 119036 h 191907"/>
                  <a:gd name="connsiteX16" fmla="*/ 103426 w 184953"/>
                  <a:gd name="connsiteY16" fmla="*/ 126286 h 191907"/>
                  <a:gd name="connsiteX17" fmla="*/ 99949 w 184953"/>
                  <a:gd name="connsiteY17" fmla="*/ 133537 h 191907"/>
                  <a:gd name="connsiteX18" fmla="*/ 92699 w 184953"/>
                  <a:gd name="connsiteY18" fmla="*/ 139011 h 191907"/>
                  <a:gd name="connsiteX19" fmla="*/ 85226 w 184953"/>
                  <a:gd name="connsiteY19" fmla="*/ 144486 h 191907"/>
                  <a:gd name="connsiteX20" fmla="*/ 77976 w 184953"/>
                  <a:gd name="connsiteY20" fmla="*/ 151736 h 191907"/>
                  <a:gd name="connsiteX21" fmla="*/ 70726 w 184953"/>
                  <a:gd name="connsiteY21" fmla="*/ 158986 h 191907"/>
                  <a:gd name="connsiteX22" fmla="*/ 70726 w 184953"/>
                  <a:gd name="connsiteY22" fmla="*/ 166458 h 191907"/>
                  <a:gd name="connsiteX23" fmla="*/ 67249 w 184953"/>
                  <a:gd name="connsiteY23" fmla="*/ 173708 h 191907"/>
                  <a:gd name="connsiteX24" fmla="*/ 59777 w 184953"/>
                  <a:gd name="connsiteY24" fmla="*/ 180959 h 191907"/>
                  <a:gd name="connsiteX25" fmla="*/ 54524 w 184953"/>
                  <a:gd name="connsiteY25" fmla="*/ 188209 h 191907"/>
                  <a:gd name="connsiteX26" fmla="*/ 47274 w 184953"/>
                  <a:gd name="connsiteY26" fmla="*/ 191908 h 191907"/>
                  <a:gd name="connsiteX27" fmla="*/ 25154 w 184953"/>
                  <a:gd name="connsiteY27" fmla="*/ 191908 h 191907"/>
                  <a:gd name="connsiteX28" fmla="*/ 27151 w 184953"/>
                  <a:gd name="connsiteY28" fmla="*/ 188209 h 191907"/>
                  <a:gd name="connsiteX29" fmla="*/ 34401 w 184953"/>
                  <a:gd name="connsiteY29" fmla="*/ 186211 h 191907"/>
                  <a:gd name="connsiteX30" fmla="*/ 38100 w 184953"/>
                  <a:gd name="connsiteY30" fmla="*/ 178961 h 191907"/>
                  <a:gd name="connsiteX31" fmla="*/ 34401 w 184953"/>
                  <a:gd name="connsiteY31" fmla="*/ 171711 h 191907"/>
                  <a:gd name="connsiteX32" fmla="*/ 27151 w 184953"/>
                  <a:gd name="connsiteY32" fmla="*/ 166458 h 191907"/>
                  <a:gd name="connsiteX33" fmla="*/ 19901 w 184953"/>
                  <a:gd name="connsiteY33" fmla="*/ 160762 h 191907"/>
                  <a:gd name="connsiteX34" fmla="*/ 12651 w 184953"/>
                  <a:gd name="connsiteY34" fmla="*/ 153511 h 191907"/>
                  <a:gd name="connsiteX35" fmla="*/ 8952 w 184953"/>
                  <a:gd name="connsiteY35" fmla="*/ 146261 h 191907"/>
                  <a:gd name="connsiteX36" fmla="*/ 5253 w 184953"/>
                  <a:gd name="connsiteY36" fmla="*/ 139011 h 191907"/>
                  <a:gd name="connsiteX37" fmla="*/ 5253 w 184953"/>
                  <a:gd name="connsiteY37" fmla="*/ 131539 h 191907"/>
                  <a:gd name="connsiteX38" fmla="*/ 5253 w 184953"/>
                  <a:gd name="connsiteY38" fmla="*/ 124289 h 191907"/>
                  <a:gd name="connsiteX39" fmla="*/ 3699 w 184953"/>
                  <a:gd name="connsiteY39" fmla="*/ 117039 h 191907"/>
                  <a:gd name="connsiteX40" fmla="*/ 0 w 184953"/>
                  <a:gd name="connsiteY40" fmla="*/ 109788 h 191907"/>
                  <a:gd name="connsiteX41" fmla="*/ 1775 w 184953"/>
                  <a:gd name="connsiteY41" fmla="*/ 102538 h 191907"/>
                  <a:gd name="connsiteX42" fmla="*/ 7250 w 184953"/>
                  <a:gd name="connsiteY42" fmla="*/ 95288 h 191907"/>
                  <a:gd name="connsiteX43" fmla="*/ 14500 w 184953"/>
                  <a:gd name="connsiteY43" fmla="*/ 91589 h 191907"/>
                  <a:gd name="connsiteX44" fmla="*/ 21972 w 184953"/>
                  <a:gd name="connsiteY44" fmla="*/ 91589 h 191907"/>
                  <a:gd name="connsiteX45" fmla="*/ 29223 w 184953"/>
                  <a:gd name="connsiteY45" fmla="*/ 89813 h 191907"/>
                  <a:gd name="connsiteX46" fmla="*/ 34475 w 184953"/>
                  <a:gd name="connsiteY46" fmla="*/ 82563 h 191907"/>
                  <a:gd name="connsiteX47" fmla="*/ 41726 w 184953"/>
                  <a:gd name="connsiteY47" fmla="*/ 75313 h 191907"/>
                  <a:gd name="connsiteX48" fmla="*/ 49198 w 184953"/>
                  <a:gd name="connsiteY48" fmla="*/ 71614 h 191907"/>
                  <a:gd name="connsiteX49" fmla="*/ 56448 w 184953"/>
                  <a:gd name="connsiteY49" fmla="*/ 64364 h 191907"/>
                  <a:gd name="connsiteX50" fmla="*/ 61922 w 184953"/>
                  <a:gd name="connsiteY50" fmla="*/ 57114 h 191907"/>
                  <a:gd name="connsiteX51" fmla="*/ 69173 w 184953"/>
                  <a:gd name="connsiteY51" fmla="*/ 55116 h 191907"/>
                  <a:gd name="connsiteX52" fmla="*/ 76645 w 184953"/>
                  <a:gd name="connsiteY52" fmla="*/ 57114 h 191907"/>
                  <a:gd name="connsiteX53" fmla="*/ 83895 w 184953"/>
                  <a:gd name="connsiteY53" fmla="*/ 53415 h 191907"/>
                  <a:gd name="connsiteX54" fmla="*/ 91145 w 184953"/>
                  <a:gd name="connsiteY54" fmla="*/ 46164 h 191907"/>
                  <a:gd name="connsiteX55" fmla="*/ 87446 w 184953"/>
                  <a:gd name="connsiteY55" fmla="*/ 38914 h 191907"/>
                  <a:gd name="connsiteX56" fmla="*/ 85448 w 184953"/>
                  <a:gd name="connsiteY56" fmla="*/ 31664 h 191907"/>
                  <a:gd name="connsiteX57" fmla="*/ 85448 w 184953"/>
                  <a:gd name="connsiteY57" fmla="*/ 24414 h 191907"/>
                  <a:gd name="connsiteX58" fmla="*/ 80196 w 184953"/>
                  <a:gd name="connsiteY58" fmla="*/ 18717 h 191907"/>
                  <a:gd name="connsiteX59" fmla="*/ 99653 w 184953"/>
                  <a:gd name="connsiteY59" fmla="*/ 11023 h 191907"/>
                  <a:gd name="connsiteX60" fmla="*/ 106903 w 184953"/>
                  <a:gd name="connsiteY60" fmla="*/ 16276 h 191907"/>
                  <a:gd name="connsiteX61" fmla="*/ 114153 w 184953"/>
                  <a:gd name="connsiteY61" fmla="*/ 19975 h 191907"/>
                  <a:gd name="connsiteX62" fmla="*/ 121403 w 184953"/>
                  <a:gd name="connsiteY62" fmla="*/ 12725 h 191907"/>
                  <a:gd name="connsiteX63" fmla="*/ 126878 w 184953"/>
                  <a:gd name="connsiteY63" fmla="*/ 5253 h 191907"/>
                  <a:gd name="connsiteX64" fmla="*/ 134128 w 184953"/>
                  <a:gd name="connsiteY64" fmla="*/ 1776 h 191907"/>
                  <a:gd name="connsiteX65" fmla="*/ 141378 w 184953"/>
                  <a:gd name="connsiteY65" fmla="*/ 0 h 191907"/>
                  <a:gd name="connsiteX66" fmla="*/ 145077 w 184953"/>
                  <a:gd name="connsiteY66" fmla="*/ 7250 h 191907"/>
                  <a:gd name="connsiteX67" fmla="*/ 148555 w 184953"/>
                  <a:gd name="connsiteY67" fmla="*/ 14500 h 191907"/>
                  <a:gd name="connsiteX68" fmla="*/ 152254 w 184953"/>
                  <a:gd name="connsiteY68" fmla="*/ 21972 h 191907"/>
                  <a:gd name="connsiteX69" fmla="*/ 155731 w 184953"/>
                  <a:gd name="connsiteY69" fmla="*/ 29223 h 191907"/>
                  <a:gd name="connsiteX70" fmla="*/ 163203 w 184953"/>
                  <a:gd name="connsiteY70" fmla="*/ 32700 h 191907"/>
                  <a:gd name="connsiteX71" fmla="*/ 170453 w 184953"/>
                  <a:gd name="connsiteY71" fmla="*/ 34475 h 191907"/>
                  <a:gd name="connsiteX72" fmla="*/ 177703 w 184953"/>
                  <a:gd name="connsiteY72" fmla="*/ 38174 h 191907"/>
                  <a:gd name="connsiteX73" fmla="*/ 184954 w 184953"/>
                  <a:gd name="connsiteY73" fmla="*/ 43649 h 191907"/>
                  <a:gd name="connsiteX74" fmla="*/ 183770 w 184953"/>
                  <a:gd name="connsiteY74" fmla="*/ 46164 h 19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84953" h="191907">
                    <a:moveTo>
                      <a:pt x="183770" y="46164"/>
                    </a:moveTo>
                    <a:lnTo>
                      <a:pt x="176298" y="47940"/>
                    </a:lnTo>
                    <a:lnTo>
                      <a:pt x="169047" y="51417"/>
                    </a:lnTo>
                    <a:lnTo>
                      <a:pt x="161797" y="51417"/>
                    </a:lnTo>
                    <a:lnTo>
                      <a:pt x="154547" y="55116"/>
                    </a:lnTo>
                    <a:lnTo>
                      <a:pt x="147297" y="58815"/>
                    </a:lnTo>
                    <a:lnTo>
                      <a:pt x="139825" y="60591"/>
                    </a:lnTo>
                    <a:lnTo>
                      <a:pt x="132575" y="60591"/>
                    </a:lnTo>
                    <a:lnTo>
                      <a:pt x="129098" y="68063"/>
                    </a:lnTo>
                    <a:lnTo>
                      <a:pt x="123623" y="75313"/>
                    </a:lnTo>
                    <a:lnTo>
                      <a:pt x="120146" y="82563"/>
                    </a:lnTo>
                    <a:lnTo>
                      <a:pt x="112896" y="89813"/>
                    </a:lnTo>
                    <a:lnTo>
                      <a:pt x="109197" y="97064"/>
                    </a:lnTo>
                    <a:lnTo>
                      <a:pt x="107199" y="104536"/>
                    </a:lnTo>
                    <a:lnTo>
                      <a:pt x="105423" y="111786"/>
                    </a:lnTo>
                    <a:lnTo>
                      <a:pt x="105423" y="119036"/>
                    </a:lnTo>
                    <a:lnTo>
                      <a:pt x="103426" y="126286"/>
                    </a:lnTo>
                    <a:lnTo>
                      <a:pt x="99949" y="133537"/>
                    </a:lnTo>
                    <a:lnTo>
                      <a:pt x="92699" y="139011"/>
                    </a:lnTo>
                    <a:lnTo>
                      <a:pt x="85226" y="144486"/>
                    </a:lnTo>
                    <a:lnTo>
                      <a:pt x="77976" y="151736"/>
                    </a:lnTo>
                    <a:lnTo>
                      <a:pt x="70726" y="158986"/>
                    </a:lnTo>
                    <a:lnTo>
                      <a:pt x="70726" y="166458"/>
                    </a:lnTo>
                    <a:lnTo>
                      <a:pt x="67249" y="173708"/>
                    </a:lnTo>
                    <a:lnTo>
                      <a:pt x="59777" y="180959"/>
                    </a:lnTo>
                    <a:lnTo>
                      <a:pt x="54524" y="188209"/>
                    </a:lnTo>
                    <a:lnTo>
                      <a:pt x="47274" y="191908"/>
                    </a:lnTo>
                    <a:lnTo>
                      <a:pt x="25154" y="191908"/>
                    </a:lnTo>
                    <a:lnTo>
                      <a:pt x="27151" y="188209"/>
                    </a:lnTo>
                    <a:lnTo>
                      <a:pt x="34401" y="186211"/>
                    </a:lnTo>
                    <a:lnTo>
                      <a:pt x="38100" y="178961"/>
                    </a:lnTo>
                    <a:lnTo>
                      <a:pt x="34401" y="171711"/>
                    </a:lnTo>
                    <a:lnTo>
                      <a:pt x="27151" y="166458"/>
                    </a:lnTo>
                    <a:lnTo>
                      <a:pt x="19901" y="160762"/>
                    </a:lnTo>
                    <a:lnTo>
                      <a:pt x="12651" y="153511"/>
                    </a:lnTo>
                    <a:lnTo>
                      <a:pt x="8952" y="146261"/>
                    </a:lnTo>
                    <a:lnTo>
                      <a:pt x="5253" y="139011"/>
                    </a:lnTo>
                    <a:lnTo>
                      <a:pt x="5253" y="131539"/>
                    </a:lnTo>
                    <a:lnTo>
                      <a:pt x="5253" y="124289"/>
                    </a:lnTo>
                    <a:lnTo>
                      <a:pt x="3699" y="117039"/>
                    </a:lnTo>
                    <a:lnTo>
                      <a:pt x="0" y="109788"/>
                    </a:lnTo>
                    <a:lnTo>
                      <a:pt x="1775" y="102538"/>
                    </a:lnTo>
                    <a:lnTo>
                      <a:pt x="7250" y="95288"/>
                    </a:lnTo>
                    <a:lnTo>
                      <a:pt x="14500" y="91589"/>
                    </a:lnTo>
                    <a:lnTo>
                      <a:pt x="21972" y="91589"/>
                    </a:lnTo>
                    <a:lnTo>
                      <a:pt x="29223" y="89813"/>
                    </a:lnTo>
                    <a:lnTo>
                      <a:pt x="34475" y="82563"/>
                    </a:lnTo>
                    <a:lnTo>
                      <a:pt x="41726" y="75313"/>
                    </a:lnTo>
                    <a:lnTo>
                      <a:pt x="49198" y="71614"/>
                    </a:lnTo>
                    <a:lnTo>
                      <a:pt x="56448" y="64364"/>
                    </a:lnTo>
                    <a:lnTo>
                      <a:pt x="61922" y="57114"/>
                    </a:lnTo>
                    <a:lnTo>
                      <a:pt x="69173" y="55116"/>
                    </a:lnTo>
                    <a:lnTo>
                      <a:pt x="76645" y="57114"/>
                    </a:lnTo>
                    <a:lnTo>
                      <a:pt x="83895" y="53415"/>
                    </a:lnTo>
                    <a:lnTo>
                      <a:pt x="91145" y="46164"/>
                    </a:lnTo>
                    <a:lnTo>
                      <a:pt x="87446" y="38914"/>
                    </a:lnTo>
                    <a:lnTo>
                      <a:pt x="85448" y="31664"/>
                    </a:lnTo>
                    <a:lnTo>
                      <a:pt x="85448" y="24414"/>
                    </a:lnTo>
                    <a:lnTo>
                      <a:pt x="80196" y="18717"/>
                    </a:lnTo>
                    <a:lnTo>
                      <a:pt x="99653" y="11023"/>
                    </a:lnTo>
                    <a:lnTo>
                      <a:pt x="106903" y="16276"/>
                    </a:lnTo>
                    <a:lnTo>
                      <a:pt x="114153" y="19975"/>
                    </a:lnTo>
                    <a:lnTo>
                      <a:pt x="121403" y="12725"/>
                    </a:lnTo>
                    <a:lnTo>
                      <a:pt x="126878" y="5253"/>
                    </a:lnTo>
                    <a:lnTo>
                      <a:pt x="134128" y="1776"/>
                    </a:lnTo>
                    <a:lnTo>
                      <a:pt x="141378" y="0"/>
                    </a:lnTo>
                    <a:lnTo>
                      <a:pt x="145077" y="7250"/>
                    </a:lnTo>
                    <a:lnTo>
                      <a:pt x="148555" y="14500"/>
                    </a:lnTo>
                    <a:lnTo>
                      <a:pt x="152254" y="21972"/>
                    </a:lnTo>
                    <a:lnTo>
                      <a:pt x="155731" y="29223"/>
                    </a:lnTo>
                    <a:lnTo>
                      <a:pt x="163203" y="32700"/>
                    </a:lnTo>
                    <a:lnTo>
                      <a:pt x="170453" y="34475"/>
                    </a:lnTo>
                    <a:lnTo>
                      <a:pt x="177703" y="38174"/>
                    </a:lnTo>
                    <a:lnTo>
                      <a:pt x="184954" y="43649"/>
                    </a:lnTo>
                    <a:lnTo>
                      <a:pt x="183770" y="46164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96D77A62-AFE9-4CF4-8060-8576B6B92675}"/>
                  </a:ext>
                </a:extLst>
              </p:cNvPr>
              <p:cNvSpPr/>
              <p:nvPr/>
            </p:nvSpPr>
            <p:spPr>
              <a:xfrm>
                <a:off x="1809028" y="4146591"/>
                <a:ext cx="220316" cy="260784"/>
              </a:xfrm>
              <a:custGeom>
                <a:avLst/>
                <a:gdLst>
                  <a:gd name="connsiteX0" fmla="*/ 113044 w 220316"/>
                  <a:gd name="connsiteY0" fmla="*/ 64068 h 260784"/>
                  <a:gd name="connsiteX1" fmla="*/ 105571 w 220316"/>
                  <a:gd name="connsiteY1" fmla="*/ 65843 h 260784"/>
                  <a:gd name="connsiteX2" fmla="*/ 98321 w 220316"/>
                  <a:gd name="connsiteY2" fmla="*/ 69321 h 260784"/>
                  <a:gd name="connsiteX3" fmla="*/ 91071 w 220316"/>
                  <a:gd name="connsiteY3" fmla="*/ 69321 h 260784"/>
                  <a:gd name="connsiteX4" fmla="*/ 83821 w 220316"/>
                  <a:gd name="connsiteY4" fmla="*/ 73020 h 260784"/>
                  <a:gd name="connsiteX5" fmla="*/ 76571 w 220316"/>
                  <a:gd name="connsiteY5" fmla="*/ 76719 h 260784"/>
                  <a:gd name="connsiteX6" fmla="*/ 69099 w 220316"/>
                  <a:gd name="connsiteY6" fmla="*/ 78494 h 260784"/>
                  <a:gd name="connsiteX7" fmla="*/ 61848 w 220316"/>
                  <a:gd name="connsiteY7" fmla="*/ 78494 h 260784"/>
                  <a:gd name="connsiteX8" fmla="*/ 58371 w 220316"/>
                  <a:gd name="connsiteY8" fmla="*/ 85966 h 260784"/>
                  <a:gd name="connsiteX9" fmla="*/ 52897 w 220316"/>
                  <a:gd name="connsiteY9" fmla="*/ 93217 h 260784"/>
                  <a:gd name="connsiteX10" fmla="*/ 49420 w 220316"/>
                  <a:gd name="connsiteY10" fmla="*/ 100467 h 260784"/>
                  <a:gd name="connsiteX11" fmla="*/ 42169 w 220316"/>
                  <a:gd name="connsiteY11" fmla="*/ 107717 h 260784"/>
                  <a:gd name="connsiteX12" fmla="*/ 38470 w 220316"/>
                  <a:gd name="connsiteY12" fmla="*/ 114967 h 260784"/>
                  <a:gd name="connsiteX13" fmla="*/ 36473 w 220316"/>
                  <a:gd name="connsiteY13" fmla="*/ 122439 h 260784"/>
                  <a:gd name="connsiteX14" fmla="*/ 34697 w 220316"/>
                  <a:gd name="connsiteY14" fmla="*/ 129689 h 260784"/>
                  <a:gd name="connsiteX15" fmla="*/ 34697 w 220316"/>
                  <a:gd name="connsiteY15" fmla="*/ 136940 h 260784"/>
                  <a:gd name="connsiteX16" fmla="*/ 32700 w 220316"/>
                  <a:gd name="connsiteY16" fmla="*/ 144190 h 260784"/>
                  <a:gd name="connsiteX17" fmla="*/ 29223 w 220316"/>
                  <a:gd name="connsiteY17" fmla="*/ 151440 h 260784"/>
                  <a:gd name="connsiteX18" fmla="*/ 21972 w 220316"/>
                  <a:gd name="connsiteY18" fmla="*/ 156915 h 260784"/>
                  <a:gd name="connsiteX19" fmla="*/ 14500 w 220316"/>
                  <a:gd name="connsiteY19" fmla="*/ 162389 h 260784"/>
                  <a:gd name="connsiteX20" fmla="*/ 7250 w 220316"/>
                  <a:gd name="connsiteY20" fmla="*/ 169639 h 260784"/>
                  <a:gd name="connsiteX21" fmla="*/ 0 w 220316"/>
                  <a:gd name="connsiteY21" fmla="*/ 176890 h 260784"/>
                  <a:gd name="connsiteX22" fmla="*/ 3699 w 220316"/>
                  <a:gd name="connsiteY22" fmla="*/ 178665 h 260784"/>
                  <a:gd name="connsiteX23" fmla="*/ 12873 w 220316"/>
                  <a:gd name="connsiteY23" fmla="*/ 180663 h 260784"/>
                  <a:gd name="connsiteX24" fmla="*/ 20123 w 220316"/>
                  <a:gd name="connsiteY24" fmla="*/ 184362 h 260784"/>
                  <a:gd name="connsiteX25" fmla="*/ 25376 w 220316"/>
                  <a:gd name="connsiteY25" fmla="*/ 191612 h 260784"/>
                  <a:gd name="connsiteX26" fmla="*/ 32626 w 220316"/>
                  <a:gd name="connsiteY26" fmla="*/ 193387 h 260784"/>
                  <a:gd name="connsiteX27" fmla="*/ 40098 w 220316"/>
                  <a:gd name="connsiteY27" fmla="*/ 191612 h 260784"/>
                  <a:gd name="connsiteX28" fmla="*/ 47348 w 220316"/>
                  <a:gd name="connsiteY28" fmla="*/ 196865 h 260784"/>
                  <a:gd name="connsiteX29" fmla="*/ 50825 w 220316"/>
                  <a:gd name="connsiteY29" fmla="*/ 204115 h 260784"/>
                  <a:gd name="connsiteX30" fmla="*/ 52823 w 220316"/>
                  <a:gd name="connsiteY30" fmla="*/ 211365 h 260784"/>
                  <a:gd name="connsiteX31" fmla="*/ 56522 w 220316"/>
                  <a:gd name="connsiteY31" fmla="*/ 218837 h 260784"/>
                  <a:gd name="connsiteX32" fmla="*/ 63772 w 220316"/>
                  <a:gd name="connsiteY32" fmla="*/ 224312 h 260784"/>
                  <a:gd name="connsiteX33" fmla="*/ 71022 w 220316"/>
                  <a:gd name="connsiteY33" fmla="*/ 224312 h 260784"/>
                  <a:gd name="connsiteX34" fmla="*/ 79974 w 220316"/>
                  <a:gd name="connsiteY34" fmla="*/ 220613 h 260784"/>
                  <a:gd name="connsiteX35" fmla="*/ 78198 w 220316"/>
                  <a:gd name="connsiteY35" fmla="*/ 213362 h 260784"/>
                  <a:gd name="connsiteX36" fmla="*/ 81897 w 220316"/>
                  <a:gd name="connsiteY36" fmla="*/ 206112 h 260784"/>
                  <a:gd name="connsiteX37" fmla="*/ 89147 w 220316"/>
                  <a:gd name="connsiteY37" fmla="*/ 206112 h 260784"/>
                  <a:gd name="connsiteX38" fmla="*/ 96398 w 220316"/>
                  <a:gd name="connsiteY38" fmla="*/ 209811 h 260784"/>
                  <a:gd name="connsiteX39" fmla="*/ 100097 w 220316"/>
                  <a:gd name="connsiteY39" fmla="*/ 217061 h 260784"/>
                  <a:gd name="connsiteX40" fmla="*/ 101872 w 220316"/>
                  <a:gd name="connsiteY40" fmla="*/ 224312 h 260784"/>
                  <a:gd name="connsiteX41" fmla="*/ 105349 w 220316"/>
                  <a:gd name="connsiteY41" fmla="*/ 231562 h 260784"/>
                  <a:gd name="connsiteX42" fmla="*/ 112822 w 220316"/>
                  <a:gd name="connsiteY42" fmla="*/ 233337 h 260784"/>
                  <a:gd name="connsiteX43" fmla="*/ 120072 w 220316"/>
                  <a:gd name="connsiteY43" fmla="*/ 228085 h 260784"/>
                  <a:gd name="connsiteX44" fmla="*/ 127322 w 220316"/>
                  <a:gd name="connsiteY44" fmla="*/ 226087 h 260784"/>
                  <a:gd name="connsiteX45" fmla="*/ 134572 w 220316"/>
                  <a:gd name="connsiteY45" fmla="*/ 226087 h 260784"/>
                  <a:gd name="connsiteX46" fmla="*/ 138271 w 220316"/>
                  <a:gd name="connsiteY46" fmla="*/ 233337 h 260784"/>
                  <a:gd name="connsiteX47" fmla="*/ 138271 w 220316"/>
                  <a:gd name="connsiteY47" fmla="*/ 240588 h 260784"/>
                  <a:gd name="connsiteX48" fmla="*/ 140269 w 220316"/>
                  <a:gd name="connsiteY48" fmla="*/ 247838 h 260784"/>
                  <a:gd name="connsiteX49" fmla="*/ 145521 w 220316"/>
                  <a:gd name="connsiteY49" fmla="*/ 255310 h 260784"/>
                  <a:gd name="connsiteX50" fmla="*/ 152772 w 220316"/>
                  <a:gd name="connsiteY50" fmla="*/ 257085 h 260784"/>
                  <a:gd name="connsiteX51" fmla="*/ 160022 w 220316"/>
                  <a:gd name="connsiteY51" fmla="*/ 260785 h 260784"/>
                  <a:gd name="connsiteX52" fmla="*/ 167494 w 220316"/>
                  <a:gd name="connsiteY52" fmla="*/ 257085 h 260784"/>
                  <a:gd name="connsiteX53" fmla="*/ 174744 w 220316"/>
                  <a:gd name="connsiteY53" fmla="*/ 249835 h 260784"/>
                  <a:gd name="connsiteX54" fmla="*/ 178221 w 220316"/>
                  <a:gd name="connsiteY54" fmla="*/ 242585 h 260784"/>
                  <a:gd name="connsiteX55" fmla="*/ 178221 w 220316"/>
                  <a:gd name="connsiteY55" fmla="*/ 235335 h 260784"/>
                  <a:gd name="connsiteX56" fmla="*/ 178221 w 220316"/>
                  <a:gd name="connsiteY56" fmla="*/ 228085 h 260784"/>
                  <a:gd name="connsiteX57" fmla="*/ 181920 w 220316"/>
                  <a:gd name="connsiteY57" fmla="*/ 220613 h 260784"/>
                  <a:gd name="connsiteX58" fmla="*/ 183918 w 220316"/>
                  <a:gd name="connsiteY58" fmla="*/ 213362 h 260784"/>
                  <a:gd name="connsiteX59" fmla="*/ 185693 w 220316"/>
                  <a:gd name="connsiteY59" fmla="*/ 206112 h 260784"/>
                  <a:gd name="connsiteX60" fmla="*/ 187469 w 220316"/>
                  <a:gd name="connsiteY60" fmla="*/ 198862 h 260784"/>
                  <a:gd name="connsiteX61" fmla="*/ 191168 w 220316"/>
                  <a:gd name="connsiteY61" fmla="*/ 191612 h 260784"/>
                  <a:gd name="connsiteX62" fmla="*/ 192944 w 220316"/>
                  <a:gd name="connsiteY62" fmla="*/ 184362 h 260784"/>
                  <a:gd name="connsiteX63" fmla="*/ 194941 w 220316"/>
                  <a:gd name="connsiteY63" fmla="*/ 176890 h 260784"/>
                  <a:gd name="connsiteX64" fmla="*/ 198418 w 220316"/>
                  <a:gd name="connsiteY64" fmla="*/ 169639 h 260784"/>
                  <a:gd name="connsiteX65" fmla="*/ 203893 w 220316"/>
                  <a:gd name="connsiteY65" fmla="*/ 162389 h 260784"/>
                  <a:gd name="connsiteX66" fmla="*/ 209367 w 220316"/>
                  <a:gd name="connsiteY66" fmla="*/ 155139 h 260784"/>
                  <a:gd name="connsiteX67" fmla="*/ 214620 w 220316"/>
                  <a:gd name="connsiteY67" fmla="*/ 147889 h 260784"/>
                  <a:gd name="connsiteX68" fmla="*/ 220317 w 220316"/>
                  <a:gd name="connsiteY68" fmla="*/ 138715 h 260784"/>
                  <a:gd name="connsiteX69" fmla="*/ 220317 w 220316"/>
                  <a:gd name="connsiteY69" fmla="*/ 131243 h 260784"/>
                  <a:gd name="connsiteX70" fmla="*/ 220317 w 220316"/>
                  <a:gd name="connsiteY70" fmla="*/ 123993 h 260784"/>
                  <a:gd name="connsiteX71" fmla="*/ 214620 w 220316"/>
                  <a:gd name="connsiteY71" fmla="*/ 116743 h 260784"/>
                  <a:gd name="connsiteX72" fmla="*/ 207370 w 220316"/>
                  <a:gd name="connsiteY72" fmla="*/ 114967 h 260784"/>
                  <a:gd name="connsiteX73" fmla="*/ 202117 w 220316"/>
                  <a:gd name="connsiteY73" fmla="*/ 122439 h 260784"/>
                  <a:gd name="connsiteX74" fmla="*/ 202117 w 220316"/>
                  <a:gd name="connsiteY74" fmla="*/ 129689 h 260784"/>
                  <a:gd name="connsiteX75" fmla="*/ 196421 w 220316"/>
                  <a:gd name="connsiteY75" fmla="*/ 136940 h 260784"/>
                  <a:gd name="connsiteX76" fmla="*/ 192944 w 220316"/>
                  <a:gd name="connsiteY76" fmla="*/ 144190 h 260784"/>
                  <a:gd name="connsiteX77" fmla="*/ 185693 w 220316"/>
                  <a:gd name="connsiteY77" fmla="*/ 147889 h 260784"/>
                  <a:gd name="connsiteX78" fmla="*/ 178221 w 220316"/>
                  <a:gd name="connsiteY78" fmla="*/ 149442 h 260784"/>
                  <a:gd name="connsiteX79" fmla="*/ 170971 w 220316"/>
                  <a:gd name="connsiteY79" fmla="*/ 149442 h 260784"/>
                  <a:gd name="connsiteX80" fmla="*/ 163721 w 220316"/>
                  <a:gd name="connsiteY80" fmla="*/ 149442 h 260784"/>
                  <a:gd name="connsiteX81" fmla="*/ 156471 w 220316"/>
                  <a:gd name="connsiteY81" fmla="*/ 149442 h 260784"/>
                  <a:gd name="connsiteX82" fmla="*/ 150996 w 220316"/>
                  <a:gd name="connsiteY82" fmla="*/ 142192 h 260784"/>
                  <a:gd name="connsiteX83" fmla="*/ 154695 w 220316"/>
                  <a:gd name="connsiteY83" fmla="*/ 134942 h 260784"/>
                  <a:gd name="connsiteX84" fmla="*/ 159948 w 220316"/>
                  <a:gd name="connsiteY84" fmla="*/ 125990 h 260784"/>
                  <a:gd name="connsiteX85" fmla="*/ 167420 w 220316"/>
                  <a:gd name="connsiteY85" fmla="*/ 122513 h 260784"/>
                  <a:gd name="connsiteX86" fmla="*/ 174670 w 220316"/>
                  <a:gd name="connsiteY86" fmla="*/ 118814 h 260784"/>
                  <a:gd name="connsiteX87" fmla="*/ 181920 w 220316"/>
                  <a:gd name="connsiteY87" fmla="*/ 111564 h 260784"/>
                  <a:gd name="connsiteX88" fmla="*/ 187395 w 220316"/>
                  <a:gd name="connsiteY88" fmla="*/ 104314 h 260784"/>
                  <a:gd name="connsiteX89" fmla="*/ 189170 w 220316"/>
                  <a:gd name="connsiteY89" fmla="*/ 96842 h 260784"/>
                  <a:gd name="connsiteX90" fmla="*/ 185693 w 220316"/>
                  <a:gd name="connsiteY90" fmla="*/ 89592 h 260784"/>
                  <a:gd name="connsiteX91" fmla="*/ 183918 w 220316"/>
                  <a:gd name="connsiteY91" fmla="*/ 82341 h 260784"/>
                  <a:gd name="connsiteX92" fmla="*/ 181920 w 220316"/>
                  <a:gd name="connsiteY92" fmla="*/ 75091 h 260784"/>
                  <a:gd name="connsiteX93" fmla="*/ 176668 w 220316"/>
                  <a:gd name="connsiteY93" fmla="*/ 67841 h 260784"/>
                  <a:gd name="connsiteX94" fmla="*/ 169195 w 220316"/>
                  <a:gd name="connsiteY94" fmla="*/ 62144 h 260784"/>
                  <a:gd name="connsiteX95" fmla="*/ 161945 w 220316"/>
                  <a:gd name="connsiteY95" fmla="*/ 58667 h 260784"/>
                  <a:gd name="connsiteX96" fmla="*/ 159948 w 220316"/>
                  <a:gd name="connsiteY96" fmla="*/ 51417 h 260784"/>
                  <a:gd name="connsiteX97" fmla="*/ 159948 w 220316"/>
                  <a:gd name="connsiteY97" fmla="*/ 43945 h 260784"/>
                  <a:gd name="connsiteX98" fmla="*/ 158394 w 220316"/>
                  <a:gd name="connsiteY98" fmla="*/ 36695 h 260784"/>
                  <a:gd name="connsiteX99" fmla="*/ 158394 w 220316"/>
                  <a:gd name="connsiteY99" fmla="*/ 29445 h 260784"/>
                  <a:gd name="connsiteX100" fmla="*/ 156397 w 220316"/>
                  <a:gd name="connsiteY100" fmla="*/ 22194 h 260784"/>
                  <a:gd name="connsiteX101" fmla="*/ 156397 w 220316"/>
                  <a:gd name="connsiteY101" fmla="*/ 14944 h 260784"/>
                  <a:gd name="connsiteX102" fmla="*/ 156397 w 220316"/>
                  <a:gd name="connsiteY102" fmla="*/ 7472 h 260784"/>
                  <a:gd name="connsiteX103" fmla="*/ 154621 w 220316"/>
                  <a:gd name="connsiteY103" fmla="*/ 222 h 260784"/>
                  <a:gd name="connsiteX104" fmla="*/ 146557 w 220316"/>
                  <a:gd name="connsiteY104" fmla="*/ 0 h 260784"/>
                  <a:gd name="connsiteX105" fmla="*/ 141304 w 220316"/>
                  <a:gd name="connsiteY105" fmla="*/ 7250 h 260784"/>
                  <a:gd name="connsiteX106" fmla="*/ 134054 w 220316"/>
                  <a:gd name="connsiteY106" fmla="*/ 12725 h 260784"/>
                  <a:gd name="connsiteX107" fmla="*/ 130355 w 220316"/>
                  <a:gd name="connsiteY107" fmla="*/ 19975 h 260784"/>
                  <a:gd name="connsiteX108" fmla="*/ 123105 w 220316"/>
                  <a:gd name="connsiteY108" fmla="*/ 25450 h 260784"/>
                  <a:gd name="connsiteX109" fmla="*/ 115855 w 220316"/>
                  <a:gd name="connsiteY109" fmla="*/ 32700 h 260784"/>
                  <a:gd name="connsiteX110" fmla="*/ 113857 w 220316"/>
                  <a:gd name="connsiteY110" fmla="*/ 40172 h 260784"/>
                  <a:gd name="connsiteX111" fmla="*/ 117556 w 220316"/>
                  <a:gd name="connsiteY111" fmla="*/ 47422 h 260784"/>
                  <a:gd name="connsiteX112" fmla="*/ 119554 w 220316"/>
                  <a:gd name="connsiteY112" fmla="*/ 54672 h 260784"/>
                  <a:gd name="connsiteX113" fmla="*/ 113857 w 220316"/>
                  <a:gd name="connsiteY113" fmla="*/ 61922 h 260784"/>
                  <a:gd name="connsiteX114" fmla="*/ 113044 w 220316"/>
                  <a:gd name="connsiteY114" fmla="*/ 64068 h 26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20316" h="260784">
                    <a:moveTo>
                      <a:pt x="113044" y="64068"/>
                    </a:moveTo>
                    <a:lnTo>
                      <a:pt x="105571" y="65843"/>
                    </a:lnTo>
                    <a:lnTo>
                      <a:pt x="98321" y="69321"/>
                    </a:lnTo>
                    <a:lnTo>
                      <a:pt x="91071" y="69321"/>
                    </a:lnTo>
                    <a:lnTo>
                      <a:pt x="83821" y="73020"/>
                    </a:lnTo>
                    <a:lnTo>
                      <a:pt x="76571" y="76719"/>
                    </a:lnTo>
                    <a:lnTo>
                      <a:pt x="69099" y="78494"/>
                    </a:lnTo>
                    <a:lnTo>
                      <a:pt x="61848" y="78494"/>
                    </a:lnTo>
                    <a:lnTo>
                      <a:pt x="58371" y="85966"/>
                    </a:lnTo>
                    <a:lnTo>
                      <a:pt x="52897" y="93217"/>
                    </a:lnTo>
                    <a:lnTo>
                      <a:pt x="49420" y="100467"/>
                    </a:lnTo>
                    <a:lnTo>
                      <a:pt x="42169" y="107717"/>
                    </a:lnTo>
                    <a:lnTo>
                      <a:pt x="38470" y="114967"/>
                    </a:lnTo>
                    <a:lnTo>
                      <a:pt x="36473" y="122439"/>
                    </a:lnTo>
                    <a:lnTo>
                      <a:pt x="34697" y="129689"/>
                    </a:lnTo>
                    <a:lnTo>
                      <a:pt x="34697" y="136940"/>
                    </a:lnTo>
                    <a:lnTo>
                      <a:pt x="32700" y="144190"/>
                    </a:lnTo>
                    <a:lnTo>
                      <a:pt x="29223" y="151440"/>
                    </a:lnTo>
                    <a:lnTo>
                      <a:pt x="21972" y="156915"/>
                    </a:lnTo>
                    <a:lnTo>
                      <a:pt x="14500" y="162389"/>
                    </a:lnTo>
                    <a:lnTo>
                      <a:pt x="7250" y="169639"/>
                    </a:lnTo>
                    <a:lnTo>
                      <a:pt x="0" y="176890"/>
                    </a:lnTo>
                    <a:lnTo>
                      <a:pt x="3699" y="178665"/>
                    </a:lnTo>
                    <a:lnTo>
                      <a:pt x="12873" y="180663"/>
                    </a:lnTo>
                    <a:lnTo>
                      <a:pt x="20123" y="184362"/>
                    </a:lnTo>
                    <a:lnTo>
                      <a:pt x="25376" y="191612"/>
                    </a:lnTo>
                    <a:lnTo>
                      <a:pt x="32626" y="193387"/>
                    </a:lnTo>
                    <a:lnTo>
                      <a:pt x="40098" y="191612"/>
                    </a:lnTo>
                    <a:lnTo>
                      <a:pt x="47348" y="196865"/>
                    </a:lnTo>
                    <a:lnTo>
                      <a:pt x="50825" y="204115"/>
                    </a:lnTo>
                    <a:lnTo>
                      <a:pt x="52823" y="211365"/>
                    </a:lnTo>
                    <a:lnTo>
                      <a:pt x="56522" y="218837"/>
                    </a:lnTo>
                    <a:lnTo>
                      <a:pt x="63772" y="224312"/>
                    </a:lnTo>
                    <a:lnTo>
                      <a:pt x="71022" y="224312"/>
                    </a:lnTo>
                    <a:lnTo>
                      <a:pt x="79974" y="220613"/>
                    </a:lnTo>
                    <a:lnTo>
                      <a:pt x="78198" y="213362"/>
                    </a:lnTo>
                    <a:lnTo>
                      <a:pt x="81897" y="206112"/>
                    </a:lnTo>
                    <a:lnTo>
                      <a:pt x="89147" y="206112"/>
                    </a:lnTo>
                    <a:lnTo>
                      <a:pt x="96398" y="209811"/>
                    </a:lnTo>
                    <a:lnTo>
                      <a:pt x="100097" y="217061"/>
                    </a:lnTo>
                    <a:lnTo>
                      <a:pt x="101872" y="224312"/>
                    </a:lnTo>
                    <a:lnTo>
                      <a:pt x="105349" y="231562"/>
                    </a:lnTo>
                    <a:lnTo>
                      <a:pt x="112822" y="233337"/>
                    </a:lnTo>
                    <a:lnTo>
                      <a:pt x="120072" y="228085"/>
                    </a:lnTo>
                    <a:lnTo>
                      <a:pt x="127322" y="226087"/>
                    </a:lnTo>
                    <a:lnTo>
                      <a:pt x="134572" y="226087"/>
                    </a:lnTo>
                    <a:lnTo>
                      <a:pt x="138271" y="233337"/>
                    </a:lnTo>
                    <a:lnTo>
                      <a:pt x="138271" y="240588"/>
                    </a:lnTo>
                    <a:lnTo>
                      <a:pt x="140269" y="247838"/>
                    </a:lnTo>
                    <a:lnTo>
                      <a:pt x="145521" y="255310"/>
                    </a:lnTo>
                    <a:lnTo>
                      <a:pt x="152772" y="257085"/>
                    </a:lnTo>
                    <a:lnTo>
                      <a:pt x="160022" y="260785"/>
                    </a:lnTo>
                    <a:lnTo>
                      <a:pt x="167494" y="257085"/>
                    </a:lnTo>
                    <a:lnTo>
                      <a:pt x="174744" y="249835"/>
                    </a:lnTo>
                    <a:lnTo>
                      <a:pt x="178221" y="242585"/>
                    </a:lnTo>
                    <a:lnTo>
                      <a:pt x="178221" y="235335"/>
                    </a:lnTo>
                    <a:lnTo>
                      <a:pt x="178221" y="228085"/>
                    </a:lnTo>
                    <a:lnTo>
                      <a:pt x="181920" y="220613"/>
                    </a:lnTo>
                    <a:lnTo>
                      <a:pt x="183918" y="213362"/>
                    </a:lnTo>
                    <a:lnTo>
                      <a:pt x="185693" y="206112"/>
                    </a:lnTo>
                    <a:lnTo>
                      <a:pt x="187469" y="198862"/>
                    </a:lnTo>
                    <a:lnTo>
                      <a:pt x="191168" y="191612"/>
                    </a:lnTo>
                    <a:lnTo>
                      <a:pt x="192944" y="184362"/>
                    </a:lnTo>
                    <a:lnTo>
                      <a:pt x="194941" y="176890"/>
                    </a:lnTo>
                    <a:lnTo>
                      <a:pt x="198418" y="169639"/>
                    </a:lnTo>
                    <a:lnTo>
                      <a:pt x="203893" y="162389"/>
                    </a:lnTo>
                    <a:lnTo>
                      <a:pt x="209367" y="155139"/>
                    </a:lnTo>
                    <a:lnTo>
                      <a:pt x="214620" y="147889"/>
                    </a:lnTo>
                    <a:lnTo>
                      <a:pt x="220317" y="138715"/>
                    </a:lnTo>
                    <a:lnTo>
                      <a:pt x="220317" y="131243"/>
                    </a:lnTo>
                    <a:lnTo>
                      <a:pt x="220317" y="123993"/>
                    </a:lnTo>
                    <a:lnTo>
                      <a:pt x="214620" y="116743"/>
                    </a:lnTo>
                    <a:lnTo>
                      <a:pt x="207370" y="114967"/>
                    </a:lnTo>
                    <a:lnTo>
                      <a:pt x="202117" y="122439"/>
                    </a:lnTo>
                    <a:lnTo>
                      <a:pt x="202117" y="129689"/>
                    </a:lnTo>
                    <a:lnTo>
                      <a:pt x="196421" y="136940"/>
                    </a:lnTo>
                    <a:lnTo>
                      <a:pt x="192944" y="144190"/>
                    </a:lnTo>
                    <a:lnTo>
                      <a:pt x="185693" y="147889"/>
                    </a:lnTo>
                    <a:lnTo>
                      <a:pt x="178221" y="149442"/>
                    </a:lnTo>
                    <a:lnTo>
                      <a:pt x="170971" y="149442"/>
                    </a:lnTo>
                    <a:lnTo>
                      <a:pt x="163721" y="149442"/>
                    </a:lnTo>
                    <a:lnTo>
                      <a:pt x="156471" y="149442"/>
                    </a:lnTo>
                    <a:lnTo>
                      <a:pt x="150996" y="142192"/>
                    </a:lnTo>
                    <a:lnTo>
                      <a:pt x="154695" y="134942"/>
                    </a:lnTo>
                    <a:lnTo>
                      <a:pt x="159948" y="125990"/>
                    </a:lnTo>
                    <a:lnTo>
                      <a:pt x="167420" y="122513"/>
                    </a:lnTo>
                    <a:lnTo>
                      <a:pt x="174670" y="118814"/>
                    </a:lnTo>
                    <a:lnTo>
                      <a:pt x="181920" y="111564"/>
                    </a:lnTo>
                    <a:lnTo>
                      <a:pt x="187395" y="104314"/>
                    </a:lnTo>
                    <a:lnTo>
                      <a:pt x="189170" y="96842"/>
                    </a:lnTo>
                    <a:lnTo>
                      <a:pt x="185693" y="89592"/>
                    </a:lnTo>
                    <a:lnTo>
                      <a:pt x="183918" y="82341"/>
                    </a:lnTo>
                    <a:lnTo>
                      <a:pt x="181920" y="75091"/>
                    </a:lnTo>
                    <a:lnTo>
                      <a:pt x="176668" y="67841"/>
                    </a:lnTo>
                    <a:lnTo>
                      <a:pt x="169195" y="62144"/>
                    </a:lnTo>
                    <a:lnTo>
                      <a:pt x="161945" y="58667"/>
                    </a:lnTo>
                    <a:lnTo>
                      <a:pt x="159948" y="51417"/>
                    </a:lnTo>
                    <a:lnTo>
                      <a:pt x="159948" y="43945"/>
                    </a:lnTo>
                    <a:lnTo>
                      <a:pt x="158394" y="36695"/>
                    </a:lnTo>
                    <a:lnTo>
                      <a:pt x="158394" y="29445"/>
                    </a:lnTo>
                    <a:lnTo>
                      <a:pt x="156397" y="22194"/>
                    </a:lnTo>
                    <a:lnTo>
                      <a:pt x="156397" y="14944"/>
                    </a:lnTo>
                    <a:lnTo>
                      <a:pt x="156397" y="7472"/>
                    </a:lnTo>
                    <a:lnTo>
                      <a:pt x="154621" y="222"/>
                    </a:lnTo>
                    <a:lnTo>
                      <a:pt x="146557" y="0"/>
                    </a:lnTo>
                    <a:lnTo>
                      <a:pt x="141304" y="7250"/>
                    </a:lnTo>
                    <a:lnTo>
                      <a:pt x="134054" y="12725"/>
                    </a:lnTo>
                    <a:lnTo>
                      <a:pt x="130355" y="19975"/>
                    </a:lnTo>
                    <a:lnTo>
                      <a:pt x="123105" y="25450"/>
                    </a:lnTo>
                    <a:lnTo>
                      <a:pt x="115855" y="32700"/>
                    </a:lnTo>
                    <a:lnTo>
                      <a:pt x="113857" y="40172"/>
                    </a:lnTo>
                    <a:lnTo>
                      <a:pt x="117556" y="47422"/>
                    </a:lnTo>
                    <a:lnTo>
                      <a:pt x="119554" y="54672"/>
                    </a:lnTo>
                    <a:lnTo>
                      <a:pt x="113857" y="61922"/>
                    </a:lnTo>
                    <a:lnTo>
                      <a:pt x="113044" y="64068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00DAD79F-4B5D-41AE-AB56-01D6AADC6A66}"/>
                  </a:ext>
                </a:extLst>
              </p:cNvPr>
              <p:cNvSpPr/>
              <p:nvPr/>
            </p:nvSpPr>
            <p:spPr>
              <a:xfrm>
                <a:off x="1405163" y="4311200"/>
                <a:ext cx="388106" cy="299106"/>
              </a:xfrm>
              <a:custGeom>
                <a:avLst/>
                <a:gdLst>
                  <a:gd name="connsiteX0" fmla="*/ 387958 w 388106"/>
                  <a:gd name="connsiteY0" fmla="*/ 46386 h 299106"/>
                  <a:gd name="connsiteX1" fmla="*/ 384259 w 388106"/>
                  <a:gd name="connsiteY1" fmla="*/ 55560 h 299106"/>
                  <a:gd name="connsiteX2" fmla="*/ 382484 w 388106"/>
                  <a:gd name="connsiteY2" fmla="*/ 64512 h 299106"/>
                  <a:gd name="connsiteX3" fmla="*/ 380708 w 388106"/>
                  <a:gd name="connsiteY3" fmla="*/ 71984 h 299106"/>
                  <a:gd name="connsiteX4" fmla="*/ 380708 w 388106"/>
                  <a:gd name="connsiteY4" fmla="*/ 79234 h 299106"/>
                  <a:gd name="connsiteX5" fmla="*/ 377009 w 388106"/>
                  <a:gd name="connsiteY5" fmla="*/ 86484 h 299106"/>
                  <a:gd name="connsiteX6" fmla="*/ 373532 w 388106"/>
                  <a:gd name="connsiteY6" fmla="*/ 93734 h 299106"/>
                  <a:gd name="connsiteX7" fmla="*/ 367836 w 388106"/>
                  <a:gd name="connsiteY7" fmla="*/ 100985 h 299106"/>
                  <a:gd name="connsiteX8" fmla="*/ 366060 w 388106"/>
                  <a:gd name="connsiteY8" fmla="*/ 108235 h 299106"/>
                  <a:gd name="connsiteX9" fmla="*/ 364284 w 388106"/>
                  <a:gd name="connsiteY9" fmla="*/ 115707 h 299106"/>
                  <a:gd name="connsiteX10" fmla="*/ 364284 w 388106"/>
                  <a:gd name="connsiteY10" fmla="*/ 122957 h 299106"/>
                  <a:gd name="connsiteX11" fmla="*/ 366060 w 388106"/>
                  <a:gd name="connsiteY11" fmla="*/ 130207 h 299106"/>
                  <a:gd name="connsiteX12" fmla="*/ 366060 w 388106"/>
                  <a:gd name="connsiteY12" fmla="*/ 137458 h 299106"/>
                  <a:gd name="connsiteX13" fmla="*/ 366060 w 388106"/>
                  <a:gd name="connsiteY13" fmla="*/ 144708 h 299106"/>
                  <a:gd name="connsiteX14" fmla="*/ 364284 w 388106"/>
                  <a:gd name="connsiteY14" fmla="*/ 153881 h 299106"/>
                  <a:gd name="connsiteX15" fmla="*/ 360585 w 388106"/>
                  <a:gd name="connsiteY15" fmla="*/ 161353 h 299106"/>
                  <a:gd name="connsiteX16" fmla="*/ 356886 w 388106"/>
                  <a:gd name="connsiteY16" fmla="*/ 168604 h 299106"/>
                  <a:gd name="connsiteX17" fmla="*/ 353409 w 388106"/>
                  <a:gd name="connsiteY17" fmla="*/ 177555 h 299106"/>
                  <a:gd name="connsiteX18" fmla="*/ 347935 w 388106"/>
                  <a:gd name="connsiteY18" fmla="*/ 184806 h 299106"/>
                  <a:gd name="connsiteX19" fmla="*/ 344457 w 388106"/>
                  <a:gd name="connsiteY19" fmla="*/ 192056 h 299106"/>
                  <a:gd name="connsiteX20" fmla="*/ 337207 w 388106"/>
                  <a:gd name="connsiteY20" fmla="*/ 195755 h 299106"/>
                  <a:gd name="connsiteX21" fmla="*/ 329735 w 388106"/>
                  <a:gd name="connsiteY21" fmla="*/ 203005 h 299106"/>
                  <a:gd name="connsiteX22" fmla="*/ 329735 w 388106"/>
                  <a:gd name="connsiteY22" fmla="*/ 212179 h 299106"/>
                  <a:gd name="connsiteX23" fmla="*/ 331511 w 388106"/>
                  <a:gd name="connsiteY23" fmla="*/ 219429 h 299106"/>
                  <a:gd name="connsiteX24" fmla="*/ 335210 w 388106"/>
                  <a:gd name="connsiteY24" fmla="*/ 226679 h 299106"/>
                  <a:gd name="connsiteX25" fmla="*/ 337207 w 388106"/>
                  <a:gd name="connsiteY25" fmla="*/ 233929 h 299106"/>
                  <a:gd name="connsiteX26" fmla="*/ 333508 w 388106"/>
                  <a:gd name="connsiteY26" fmla="*/ 241401 h 299106"/>
                  <a:gd name="connsiteX27" fmla="*/ 326258 w 388106"/>
                  <a:gd name="connsiteY27" fmla="*/ 241401 h 299106"/>
                  <a:gd name="connsiteX28" fmla="*/ 319008 w 388106"/>
                  <a:gd name="connsiteY28" fmla="*/ 241401 h 299106"/>
                  <a:gd name="connsiteX29" fmla="*/ 311536 w 388106"/>
                  <a:gd name="connsiteY29" fmla="*/ 241401 h 299106"/>
                  <a:gd name="connsiteX30" fmla="*/ 304286 w 388106"/>
                  <a:gd name="connsiteY30" fmla="*/ 235705 h 299106"/>
                  <a:gd name="connsiteX31" fmla="*/ 297035 w 388106"/>
                  <a:gd name="connsiteY31" fmla="*/ 235705 h 299106"/>
                  <a:gd name="connsiteX32" fmla="*/ 289785 w 388106"/>
                  <a:gd name="connsiteY32" fmla="*/ 230452 h 299106"/>
                  <a:gd name="connsiteX33" fmla="*/ 282535 w 388106"/>
                  <a:gd name="connsiteY33" fmla="*/ 226753 h 299106"/>
                  <a:gd name="connsiteX34" fmla="*/ 275063 w 388106"/>
                  <a:gd name="connsiteY34" fmla="*/ 224756 h 299106"/>
                  <a:gd name="connsiteX35" fmla="*/ 267813 w 388106"/>
                  <a:gd name="connsiteY35" fmla="*/ 228455 h 299106"/>
                  <a:gd name="connsiteX36" fmla="*/ 260562 w 388106"/>
                  <a:gd name="connsiteY36" fmla="*/ 226679 h 299106"/>
                  <a:gd name="connsiteX37" fmla="*/ 253312 w 388106"/>
                  <a:gd name="connsiteY37" fmla="*/ 224682 h 299106"/>
                  <a:gd name="connsiteX38" fmla="*/ 246062 w 388106"/>
                  <a:gd name="connsiteY38" fmla="*/ 224682 h 299106"/>
                  <a:gd name="connsiteX39" fmla="*/ 238812 w 388106"/>
                  <a:gd name="connsiteY39" fmla="*/ 226679 h 299106"/>
                  <a:gd name="connsiteX40" fmla="*/ 231340 w 388106"/>
                  <a:gd name="connsiteY40" fmla="*/ 232154 h 299106"/>
                  <a:gd name="connsiteX41" fmla="*/ 224090 w 388106"/>
                  <a:gd name="connsiteY41" fmla="*/ 233929 h 299106"/>
                  <a:gd name="connsiteX42" fmla="*/ 216840 w 388106"/>
                  <a:gd name="connsiteY42" fmla="*/ 226679 h 299106"/>
                  <a:gd name="connsiteX43" fmla="*/ 209589 w 388106"/>
                  <a:gd name="connsiteY43" fmla="*/ 223202 h 299106"/>
                  <a:gd name="connsiteX44" fmla="*/ 202339 w 388106"/>
                  <a:gd name="connsiteY44" fmla="*/ 221204 h 299106"/>
                  <a:gd name="connsiteX45" fmla="*/ 194867 w 388106"/>
                  <a:gd name="connsiteY45" fmla="*/ 223202 h 299106"/>
                  <a:gd name="connsiteX46" fmla="*/ 187617 w 388106"/>
                  <a:gd name="connsiteY46" fmla="*/ 223202 h 299106"/>
                  <a:gd name="connsiteX47" fmla="*/ 180367 w 388106"/>
                  <a:gd name="connsiteY47" fmla="*/ 224756 h 299106"/>
                  <a:gd name="connsiteX48" fmla="*/ 176668 w 388106"/>
                  <a:gd name="connsiteY48" fmla="*/ 232228 h 299106"/>
                  <a:gd name="connsiteX49" fmla="*/ 176668 w 388106"/>
                  <a:gd name="connsiteY49" fmla="*/ 239478 h 299106"/>
                  <a:gd name="connsiteX50" fmla="*/ 180367 w 388106"/>
                  <a:gd name="connsiteY50" fmla="*/ 246728 h 299106"/>
                  <a:gd name="connsiteX51" fmla="*/ 182142 w 388106"/>
                  <a:gd name="connsiteY51" fmla="*/ 253978 h 299106"/>
                  <a:gd name="connsiteX52" fmla="*/ 178443 w 388106"/>
                  <a:gd name="connsiteY52" fmla="*/ 261228 h 299106"/>
                  <a:gd name="connsiteX53" fmla="*/ 171193 w 388106"/>
                  <a:gd name="connsiteY53" fmla="*/ 264927 h 299106"/>
                  <a:gd name="connsiteX54" fmla="*/ 163943 w 388106"/>
                  <a:gd name="connsiteY54" fmla="*/ 268405 h 299106"/>
                  <a:gd name="connsiteX55" fmla="*/ 156693 w 388106"/>
                  <a:gd name="connsiteY55" fmla="*/ 270402 h 299106"/>
                  <a:gd name="connsiteX56" fmla="*/ 156693 w 388106"/>
                  <a:gd name="connsiteY56" fmla="*/ 277652 h 299106"/>
                  <a:gd name="connsiteX57" fmla="*/ 156693 w 388106"/>
                  <a:gd name="connsiteY57" fmla="*/ 285124 h 299106"/>
                  <a:gd name="connsiteX58" fmla="*/ 156693 w 388106"/>
                  <a:gd name="connsiteY58" fmla="*/ 291857 h 299106"/>
                  <a:gd name="connsiteX59" fmla="*/ 156693 w 388106"/>
                  <a:gd name="connsiteY59" fmla="*/ 299107 h 299106"/>
                  <a:gd name="connsiteX60" fmla="*/ 149221 w 388106"/>
                  <a:gd name="connsiteY60" fmla="*/ 299107 h 299106"/>
                  <a:gd name="connsiteX61" fmla="*/ 141970 w 388106"/>
                  <a:gd name="connsiteY61" fmla="*/ 297109 h 299106"/>
                  <a:gd name="connsiteX62" fmla="*/ 134720 w 388106"/>
                  <a:gd name="connsiteY62" fmla="*/ 293632 h 299106"/>
                  <a:gd name="connsiteX63" fmla="*/ 125768 w 388106"/>
                  <a:gd name="connsiteY63" fmla="*/ 293632 h 299106"/>
                  <a:gd name="connsiteX64" fmla="*/ 118518 w 388106"/>
                  <a:gd name="connsiteY64" fmla="*/ 291857 h 299106"/>
                  <a:gd name="connsiteX65" fmla="*/ 111268 w 388106"/>
                  <a:gd name="connsiteY65" fmla="*/ 288158 h 299106"/>
                  <a:gd name="connsiteX66" fmla="*/ 103796 w 388106"/>
                  <a:gd name="connsiteY66" fmla="*/ 286160 h 299106"/>
                  <a:gd name="connsiteX67" fmla="*/ 96546 w 388106"/>
                  <a:gd name="connsiteY67" fmla="*/ 286160 h 299106"/>
                  <a:gd name="connsiteX68" fmla="*/ 89296 w 388106"/>
                  <a:gd name="connsiteY68" fmla="*/ 286160 h 299106"/>
                  <a:gd name="connsiteX69" fmla="*/ 82045 w 388106"/>
                  <a:gd name="connsiteY69" fmla="*/ 286160 h 299106"/>
                  <a:gd name="connsiteX70" fmla="*/ 74795 w 388106"/>
                  <a:gd name="connsiteY70" fmla="*/ 282683 h 299106"/>
                  <a:gd name="connsiteX71" fmla="*/ 67323 w 388106"/>
                  <a:gd name="connsiteY71" fmla="*/ 275433 h 299106"/>
                  <a:gd name="connsiteX72" fmla="*/ 60073 w 388106"/>
                  <a:gd name="connsiteY72" fmla="*/ 271734 h 299106"/>
                  <a:gd name="connsiteX73" fmla="*/ 52823 w 388106"/>
                  <a:gd name="connsiteY73" fmla="*/ 269958 h 299106"/>
                  <a:gd name="connsiteX74" fmla="*/ 45573 w 388106"/>
                  <a:gd name="connsiteY74" fmla="*/ 267961 h 299106"/>
                  <a:gd name="connsiteX75" fmla="*/ 38322 w 388106"/>
                  <a:gd name="connsiteY75" fmla="*/ 266407 h 299106"/>
                  <a:gd name="connsiteX76" fmla="*/ 31072 w 388106"/>
                  <a:gd name="connsiteY76" fmla="*/ 264410 h 299106"/>
                  <a:gd name="connsiteX77" fmla="*/ 23600 w 388106"/>
                  <a:gd name="connsiteY77" fmla="*/ 258935 h 299106"/>
                  <a:gd name="connsiteX78" fmla="*/ 16350 w 388106"/>
                  <a:gd name="connsiteY78" fmla="*/ 255458 h 299106"/>
                  <a:gd name="connsiteX79" fmla="*/ 12873 w 388106"/>
                  <a:gd name="connsiteY79" fmla="*/ 248208 h 299106"/>
                  <a:gd name="connsiteX80" fmla="*/ 9174 w 388106"/>
                  <a:gd name="connsiteY80" fmla="*/ 240957 h 299106"/>
                  <a:gd name="connsiteX81" fmla="*/ 5475 w 388106"/>
                  <a:gd name="connsiteY81" fmla="*/ 233485 h 299106"/>
                  <a:gd name="connsiteX82" fmla="*/ 0 w 388106"/>
                  <a:gd name="connsiteY82" fmla="*/ 226235 h 299106"/>
                  <a:gd name="connsiteX83" fmla="*/ 1998 w 388106"/>
                  <a:gd name="connsiteY83" fmla="*/ 218985 h 299106"/>
                  <a:gd name="connsiteX84" fmla="*/ 3551 w 388106"/>
                  <a:gd name="connsiteY84" fmla="*/ 211735 h 299106"/>
                  <a:gd name="connsiteX85" fmla="*/ 1998 w 388106"/>
                  <a:gd name="connsiteY85" fmla="*/ 204485 h 299106"/>
                  <a:gd name="connsiteX86" fmla="*/ 7250 w 388106"/>
                  <a:gd name="connsiteY86" fmla="*/ 189836 h 299106"/>
                  <a:gd name="connsiteX87" fmla="*/ 9248 w 388106"/>
                  <a:gd name="connsiteY87" fmla="*/ 182586 h 299106"/>
                  <a:gd name="connsiteX88" fmla="*/ 11023 w 388106"/>
                  <a:gd name="connsiteY88" fmla="*/ 175336 h 299106"/>
                  <a:gd name="connsiteX89" fmla="*/ 15832 w 388106"/>
                  <a:gd name="connsiteY89" fmla="*/ 170971 h 299106"/>
                  <a:gd name="connsiteX90" fmla="*/ 23082 w 388106"/>
                  <a:gd name="connsiteY90" fmla="*/ 167272 h 299106"/>
                  <a:gd name="connsiteX91" fmla="*/ 30332 w 388106"/>
                  <a:gd name="connsiteY91" fmla="*/ 167272 h 299106"/>
                  <a:gd name="connsiteX92" fmla="*/ 37583 w 388106"/>
                  <a:gd name="connsiteY92" fmla="*/ 174744 h 299106"/>
                  <a:gd name="connsiteX93" fmla="*/ 45055 w 388106"/>
                  <a:gd name="connsiteY93" fmla="*/ 176520 h 299106"/>
                  <a:gd name="connsiteX94" fmla="*/ 52305 w 388106"/>
                  <a:gd name="connsiteY94" fmla="*/ 173043 h 299106"/>
                  <a:gd name="connsiteX95" fmla="*/ 59555 w 388106"/>
                  <a:gd name="connsiteY95" fmla="*/ 165792 h 299106"/>
                  <a:gd name="connsiteX96" fmla="*/ 66805 w 388106"/>
                  <a:gd name="connsiteY96" fmla="*/ 158542 h 299106"/>
                  <a:gd name="connsiteX97" fmla="*/ 74055 w 388106"/>
                  <a:gd name="connsiteY97" fmla="*/ 151070 h 299106"/>
                  <a:gd name="connsiteX98" fmla="*/ 83229 w 388106"/>
                  <a:gd name="connsiteY98" fmla="*/ 147593 h 299106"/>
                  <a:gd name="connsiteX99" fmla="*/ 90701 w 388106"/>
                  <a:gd name="connsiteY99" fmla="*/ 147593 h 299106"/>
                  <a:gd name="connsiteX100" fmla="*/ 97951 w 388106"/>
                  <a:gd name="connsiteY100" fmla="*/ 147593 h 299106"/>
                  <a:gd name="connsiteX101" fmla="*/ 105202 w 388106"/>
                  <a:gd name="connsiteY101" fmla="*/ 143894 h 299106"/>
                  <a:gd name="connsiteX102" fmla="*/ 112452 w 388106"/>
                  <a:gd name="connsiteY102" fmla="*/ 138419 h 299106"/>
                  <a:gd name="connsiteX103" fmla="*/ 116151 w 388106"/>
                  <a:gd name="connsiteY103" fmla="*/ 131169 h 299106"/>
                  <a:gd name="connsiteX104" fmla="*/ 117926 w 388106"/>
                  <a:gd name="connsiteY104" fmla="*/ 123697 h 299106"/>
                  <a:gd name="connsiteX105" fmla="*/ 116151 w 388106"/>
                  <a:gd name="connsiteY105" fmla="*/ 116447 h 299106"/>
                  <a:gd name="connsiteX106" fmla="*/ 108901 w 388106"/>
                  <a:gd name="connsiteY106" fmla="*/ 116447 h 299106"/>
                  <a:gd name="connsiteX107" fmla="*/ 101429 w 388106"/>
                  <a:gd name="connsiteY107" fmla="*/ 116447 h 299106"/>
                  <a:gd name="connsiteX108" fmla="*/ 94178 w 388106"/>
                  <a:gd name="connsiteY108" fmla="*/ 112970 h 299106"/>
                  <a:gd name="connsiteX109" fmla="*/ 90701 w 388106"/>
                  <a:gd name="connsiteY109" fmla="*/ 105497 h 299106"/>
                  <a:gd name="connsiteX110" fmla="*/ 88704 w 388106"/>
                  <a:gd name="connsiteY110" fmla="*/ 98247 h 299106"/>
                  <a:gd name="connsiteX111" fmla="*/ 88704 w 388106"/>
                  <a:gd name="connsiteY111" fmla="*/ 90997 h 299106"/>
                  <a:gd name="connsiteX112" fmla="*/ 94178 w 388106"/>
                  <a:gd name="connsiteY112" fmla="*/ 83747 h 299106"/>
                  <a:gd name="connsiteX113" fmla="*/ 95954 w 388106"/>
                  <a:gd name="connsiteY113" fmla="*/ 76497 h 299106"/>
                  <a:gd name="connsiteX114" fmla="*/ 88704 w 388106"/>
                  <a:gd name="connsiteY114" fmla="*/ 69247 h 299106"/>
                  <a:gd name="connsiteX115" fmla="*/ 81454 w 388106"/>
                  <a:gd name="connsiteY115" fmla="*/ 65548 h 299106"/>
                  <a:gd name="connsiteX116" fmla="*/ 73981 w 388106"/>
                  <a:gd name="connsiteY116" fmla="*/ 61848 h 299106"/>
                  <a:gd name="connsiteX117" fmla="*/ 66731 w 388106"/>
                  <a:gd name="connsiteY117" fmla="*/ 61848 h 299106"/>
                  <a:gd name="connsiteX118" fmla="*/ 59481 w 388106"/>
                  <a:gd name="connsiteY118" fmla="*/ 61848 h 299106"/>
                  <a:gd name="connsiteX119" fmla="*/ 52231 w 388106"/>
                  <a:gd name="connsiteY119" fmla="*/ 60295 h 299106"/>
                  <a:gd name="connsiteX120" fmla="*/ 44981 w 388106"/>
                  <a:gd name="connsiteY120" fmla="*/ 54598 h 299106"/>
                  <a:gd name="connsiteX121" fmla="*/ 44981 w 388106"/>
                  <a:gd name="connsiteY121" fmla="*/ 47348 h 299106"/>
                  <a:gd name="connsiteX122" fmla="*/ 48458 w 388106"/>
                  <a:gd name="connsiteY122" fmla="*/ 40098 h 299106"/>
                  <a:gd name="connsiteX123" fmla="*/ 55708 w 388106"/>
                  <a:gd name="connsiteY123" fmla="*/ 34623 h 299106"/>
                  <a:gd name="connsiteX124" fmla="*/ 63180 w 388106"/>
                  <a:gd name="connsiteY124" fmla="*/ 34623 h 299106"/>
                  <a:gd name="connsiteX125" fmla="*/ 70430 w 388106"/>
                  <a:gd name="connsiteY125" fmla="*/ 34623 h 299106"/>
                  <a:gd name="connsiteX126" fmla="*/ 77680 w 388106"/>
                  <a:gd name="connsiteY126" fmla="*/ 34623 h 299106"/>
                  <a:gd name="connsiteX127" fmla="*/ 84931 w 388106"/>
                  <a:gd name="connsiteY127" fmla="*/ 36399 h 299106"/>
                  <a:gd name="connsiteX128" fmla="*/ 92181 w 388106"/>
                  <a:gd name="connsiteY128" fmla="*/ 36399 h 299106"/>
                  <a:gd name="connsiteX129" fmla="*/ 95880 w 388106"/>
                  <a:gd name="connsiteY129" fmla="*/ 29149 h 299106"/>
                  <a:gd name="connsiteX130" fmla="*/ 97877 w 388106"/>
                  <a:gd name="connsiteY130" fmla="*/ 21898 h 299106"/>
                  <a:gd name="connsiteX131" fmla="*/ 105128 w 388106"/>
                  <a:gd name="connsiteY131" fmla="*/ 21898 h 299106"/>
                  <a:gd name="connsiteX132" fmla="*/ 112378 w 388106"/>
                  <a:gd name="connsiteY132" fmla="*/ 21898 h 299106"/>
                  <a:gd name="connsiteX133" fmla="*/ 119628 w 388106"/>
                  <a:gd name="connsiteY133" fmla="*/ 23896 h 299106"/>
                  <a:gd name="connsiteX134" fmla="*/ 127100 w 388106"/>
                  <a:gd name="connsiteY134" fmla="*/ 18199 h 299106"/>
                  <a:gd name="connsiteX135" fmla="*/ 130577 w 388106"/>
                  <a:gd name="connsiteY135" fmla="*/ 10949 h 299106"/>
                  <a:gd name="connsiteX136" fmla="*/ 137827 w 388106"/>
                  <a:gd name="connsiteY136" fmla="*/ 7250 h 299106"/>
                  <a:gd name="connsiteX137" fmla="*/ 145299 w 388106"/>
                  <a:gd name="connsiteY137" fmla="*/ 7250 h 299106"/>
                  <a:gd name="connsiteX138" fmla="*/ 152550 w 388106"/>
                  <a:gd name="connsiteY138" fmla="*/ 1998 h 299106"/>
                  <a:gd name="connsiteX139" fmla="*/ 159800 w 388106"/>
                  <a:gd name="connsiteY139" fmla="*/ 0 h 299106"/>
                  <a:gd name="connsiteX140" fmla="*/ 167050 w 388106"/>
                  <a:gd name="connsiteY140" fmla="*/ 1998 h 299106"/>
                  <a:gd name="connsiteX141" fmla="*/ 171193 w 388106"/>
                  <a:gd name="connsiteY141" fmla="*/ 9913 h 299106"/>
                  <a:gd name="connsiteX142" fmla="*/ 178443 w 388106"/>
                  <a:gd name="connsiteY142" fmla="*/ 13391 h 299106"/>
                  <a:gd name="connsiteX143" fmla="*/ 184140 w 388106"/>
                  <a:gd name="connsiteY143" fmla="*/ 20641 h 299106"/>
                  <a:gd name="connsiteX144" fmla="*/ 191390 w 388106"/>
                  <a:gd name="connsiteY144" fmla="*/ 26337 h 299106"/>
                  <a:gd name="connsiteX145" fmla="*/ 198640 w 388106"/>
                  <a:gd name="connsiteY145" fmla="*/ 26337 h 299106"/>
                  <a:gd name="connsiteX146" fmla="*/ 207592 w 388106"/>
                  <a:gd name="connsiteY146" fmla="*/ 24340 h 299106"/>
                  <a:gd name="connsiteX147" fmla="*/ 214842 w 388106"/>
                  <a:gd name="connsiteY147" fmla="*/ 19087 h 299106"/>
                  <a:gd name="connsiteX148" fmla="*/ 216840 w 388106"/>
                  <a:gd name="connsiteY148" fmla="*/ 11615 h 299106"/>
                  <a:gd name="connsiteX149" fmla="*/ 224090 w 388106"/>
                  <a:gd name="connsiteY149" fmla="*/ 8138 h 299106"/>
                  <a:gd name="connsiteX150" fmla="*/ 231340 w 388106"/>
                  <a:gd name="connsiteY150" fmla="*/ 13391 h 299106"/>
                  <a:gd name="connsiteX151" fmla="*/ 231340 w 388106"/>
                  <a:gd name="connsiteY151" fmla="*/ 20641 h 299106"/>
                  <a:gd name="connsiteX152" fmla="*/ 231340 w 388106"/>
                  <a:gd name="connsiteY152" fmla="*/ 28113 h 299106"/>
                  <a:gd name="connsiteX153" fmla="*/ 233115 w 388106"/>
                  <a:gd name="connsiteY153" fmla="*/ 35363 h 299106"/>
                  <a:gd name="connsiteX154" fmla="*/ 236815 w 388106"/>
                  <a:gd name="connsiteY154" fmla="*/ 42613 h 299106"/>
                  <a:gd name="connsiteX155" fmla="*/ 244065 w 388106"/>
                  <a:gd name="connsiteY155" fmla="*/ 48088 h 299106"/>
                  <a:gd name="connsiteX156" fmla="*/ 251315 w 388106"/>
                  <a:gd name="connsiteY156" fmla="*/ 46090 h 299106"/>
                  <a:gd name="connsiteX157" fmla="*/ 253312 w 388106"/>
                  <a:gd name="connsiteY157" fmla="*/ 38840 h 299106"/>
                  <a:gd name="connsiteX158" fmla="*/ 260562 w 388106"/>
                  <a:gd name="connsiteY158" fmla="*/ 37287 h 299106"/>
                  <a:gd name="connsiteX159" fmla="*/ 267813 w 388106"/>
                  <a:gd name="connsiteY159" fmla="*/ 37287 h 299106"/>
                  <a:gd name="connsiteX160" fmla="*/ 275063 w 388106"/>
                  <a:gd name="connsiteY160" fmla="*/ 38840 h 299106"/>
                  <a:gd name="connsiteX161" fmla="*/ 282535 w 388106"/>
                  <a:gd name="connsiteY161" fmla="*/ 40838 h 299106"/>
                  <a:gd name="connsiteX162" fmla="*/ 289785 w 388106"/>
                  <a:gd name="connsiteY162" fmla="*/ 40838 h 299106"/>
                  <a:gd name="connsiteX163" fmla="*/ 297035 w 388106"/>
                  <a:gd name="connsiteY163" fmla="*/ 46090 h 299106"/>
                  <a:gd name="connsiteX164" fmla="*/ 304286 w 388106"/>
                  <a:gd name="connsiteY164" fmla="*/ 51787 h 299106"/>
                  <a:gd name="connsiteX165" fmla="*/ 311536 w 388106"/>
                  <a:gd name="connsiteY165" fmla="*/ 51787 h 299106"/>
                  <a:gd name="connsiteX166" fmla="*/ 319008 w 388106"/>
                  <a:gd name="connsiteY166" fmla="*/ 53562 h 299106"/>
                  <a:gd name="connsiteX167" fmla="*/ 326258 w 388106"/>
                  <a:gd name="connsiteY167" fmla="*/ 55338 h 299106"/>
                  <a:gd name="connsiteX168" fmla="*/ 333508 w 388106"/>
                  <a:gd name="connsiteY168" fmla="*/ 55338 h 299106"/>
                  <a:gd name="connsiteX169" fmla="*/ 340758 w 388106"/>
                  <a:gd name="connsiteY169" fmla="*/ 55338 h 299106"/>
                  <a:gd name="connsiteX170" fmla="*/ 348009 w 388106"/>
                  <a:gd name="connsiteY170" fmla="*/ 51861 h 299106"/>
                  <a:gd name="connsiteX171" fmla="*/ 353483 w 388106"/>
                  <a:gd name="connsiteY171" fmla="*/ 44611 h 299106"/>
                  <a:gd name="connsiteX172" fmla="*/ 358736 w 388106"/>
                  <a:gd name="connsiteY172" fmla="*/ 44611 h 299106"/>
                  <a:gd name="connsiteX173" fmla="*/ 380856 w 388106"/>
                  <a:gd name="connsiteY173" fmla="*/ 44611 h 299106"/>
                  <a:gd name="connsiteX174" fmla="*/ 388106 w 388106"/>
                  <a:gd name="connsiteY174" fmla="*/ 40912 h 299106"/>
                  <a:gd name="connsiteX175" fmla="*/ 388106 w 388106"/>
                  <a:gd name="connsiteY175" fmla="*/ 46386 h 29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88106" h="299106">
                    <a:moveTo>
                      <a:pt x="387958" y="46386"/>
                    </a:moveTo>
                    <a:lnTo>
                      <a:pt x="384259" y="55560"/>
                    </a:lnTo>
                    <a:lnTo>
                      <a:pt x="382484" y="64512"/>
                    </a:lnTo>
                    <a:lnTo>
                      <a:pt x="380708" y="71984"/>
                    </a:lnTo>
                    <a:lnTo>
                      <a:pt x="380708" y="79234"/>
                    </a:lnTo>
                    <a:lnTo>
                      <a:pt x="377009" y="86484"/>
                    </a:lnTo>
                    <a:lnTo>
                      <a:pt x="373532" y="93734"/>
                    </a:lnTo>
                    <a:lnTo>
                      <a:pt x="367836" y="100985"/>
                    </a:lnTo>
                    <a:lnTo>
                      <a:pt x="366060" y="108235"/>
                    </a:lnTo>
                    <a:lnTo>
                      <a:pt x="364284" y="115707"/>
                    </a:lnTo>
                    <a:lnTo>
                      <a:pt x="364284" y="122957"/>
                    </a:lnTo>
                    <a:lnTo>
                      <a:pt x="366060" y="130207"/>
                    </a:lnTo>
                    <a:lnTo>
                      <a:pt x="366060" y="137458"/>
                    </a:lnTo>
                    <a:lnTo>
                      <a:pt x="366060" y="144708"/>
                    </a:lnTo>
                    <a:lnTo>
                      <a:pt x="364284" y="153881"/>
                    </a:lnTo>
                    <a:lnTo>
                      <a:pt x="360585" y="161353"/>
                    </a:lnTo>
                    <a:lnTo>
                      <a:pt x="356886" y="168604"/>
                    </a:lnTo>
                    <a:lnTo>
                      <a:pt x="353409" y="177555"/>
                    </a:lnTo>
                    <a:lnTo>
                      <a:pt x="347935" y="184806"/>
                    </a:lnTo>
                    <a:lnTo>
                      <a:pt x="344457" y="192056"/>
                    </a:lnTo>
                    <a:lnTo>
                      <a:pt x="337207" y="195755"/>
                    </a:lnTo>
                    <a:lnTo>
                      <a:pt x="329735" y="203005"/>
                    </a:lnTo>
                    <a:lnTo>
                      <a:pt x="329735" y="212179"/>
                    </a:lnTo>
                    <a:lnTo>
                      <a:pt x="331511" y="219429"/>
                    </a:lnTo>
                    <a:lnTo>
                      <a:pt x="335210" y="226679"/>
                    </a:lnTo>
                    <a:lnTo>
                      <a:pt x="337207" y="233929"/>
                    </a:lnTo>
                    <a:lnTo>
                      <a:pt x="333508" y="241401"/>
                    </a:lnTo>
                    <a:lnTo>
                      <a:pt x="326258" y="241401"/>
                    </a:lnTo>
                    <a:lnTo>
                      <a:pt x="319008" y="241401"/>
                    </a:lnTo>
                    <a:lnTo>
                      <a:pt x="311536" y="241401"/>
                    </a:lnTo>
                    <a:lnTo>
                      <a:pt x="304286" y="235705"/>
                    </a:lnTo>
                    <a:lnTo>
                      <a:pt x="297035" y="235705"/>
                    </a:lnTo>
                    <a:lnTo>
                      <a:pt x="289785" y="230452"/>
                    </a:lnTo>
                    <a:lnTo>
                      <a:pt x="282535" y="226753"/>
                    </a:lnTo>
                    <a:lnTo>
                      <a:pt x="275063" y="224756"/>
                    </a:lnTo>
                    <a:lnTo>
                      <a:pt x="267813" y="228455"/>
                    </a:lnTo>
                    <a:lnTo>
                      <a:pt x="260562" y="226679"/>
                    </a:lnTo>
                    <a:lnTo>
                      <a:pt x="253312" y="224682"/>
                    </a:lnTo>
                    <a:lnTo>
                      <a:pt x="246062" y="224682"/>
                    </a:lnTo>
                    <a:lnTo>
                      <a:pt x="238812" y="226679"/>
                    </a:lnTo>
                    <a:lnTo>
                      <a:pt x="231340" y="232154"/>
                    </a:lnTo>
                    <a:lnTo>
                      <a:pt x="224090" y="233929"/>
                    </a:lnTo>
                    <a:lnTo>
                      <a:pt x="216840" y="226679"/>
                    </a:lnTo>
                    <a:lnTo>
                      <a:pt x="209589" y="223202"/>
                    </a:lnTo>
                    <a:lnTo>
                      <a:pt x="202339" y="221204"/>
                    </a:lnTo>
                    <a:lnTo>
                      <a:pt x="194867" y="223202"/>
                    </a:lnTo>
                    <a:lnTo>
                      <a:pt x="187617" y="223202"/>
                    </a:lnTo>
                    <a:lnTo>
                      <a:pt x="180367" y="224756"/>
                    </a:lnTo>
                    <a:lnTo>
                      <a:pt x="176668" y="232228"/>
                    </a:lnTo>
                    <a:lnTo>
                      <a:pt x="176668" y="239478"/>
                    </a:lnTo>
                    <a:lnTo>
                      <a:pt x="180367" y="246728"/>
                    </a:lnTo>
                    <a:lnTo>
                      <a:pt x="182142" y="253978"/>
                    </a:lnTo>
                    <a:lnTo>
                      <a:pt x="178443" y="261228"/>
                    </a:lnTo>
                    <a:lnTo>
                      <a:pt x="171193" y="264927"/>
                    </a:lnTo>
                    <a:lnTo>
                      <a:pt x="163943" y="268405"/>
                    </a:lnTo>
                    <a:lnTo>
                      <a:pt x="156693" y="270402"/>
                    </a:lnTo>
                    <a:lnTo>
                      <a:pt x="156693" y="277652"/>
                    </a:lnTo>
                    <a:lnTo>
                      <a:pt x="156693" y="285124"/>
                    </a:lnTo>
                    <a:lnTo>
                      <a:pt x="156693" y="291857"/>
                    </a:lnTo>
                    <a:lnTo>
                      <a:pt x="156693" y="299107"/>
                    </a:lnTo>
                    <a:lnTo>
                      <a:pt x="149221" y="299107"/>
                    </a:lnTo>
                    <a:lnTo>
                      <a:pt x="141970" y="297109"/>
                    </a:lnTo>
                    <a:lnTo>
                      <a:pt x="134720" y="293632"/>
                    </a:lnTo>
                    <a:lnTo>
                      <a:pt x="125768" y="293632"/>
                    </a:lnTo>
                    <a:lnTo>
                      <a:pt x="118518" y="291857"/>
                    </a:lnTo>
                    <a:lnTo>
                      <a:pt x="111268" y="288158"/>
                    </a:lnTo>
                    <a:lnTo>
                      <a:pt x="103796" y="286160"/>
                    </a:lnTo>
                    <a:lnTo>
                      <a:pt x="96546" y="286160"/>
                    </a:lnTo>
                    <a:lnTo>
                      <a:pt x="89296" y="286160"/>
                    </a:lnTo>
                    <a:lnTo>
                      <a:pt x="82045" y="286160"/>
                    </a:lnTo>
                    <a:lnTo>
                      <a:pt x="74795" y="282683"/>
                    </a:lnTo>
                    <a:lnTo>
                      <a:pt x="67323" y="275433"/>
                    </a:lnTo>
                    <a:lnTo>
                      <a:pt x="60073" y="271734"/>
                    </a:lnTo>
                    <a:lnTo>
                      <a:pt x="52823" y="269958"/>
                    </a:lnTo>
                    <a:lnTo>
                      <a:pt x="45573" y="267961"/>
                    </a:lnTo>
                    <a:lnTo>
                      <a:pt x="38322" y="266407"/>
                    </a:lnTo>
                    <a:lnTo>
                      <a:pt x="31072" y="264410"/>
                    </a:lnTo>
                    <a:lnTo>
                      <a:pt x="23600" y="258935"/>
                    </a:lnTo>
                    <a:lnTo>
                      <a:pt x="16350" y="255458"/>
                    </a:lnTo>
                    <a:lnTo>
                      <a:pt x="12873" y="248208"/>
                    </a:lnTo>
                    <a:lnTo>
                      <a:pt x="9174" y="240957"/>
                    </a:lnTo>
                    <a:lnTo>
                      <a:pt x="5475" y="233485"/>
                    </a:lnTo>
                    <a:lnTo>
                      <a:pt x="0" y="226235"/>
                    </a:lnTo>
                    <a:lnTo>
                      <a:pt x="1998" y="218985"/>
                    </a:lnTo>
                    <a:lnTo>
                      <a:pt x="3551" y="211735"/>
                    </a:lnTo>
                    <a:lnTo>
                      <a:pt x="1998" y="204485"/>
                    </a:lnTo>
                    <a:lnTo>
                      <a:pt x="7250" y="189836"/>
                    </a:lnTo>
                    <a:lnTo>
                      <a:pt x="9248" y="182586"/>
                    </a:lnTo>
                    <a:lnTo>
                      <a:pt x="11023" y="175336"/>
                    </a:lnTo>
                    <a:lnTo>
                      <a:pt x="15832" y="170971"/>
                    </a:lnTo>
                    <a:lnTo>
                      <a:pt x="23082" y="167272"/>
                    </a:lnTo>
                    <a:lnTo>
                      <a:pt x="30332" y="167272"/>
                    </a:lnTo>
                    <a:lnTo>
                      <a:pt x="37583" y="174744"/>
                    </a:lnTo>
                    <a:lnTo>
                      <a:pt x="45055" y="176520"/>
                    </a:lnTo>
                    <a:lnTo>
                      <a:pt x="52305" y="173043"/>
                    </a:lnTo>
                    <a:lnTo>
                      <a:pt x="59555" y="165792"/>
                    </a:lnTo>
                    <a:lnTo>
                      <a:pt x="66805" y="158542"/>
                    </a:lnTo>
                    <a:lnTo>
                      <a:pt x="74055" y="151070"/>
                    </a:lnTo>
                    <a:lnTo>
                      <a:pt x="83229" y="147593"/>
                    </a:lnTo>
                    <a:lnTo>
                      <a:pt x="90701" y="147593"/>
                    </a:lnTo>
                    <a:lnTo>
                      <a:pt x="97951" y="147593"/>
                    </a:lnTo>
                    <a:lnTo>
                      <a:pt x="105202" y="143894"/>
                    </a:lnTo>
                    <a:lnTo>
                      <a:pt x="112452" y="138419"/>
                    </a:lnTo>
                    <a:lnTo>
                      <a:pt x="116151" y="131169"/>
                    </a:lnTo>
                    <a:lnTo>
                      <a:pt x="117926" y="123697"/>
                    </a:lnTo>
                    <a:lnTo>
                      <a:pt x="116151" y="116447"/>
                    </a:lnTo>
                    <a:lnTo>
                      <a:pt x="108901" y="116447"/>
                    </a:lnTo>
                    <a:lnTo>
                      <a:pt x="101429" y="116447"/>
                    </a:lnTo>
                    <a:lnTo>
                      <a:pt x="94178" y="112970"/>
                    </a:lnTo>
                    <a:lnTo>
                      <a:pt x="90701" y="105497"/>
                    </a:lnTo>
                    <a:lnTo>
                      <a:pt x="88704" y="98247"/>
                    </a:lnTo>
                    <a:lnTo>
                      <a:pt x="88704" y="90997"/>
                    </a:lnTo>
                    <a:lnTo>
                      <a:pt x="94178" y="83747"/>
                    </a:lnTo>
                    <a:lnTo>
                      <a:pt x="95954" y="76497"/>
                    </a:lnTo>
                    <a:lnTo>
                      <a:pt x="88704" y="69247"/>
                    </a:lnTo>
                    <a:lnTo>
                      <a:pt x="81454" y="65548"/>
                    </a:lnTo>
                    <a:lnTo>
                      <a:pt x="73981" y="61848"/>
                    </a:lnTo>
                    <a:lnTo>
                      <a:pt x="66731" y="61848"/>
                    </a:lnTo>
                    <a:lnTo>
                      <a:pt x="59481" y="61848"/>
                    </a:lnTo>
                    <a:lnTo>
                      <a:pt x="52231" y="60295"/>
                    </a:lnTo>
                    <a:lnTo>
                      <a:pt x="44981" y="54598"/>
                    </a:lnTo>
                    <a:lnTo>
                      <a:pt x="44981" y="47348"/>
                    </a:lnTo>
                    <a:lnTo>
                      <a:pt x="48458" y="40098"/>
                    </a:lnTo>
                    <a:lnTo>
                      <a:pt x="55708" y="34623"/>
                    </a:lnTo>
                    <a:lnTo>
                      <a:pt x="63180" y="34623"/>
                    </a:lnTo>
                    <a:lnTo>
                      <a:pt x="70430" y="34623"/>
                    </a:lnTo>
                    <a:lnTo>
                      <a:pt x="77680" y="34623"/>
                    </a:lnTo>
                    <a:lnTo>
                      <a:pt x="84931" y="36399"/>
                    </a:lnTo>
                    <a:lnTo>
                      <a:pt x="92181" y="36399"/>
                    </a:lnTo>
                    <a:lnTo>
                      <a:pt x="95880" y="29149"/>
                    </a:lnTo>
                    <a:lnTo>
                      <a:pt x="97877" y="21898"/>
                    </a:lnTo>
                    <a:lnTo>
                      <a:pt x="105128" y="21898"/>
                    </a:lnTo>
                    <a:lnTo>
                      <a:pt x="112378" y="21898"/>
                    </a:lnTo>
                    <a:lnTo>
                      <a:pt x="119628" y="23896"/>
                    </a:lnTo>
                    <a:lnTo>
                      <a:pt x="127100" y="18199"/>
                    </a:lnTo>
                    <a:lnTo>
                      <a:pt x="130577" y="10949"/>
                    </a:lnTo>
                    <a:lnTo>
                      <a:pt x="137827" y="7250"/>
                    </a:lnTo>
                    <a:lnTo>
                      <a:pt x="145299" y="7250"/>
                    </a:lnTo>
                    <a:lnTo>
                      <a:pt x="152550" y="1998"/>
                    </a:lnTo>
                    <a:lnTo>
                      <a:pt x="159800" y="0"/>
                    </a:lnTo>
                    <a:lnTo>
                      <a:pt x="167050" y="1998"/>
                    </a:lnTo>
                    <a:lnTo>
                      <a:pt x="171193" y="9913"/>
                    </a:lnTo>
                    <a:lnTo>
                      <a:pt x="178443" y="13391"/>
                    </a:lnTo>
                    <a:lnTo>
                      <a:pt x="184140" y="20641"/>
                    </a:lnTo>
                    <a:lnTo>
                      <a:pt x="191390" y="26337"/>
                    </a:lnTo>
                    <a:lnTo>
                      <a:pt x="198640" y="26337"/>
                    </a:lnTo>
                    <a:lnTo>
                      <a:pt x="207592" y="24340"/>
                    </a:lnTo>
                    <a:lnTo>
                      <a:pt x="214842" y="19087"/>
                    </a:lnTo>
                    <a:lnTo>
                      <a:pt x="216840" y="11615"/>
                    </a:lnTo>
                    <a:lnTo>
                      <a:pt x="224090" y="8138"/>
                    </a:lnTo>
                    <a:lnTo>
                      <a:pt x="231340" y="13391"/>
                    </a:lnTo>
                    <a:lnTo>
                      <a:pt x="231340" y="20641"/>
                    </a:lnTo>
                    <a:lnTo>
                      <a:pt x="231340" y="28113"/>
                    </a:lnTo>
                    <a:lnTo>
                      <a:pt x="233115" y="35363"/>
                    </a:lnTo>
                    <a:lnTo>
                      <a:pt x="236815" y="42613"/>
                    </a:lnTo>
                    <a:lnTo>
                      <a:pt x="244065" y="48088"/>
                    </a:lnTo>
                    <a:lnTo>
                      <a:pt x="251315" y="46090"/>
                    </a:lnTo>
                    <a:lnTo>
                      <a:pt x="253312" y="38840"/>
                    </a:lnTo>
                    <a:lnTo>
                      <a:pt x="260562" y="37287"/>
                    </a:lnTo>
                    <a:lnTo>
                      <a:pt x="267813" y="37287"/>
                    </a:lnTo>
                    <a:lnTo>
                      <a:pt x="275063" y="38840"/>
                    </a:lnTo>
                    <a:lnTo>
                      <a:pt x="282535" y="40838"/>
                    </a:lnTo>
                    <a:lnTo>
                      <a:pt x="289785" y="40838"/>
                    </a:lnTo>
                    <a:lnTo>
                      <a:pt x="297035" y="46090"/>
                    </a:lnTo>
                    <a:lnTo>
                      <a:pt x="304286" y="51787"/>
                    </a:lnTo>
                    <a:lnTo>
                      <a:pt x="311536" y="51787"/>
                    </a:lnTo>
                    <a:lnTo>
                      <a:pt x="319008" y="53562"/>
                    </a:lnTo>
                    <a:lnTo>
                      <a:pt x="326258" y="55338"/>
                    </a:lnTo>
                    <a:lnTo>
                      <a:pt x="333508" y="55338"/>
                    </a:lnTo>
                    <a:lnTo>
                      <a:pt x="340758" y="55338"/>
                    </a:lnTo>
                    <a:lnTo>
                      <a:pt x="348009" y="51861"/>
                    </a:lnTo>
                    <a:lnTo>
                      <a:pt x="353483" y="44611"/>
                    </a:lnTo>
                    <a:lnTo>
                      <a:pt x="358736" y="44611"/>
                    </a:lnTo>
                    <a:lnTo>
                      <a:pt x="380856" y="44611"/>
                    </a:lnTo>
                    <a:lnTo>
                      <a:pt x="388106" y="40912"/>
                    </a:lnTo>
                    <a:lnTo>
                      <a:pt x="388106" y="46386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9743953B-0432-4A2C-AAEB-C7F0D55E1208}"/>
                  </a:ext>
                </a:extLst>
              </p:cNvPr>
              <p:cNvSpPr/>
              <p:nvPr/>
            </p:nvSpPr>
            <p:spPr>
              <a:xfrm>
                <a:off x="1281319" y="4426241"/>
                <a:ext cx="140342" cy="111637"/>
              </a:xfrm>
              <a:custGeom>
                <a:avLst/>
                <a:gdLst>
                  <a:gd name="connsiteX0" fmla="*/ 135608 w 140342"/>
                  <a:gd name="connsiteY0" fmla="*/ 60517 h 111637"/>
                  <a:gd name="connsiteX1" fmla="*/ 133832 w 140342"/>
                  <a:gd name="connsiteY1" fmla="*/ 67767 h 111637"/>
                  <a:gd name="connsiteX2" fmla="*/ 131835 w 140342"/>
                  <a:gd name="connsiteY2" fmla="*/ 75017 h 111637"/>
                  <a:gd name="connsiteX3" fmla="*/ 126582 w 140342"/>
                  <a:gd name="connsiteY3" fmla="*/ 89665 h 111637"/>
                  <a:gd name="connsiteX4" fmla="*/ 128136 w 140342"/>
                  <a:gd name="connsiteY4" fmla="*/ 96916 h 111637"/>
                  <a:gd name="connsiteX5" fmla="*/ 126582 w 140342"/>
                  <a:gd name="connsiteY5" fmla="*/ 104166 h 111637"/>
                  <a:gd name="connsiteX6" fmla="*/ 124807 w 140342"/>
                  <a:gd name="connsiteY6" fmla="*/ 111638 h 111637"/>
                  <a:gd name="connsiteX7" fmla="*/ 119332 w 140342"/>
                  <a:gd name="connsiteY7" fmla="*/ 104166 h 111637"/>
                  <a:gd name="connsiteX8" fmla="*/ 113635 w 140342"/>
                  <a:gd name="connsiteY8" fmla="*/ 96916 h 111637"/>
                  <a:gd name="connsiteX9" fmla="*/ 108383 w 140342"/>
                  <a:gd name="connsiteY9" fmla="*/ 89665 h 111637"/>
                  <a:gd name="connsiteX10" fmla="*/ 102686 w 140342"/>
                  <a:gd name="connsiteY10" fmla="*/ 82193 h 111637"/>
                  <a:gd name="connsiteX11" fmla="*/ 95436 w 140342"/>
                  <a:gd name="connsiteY11" fmla="*/ 76719 h 111637"/>
                  <a:gd name="connsiteX12" fmla="*/ 88186 w 140342"/>
                  <a:gd name="connsiteY12" fmla="*/ 73020 h 111637"/>
                  <a:gd name="connsiteX13" fmla="*/ 80936 w 140342"/>
                  <a:gd name="connsiteY13" fmla="*/ 69543 h 111637"/>
                  <a:gd name="connsiteX14" fmla="*/ 66287 w 140342"/>
                  <a:gd name="connsiteY14" fmla="*/ 60591 h 111637"/>
                  <a:gd name="connsiteX15" fmla="*/ 59037 w 140342"/>
                  <a:gd name="connsiteY15" fmla="*/ 54894 h 111637"/>
                  <a:gd name="connsiteX16" fmla="*/ 51787 w 140342"/>
                  <a:gd name="connsiteY16" fmla="*/ 47644 h 111637"/>
                  <a:gd name="connsiteX17" fmla="*/ 42835 w 140342"/>
                  <a:gd name="connsiteY17" fmla="*/ 46090 h 111637"/>
                  <a:gd name="connsiteX18" fmla="*/ 35585 w 140342"/>
                  <a:gd name="connsiteY18" fmla="*/ 40394 h 111637"/>
                  <a:gd name="connsiteX19" fmla="*/ 28335 w 140342"/>
                  <a:gd name="connsiteY19" fmla="*/ 36917 h 111637"/>
                  <a:gd name="connsiteX20" fmla="*/ 20863 w 140342"/>
                  <a:gd name="connsiteY20" fmla="*/ 36917 h 111637"/>
                  <a:gd name="connsiteX21" fmla="*/ 13613 w 140342"/>
                  <a:gd name="connsiteY21" fmla="*/ 33218 h 111637"/>
                  <a:gd name="connsiteX22" fmla="*/ 0 w 140342"/>
                  <a:gd name="connsiteY22" fmla="*/ 24488 h 111637"/>
                  <a:gd name="connsiteX23" fmla="*/ 3921 w 140342"/>
                  <a:gd name="connsiteY23" fmla="*/ 18125 h 111637"/>
                  <a:gd name="connsiteX24" fmla="*/ 1923 w 140342"/>
                  <a:gd name="connsiteY24" fmla="*/ 12651 h 111637"/>
                  <a:gd name="connsiteX25" fmla="*/ 9174 w 140342"/>
                  <a:gd name="connsiteY25" fmla="*/ 10875 h 111637"/>
                  <a:gd name="connsiteX26" fmla="*/ 16646 w 140342"/>
                  <a:gd name="connsiteY26" fmla="*/ 10875 h 111637"/>
                  <a:gd name="connsiteX27" fmla="*/ 25819 w 140342"/>
                  <a:gd name="connsiteY27" fmla="*/ 12651 h 111637"/>
                  <a:gd name="connsiteX28" fmla="*/ 34771 w 140342"/>
                  <a:gd name="connsiteY28" fmla="*/ 14648 h 111637"/>
                  <a:gd name="connsiteX29" fmla="*/ 42021 w 140342"/>
                  <a:gd name="connsiteY29" fmla="*/ 16424 h 111637"/>
                  <a:gd name="connsiteX30" fmla="*/ 51195 w 140342"/>
                  <a:gd name="connsiteY30" fmla="*/ 16424 h 111637"/>
                  <a:gd name="connsiteX31" fmla="*/ 58445 w 140342"/>
                  <a:gd name="connsiteY31" fmla="*/ 14648 h 111637"/>
                  <a:gd name="connsiteX32" fmla="*/ 65695 w 140342"/>
                  <a:gd name="connsiteY32" fmla="*/ 12651 h 111637"/>
                  <a:gd name="connsiteX33" fmla="*/ 72946 w 140342"/>
                  <a:gd name="connsiteY33" fmla="*/ 8952 h 111637"/>
                  <a:gd name="connsiteX34" fmla="*/ 80418 w 140342"/>
                  <a:gd name="connsiteY34" fmla="*/ 3699 h 111637"/>
                  <a:gd name="connsiteX35" fmla="*/ 87668 w 140342"/>
                  <a:gd name="connsiteY35" fmla="*/ 0 h 111637"/>
                  <a:gd name="connsiteX36" fmla="*/ 94918 w 140342"/>
                  <a:gd name="connsiteY36" fmla="*/ 1775 h 111637"/>
                  <a:gd name="connsiteX37" fmla="*/ 102168 w 140342"/>
                  <a:gd name="connsiteY37" fmla="*/ 3773 h 111637"/>
                  <a:gd name="connsiteX38" fmla="*/ 111120 w 140342"/>
                  <a:gd name="connsiteY38" fmla="*/ 3773 h 111637"/>
                  <a:gd name="connsiteX39" fmla="*/ 118370 w 140342"/>
                  <a:gd name="connsiteY39" fmla="*/ 1775 h 111637"/>
                  <a:gd name="connsiteX40" fmla="*/ 125620 w 140342"/>
                  <a:gd name="connsiteY40" fmla="*/ 3773 h 111637"/>
                  <a:gd name="connsiteX41" fmla="*/ 127618 w 140342"/>
                  <a:gd name="connsiteY41" fmla="*/ 11023 h 111637"/>
                  <a:gd name="connsiteX42" fmla="*/ 131317 w 140342"/>
                  <a:gd name="connsiteY42" fmla="*/ 18273 h 111637"/>
                  <a:gd name="connsiteX43" fmla="*/ 134794 w 140342"/>
                  <a:gd name="connsiteY43" fmla="*/ 27225 h 111637"/>
                  <a:gd name="connsiteX44" fmla="*/ 134794 w 140342"/>
                  <a:gd name="connsiteY44" fmla="*/ 34475 h 111637"/>
                  <a:gd name="connsiteX45" fmla="*/ 134794 w 140342"/>
                  <a:gd name="connsiteY45" fmla="*/ 41947 h 111637"/>
                  <a:gd name="connsiteX46" fmla="*/ 131317 w 140342"/>
                  <a:gd name="connsiteY46" fmla="*/ 49198 h 111637"/>
                  <a:gd name="connsiteX47" fmla="*/ 133092 w 140342"/>
                  <a:gd name="connsiteY47" fmla="*/ 56448 h 111637"/>
                  <a:gd name="connsiteX48" fmla="*/ 140343 w 140342"/>
                  <a:gd name="connsiteY48" fmla="*/ 56448 h 111637"/>
                  <a:gd name="connsiteX49" fmla="*/ 135608 w 140342"/>
                  <a:gd name="connsiteY49" fmla="*/ 60517 h 11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40342" h="111637">
                    <a:moveTo>
                      <a:pt x="135608" y="60517"/>
                    </a:moveTo>
                    <a:lnTo>
                      <a:pt x="133832" y="67767"/>
                    </a:lnTo>
                    <a:lnTo>
                      <a:pt x="131835" y="75017"/>
                    </a:lnTo>
                    <a:lnTo>
                      <a:pt x="126582" y="89665"/>
                    </a:lnTo>
                    <a:lnTo>
                      <a:pt x="128136" y="96916"/>
                    </a:lnTo>
                    <a:lnTo>
                      <a:pt x="126582" y="104166"/>
                    </a:lnTo>
                    <a:lnTo>
                      <a:pt x="124807" y="111638"/>
                    </a:lnTo>
                    <a:lnTo>
                      <a:pt x="119332" y="104166"/>
                    </a:lnTo>
                    <a:lnTo>
                      <a:pt x="113635" y="96916"/>
                    </a:lnTo>
                    <a:lnTo>
                      <a:pt x="108383" y="89665"/>
                    </a:lnTo>
                    <a:lnTo>
                      <a:pt x="102686" y="82193"/>
                    </a:lnTo>
                    <a:lnTo>
                      <a:pt x="95436" y="76719"/>
                    </a:lnTo>
                    <a:lnTo>
                      <a:pt x="88186" y="73020"/>
                    </a:lnTo>
                    <a:lnTo>
                      <a:pt x="80936" y="69543"/>
                    </a:lnTo>
                    <a:lnTo>
                      <a:pt x="66287" y="60591"/>
                    </a:lnTo>
                    <a:lnTo>
                      <a:pt x="59037" y="54894"/>
                    </a:lnTo>
                    <a:lnTo>
                      <a:pt x="51787" y="47644"/>
                    </a:lnTo>
                    <a:lnTo>
                      <a:pt x="42835" y="46090"/>
                    </a:lnTo>
                    <a:lnTo>
                      <a:pt x="35585" y="40394"/>
                    </a:lnTo>
                    <a:lnTo>
                      <a:pt x="28335" y="36917"/>
                    </a:lnTo>
                    <a:lnTo>
                      <a:pt x="20863" y="36917"/>
                    </a:lnTo>
                    <a:lnTo>
                      <a:pt x="13613" y="33218"/>
                    </a:lnTo>
                    <a:lnTo>
                      <a:pt x="0" y="24488"/>
                    </a:lnTo>
                    <a:lnTo>
                      <a:pt x="3921" y="18125"/>
                    </a:lnTo>
                    <a:lnTo>
                      <a:pt x="1923" y="12651"/>
                    </a:lnTo>
                    <a:lnTo>
                      <a:pt x="9174" y="10875"/>
                    </a:lnTo>
                    <a:lnTo>
                      <a:pt x="16646" y="10875"/>
                    </a:lnTo>
                    <a:lnTo>
                      <a:pt x="25819" y="12651"/>
                    </a:lnTo>
                    <a:lnTo>
                      <a:pt x="34771" y="14648"/>
                    </a:lnTo>
                    <a:lnTo>
                      <a:pt x="42021" y="16424"/>
                    </a:lnTo>
                    <a:lnTo>
                      <a:pt x="51195" y="16424"/>
                    </a:lnTo>
                    <a:lnTo>
                      <a:pt x="58445" y="14648"/>
                    </a:lnTo>
                    <a:lnTo>
                      <a:pt x="65695" y="12651"/>
                    </a:lnTo>
                    <a:lnTo>
                      <a:pt x="72946" y="8952"/>
                    </a:lnTo>
                    <a:lnTo>
                      <a:pt x="80418" y="3699"/>
                    </a:lnTo>
                    <a:lnTo>
                      <a:pt x="87668" y="0"/>
                    </a:lnTo>
                    <a:lnTo>
                      <a:pt x="94918" y="1775"/>
                    </a:lnTo>
                    <a:lnTo>
                      <a:pt x="102168" y="3773"/>
                    </a:lnTo>
                    <a:lnTo>
                      <a:pt x="111120" y="3773"/>
                    </a:lnTo>
                    <a:lnTo>
                      <a:pt x="118370" y="1775"/>
                    </a:lnTo>
                    <a:lnTo>
                      <a:pt x="125620" y="3773"/>
                    </a:lnTo>
                    <a:lnTo>
                      <a:pt x="127618" y="11023"/>
                    </a:lnTo>
                    <a:lnTo>
                      <a:pt x="131317" y="18273"/>
                    </a:lnTo>
                    <a:lnTo>
                      <a:pt x="134794" y="27225"/>
                    </a:lnTo>
                    <a:lnTo>
                      <a:pt x="134794" y="34475"/>
                    </a:lnTo>
                    <a:lnTo>
                      <a:pt x="134794" y="41947"/>
                    </a:lnTo>
                    <a:lnTo>
                      <a:pt x="131317" y="49198"/>
                    </a:lnTo>
                    <a:lnTo>
                      <a:pt x="133092" y="56448"/>
                    </a:lnTo>
                    <a:lnTo>
                      <a:pt x="140343" y="56448"/>
                    </a:lnTo>
                    <a:lnTo>
                      <a:pt x="135608" y="60517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9A03010E-DCE9-4DEB-84E3-948A8C0F6C53}"/>
                  </a:ext>
                </a:extLst>
              </p:cNvPr>
              <p:cNvSpPr/>
              <p:nvPr/>
            </p:nvSpPr>
            <p:spPr>
              <a:xfrm>
                <a:off x="1749473" y="4322963"/>
                <a:ext cx="205224" cy="223867"/>
              </a:xfrm>
              <a:custGeom>
                <a:avLst/>
                <a:gdLst>
                  <a:gd name="connsiteX0" fmla="*/ 205224 w 205224"/>
                  <a:gd name="connsiteY0" fmla="*/ 78420 h 223867"/>
                  <a:gd name="connsiteX1" fmla="*/ 199972 w 205224"/>
                  <a:gd name="connsiteY1" fmla="*/ 70948 h 223867"/>
                  <a:gd name="connsiteX2" fmla="*/ 197974 w 205224"/>
                  <a:gd name="connsiteY2" fmla="*/ 63698 h 223867"/>
                  <a:gd name="connsiteX3" fmla="*/ 197974 w 205224"/>
                  <a:gd name="connsiteY3" fmla="*/ 56448 h 223867"/>
                  <a:gd name="connsiteX4" fmla="*/ 194275 w 205224"/>
                  <a:gd name="connsiteY4" fmla="*/ 49198 h 223867"/>
                  <a:gd name="connsiteX5" fmla="*/ 187025 w 205224"/>
                  <a:gd name="connsiteY5" fmla="*/ 49198 h 223867"/>
                  <a:gd name="connsiteX6" fmla="*/ 179775 w 205224"/>
                  <a:gd name="connsiteY6" fmla="*/ 51195 h 223867"/>
                  <a:gd name="connsiteX7" fmla="*/ 172525 w 205224"/>
                  <a:gd name="connsiteY7" fmla="*/ 56448 h 223867"/>
                  <a:gd name="connsiteX8" fmla="*/ 165052 w 205224"/>
                  <a:gd name="connsiteY8" fmla="*/ 54672 h 223867"/>
                  <a:gd name="connsiteX9" fmla="*/ 161575 w 205224"/>
                  <a:gd name="connsiteY9" fmla="*/ 47422 h 223867"/>
                  <a:gd name="connsiteX10" fmla="*/ 159800 w 205224"/>
                  <a:gd name="connsiteY10" fmla="*/ 40172 h 223867"/>
                  <a:gd name="connsiteX11" fmla="*/ 156101 w 205224"/>
                  <a:gd name="connsiteY11" fmla="*/ 32922 h 223867"/>
                  <a:gd name="connsiteX12" fmla="*/ 148851 w 205224"/>
                  <a:gd name="connsiteY12" fmla="*/ 29223 h 223867"/>
                  <a:gd name="connsiteX13" fmla="*/ 141600 w 205224"/>
                  <a:gd name="connsiteY13" fmla="*/ 29223 h 223867"/>
                  <a:gd name="connsiteX14" fmla="*/ 137901 w 205224"/>
                  <a:gd name="connsiteY14" fmla="*/ 36473 h 223867"/>
                  <a:gd name="connsiteX15" fmla="*/ 139677 w 205224"/>
                  <a:gd name="connsiteY15" fmla="*/ 43723 h 223867"/>
                  <a:gd name="connsiteX16" fmla="*/ 130725 w 205224"/>
                  <a:gd name="connsiteY16" fmla="*/ 47422 h 223867"/>
                  <a:gd name="connsiteX17" fmla="*/ 123475 w 205224"/>
                  <a:gd name="connsiteY17" fmla="*/ 47422 h 223867"/>
                  <a:gd name="connsiteX18" fmla="*/ 116225 w 205224"/>
                  <a:gd name="connsiteY18" fmla="*/ 41947 h 223867"/>
                  <a:gd name="connsiteX19" fmla="*/ 112526 w 205224"/>
                  <a:gd name="connsiteY19" fmla="*/ 34475 h 223867"/>
                  <a:gd name="connsiteX20" fmla="*/ 110528 w 205224"/>
                  <a:gd name="connsiteY20" fmla="*/ 27225 h 223867"/>
                  <a:gd name="connsiteX21" fmla="*/ 107051 w 205224"/>
                  <a:gd name="connsiteY21" fmla="*/ 19975 h 223867"/>
                  <a:gd name="connsiteX22" fmla="*/ 99801 w 205224"/>
                  <a:gd name="connsiteY22" fmla="*/ 14722 h 223867"/>
                  <a:gd name="connsiteX23" fmla="*/ 92329 w 205224"/>
                  <a:gd name="connsiteY23" fmla="*/ 16498 h 223867"/>
                  <a:gd name="connsiteX24" fmla="*/ 85079 w 205224"/>
                  <a:gd name="connsiteY24" fmla="*/ 14722 h 223867"/>
                  <a:gd name="connsiteX25" fmla="*/ 79826 w 205224"/>
                  <a:gd name="connsiteY25" fmla="*/ 7472 h 223867"/>
                  <a:gd name="connsiteX26" fmla="*/ 72576 w 205224"/>
                  <a:gd name="connsiteY26" fmla="*/ 3773 h 223867"/>
                  <a:gd name="connsiteX27" fmla="*/ 63402 w 205224"/>
                  <a:gd name="connsiteY27" fmla="*/ 1776 h 223867"/>
                  <a:gd name="connsiteX28" fmla="*/ 59703 w 205224"/>
                  <a:gd name="connsiteY28" fmla="*/ 0 h 223867"/>
                  <a:gd name="connsiteX29" fmla="*/ 59703 w 205224"/>
                  <a:gd name="connsiteY29" fmla="*/ 7472 h 223867"/>
                  <a:gd name="connsiteX30" fmla="*/ 56226 w 205224"/>
                  <a:gd name="connsiteY30" fmla="*/ 14722 h 223867"/>
                  <a:gd name="connsiteX31" fmla="*/ 48754 w 205224"/>
                  <a:gd name="connsiteY31" fmla="*/ 21972 h 223867"/>
                  <a:gd name="connsiteX32" fmla="*/ 43501 w 205224"/>
                  <a:gd name="connsiteY32" fmla="*/ 29223 h 223867"/>
                  <a:gd name="connsiteX33" fmla="*/ 43501 w 205224"/>
                  <a:gd name="connsiteY33" fmla="*/ 34475 h 223867"/>
                  <a:gd name="connsiteX34" fmla="*/ 39802 w 205224"/>
                  <a:gd name="connsiteY34" fmla="*/ 43649 h 223867"/>
                  <a:gd name="connsiteX35" fmla="*/ 38026 w 205224"/>
                  <a:gd name="connsiteY35" fmla="*/ 52601 h 223867"/>
                  <a:gd name="connsiteX36" fmla="*/ 36251 w 205224"/>
                  <a:gd name="connsiteY36" fmla="*/ 60073 h 223867"/>
                  <a:gd name="connsiteX37" fmla="*/ 36251 w 205224"/>
                  <a:gd name="connsiteY37" fmla="*/ 67323 h 223867"/>
                  <a:gd name="connsiteX38" fmla="*/ 32552 w 205224"/>
                  <a:gd name="connsiteY38" fmla="*/ 74573 h 223867"/>
                  <a:gd name="connsiteX39" fmla="*/ 29075 w 205224"/>
                  <a:gd name="connsiteY39" fmla="*/ 81823 h 223867"/>
                  <a:gd name="connsiteX40" fmla="*/ 23378 w 205224"/>
                  <a:gd name="connsiteY40" fmla="*/ 89074 h 223867"/>
                  <a:gd name="connsiteX41" fmla="*/ 21603 w 205224"/>
                  <a:gd name="connsiteY41" fmla="*/ 96324 h 223867"/>
                  <a:gd name="connsiteX42" fmla="*/ 19827 w 205224"/>
                  <a:gd name="connsiteY42" fmla="*/ 103796 h 223867"/>
                  <a:gd name="connsiteX43" fmla="*/ 19827 w 205224"/>
                  <a:gd name="connsiteY43" fmla="*/ 111046 h 223867"/>
                  <a:gd name="connsiteX44" fmla="*/ 21603 w 205224"/>
                  <a:gd name="connsiteY44" fmla="*/ 118296 h 223867"/>
                  <a:gd name="connsiteX45" fmla="*/ 21603 w 205224"/>
                  <a:gd name="connsiteY45" fmla="*/ 125546 h 223867"/>
                  <a:gd name="connsiteX46" fmla="*/ 21603 w 205224"/>
                  <a:gd name="connsiteY46" fmla="*/ 132797 h 223867"/>
                  <a:gd name="connsiteX47" fmla="*/ 19827 w 205224"/>
                  <a:gd name="connsiteY47" fmla="*/ 141970 h 223867"/>
                  <a:gd name="connsiteX48" fmla="*/ 16128 w 205224"/>
                  <a:gd name="connsiteY48" fmla="*/ 149442 h 223867"/>
                  <a:gd name="connsiteX49" fmla="*/ 12429 w 205224"/>
                  <a:gd name="connsiteY49" fmla="*/ 156693 h 223867"/>
                  <a:gd name="connsiteX50" fmla="*/ 8952 w 205224"/>
                  <a:gd name="connsiteY50" fmla="*/ 165644 h 223867"/>
                  <a:gd name="connsiteX51" fmla="*/ 3477 w 205224"/>
                  <a:gd name="connsiteY51" fmla="*/ 172895 h 223867"/>
                  <a:gd name="connsiteX52" fmla="*/ 0 w 205224"/>
                  <a:gd name="connsiteY52" fmla="*/ 180145 h 223867"/>
                  <a:gd name="connsiteX53" fmla="*/ 1776 w 205224"/>
                  <a:gd name="connsiteY53" fmla="*/ 185619 h 223867"/>
                  <a:gd name="connsiteX54" fmla="*/ 1776 w 205224"/>
                  <a:gd name="connsiteY54" fmla="*/ 193092 h 223867"/>
                  <a:gd name="connsiteX55" fmla="*/ 5253 w 205224"/>
                  <a:gd name="connsiteY55" fmla="*/ 200342 h 223867"/>
                  <a:gd name="connsiteX56" fmla="*/ 8952 w 205224"/>
                  <a:gd name="connsiteY56" fmla="*/ 207592 h 223867"/>
                  <a:gd name="connsiteX57" fmla="*/ 12429 w 205224"/>
                  <a:gd name="connsiteY57" fmla="*/ 214842 h 223867"/>
                  <a:gd name="connsiteX58" fmla="*/ 16128 w 205224"/>
                  <a:gd name="connsiteY58" fmla="*/ 222092 h 223867"/>
                  <a:gd name="connsiteX59" fmla="*/ 23378 w 205224"/>
                  <a:gd name="connsiteY59" fmla="*/ 223868 h 223867"/>
                  <a:gd name="connsiteX60" fmla="*/ 32552 w 205224"/>
                  <a:gd name="connsiteY60" fmla="*/ 222092 h 223867"/>
                  <a:gd name="connsiteX61" fmla="*/ 39802 w 205224"/>
                  <a:gd name="connsiteY61" fmla="*/ 214842 h 223867"/>
                  <a:gd name="connsiteX62" fmla="*/ 47274 w 205224"/>
                  <a:gd name="connsiteY62" fmla="*/ 207592 h 223867"/>
                  <a:gd name="connsiteX63" fmla="*/ 54524 w 205224"/>
                  <a:gd name="connsiteY63" fmla="*/ 207592 h 223867"/>
                  <a:gd name="connsiteX64" fmla="*/ 63476 w 205224"/>
                  <a:gd name="connsiteY64" fmla="*/ 209367 h 223867"/>
                  <a:gd name="connsiteX65" fmla="*/ 70726 w 205224"/>
                  <a:gd name="connsiteY65" fmla="*/ 209367 h 223867"/>
                  <a:gd name="connsiteX66" fmla="*/ 76201 w 205224"/>
                  <a:gd name="connsiteY66" fmla="*/ 202117 h 223867"/>
                  <a:gd name="connsiteX67" fmla="*/ 79900 w 205224"/>
                  <a:gd name="connsiteY67" fmla="*/ 194645 h 223867"/>
                  <a:gd name="connsiteX68" fmla="*/ 87150 w 205224"/>
                  <a:gd name="connsiteY68" fmla="*/ 189393 h 223867"/>
                  <a:gd name="connsiteX69" fmla="*/ 94400 w 205224"/>
                  <a:gd name="connsiteY69" fmla="*/ 191168 h 223867"/>
                  <a:gd name="connsiteX70" fmla="*/ 101872 w 205224"/>
                  <a:gd name="connsiteY70" fmla="*/ 193166 h 223867"/>
                  <a:gd name="connsiteX71" fmla="*/ 110602 w 205224"/>
                  <a:gd name="connsiteY71" fmla="*/ 189466 h 223867"/>
                  <a:gd name="connsiteX72" fmla="*/ 116299 w 205224"/>
                  <a:gd name="connsiteY72" fmla="*/ 182216 h 223867"/>
                  <a:gd name="connsiteX73" fmla="*/ 121551 w 205224"/>
                  <a:gd name="connsiteY73" fmla="*/ 174966 h 223867"/>
                  <a:gd name="connsiteX74" fmla="*/ 128802 w 205224"/>
                  <a:gd name="connsiteY74" fmla="*/ 167716 h 223867"/>
                  <a:gd name="connsiteX75" fmla="*/ 130799 w 205224"/>
                  <a:gd name="connsiteY75" fmla="*/ 160244 h 223867"/>
                  <a:gd name="connsiteX76" fmla="*/ 132575 w 205224"/>
                  <a:gd name="connsiteY76" fmla="*/ 152994 h 223867"/>
                  <a:gd name="connsiteX77" fmla="*/ 132575 w 205224"/>
                  <a:gd name="connsiteY77" fmla="*/ 143820 h 223867"/>
                  <a:gd name="connsiteX78" fmla="*/ 130799 w 205224"/>
                  <a:gd name="connsiteY78" fmla="*/ 136570 h 223867"/>
                  <a:gd name="connsiteX79" fmla="*/ 127322 w 205224"/>
                  <a:gd name="connsiteY79" fmla="*/ 129320 h 223867"/>
                  <a:gd name="connsiteX80" fmla="*/ 127322 w 205224"/>
                  <a:gd name="connsiteY80" fmla="*/ 120368 h 223867"/>
                  <a:gd name="connsiteX81" fmla="*/ 132575 w 205224"/>
                  <a:gd name="connsiteY81" fmla="*/ 113118 h 223867"/>
                  <a:gd name="connsiteX82" fmla="*/ 139825 w 205224"/>
                  <a:gd name="connsiteY82" fmla="*/ 105867 h 223867"/>
                  <a:gd name="connsiteX83" fmla="*/ 145521 w 205224"/>
                  <a:gd name="connsiteY83" fmla="*/ 98395 h 223867"/>
                  <a:gd name="connsiteX84" fmla="*/ 145521 w 205224"/>
                  <a:gd name="connsiteY84" fmla="*/ 91145 h 223867"/>
                  <a:gd name="connsiteX85" fmla="*/ 152772 w 205224"/>
                  <a:gd name="connsiteY85" fmla="*/ 89148 h 223867"/>
                  <a:gd name="connsiteX86" fmla="*/ 158024 w 205224"/>
                  <a:gd name="connsiteY86" fmla="*/ 96398 h 223867"/>
                  <a:gd name="connsiteX87" fmla="*/ 165274 w 205224"/>
                  <a:gd name="connsiteY87" fmla="*/ 103870 h 223867"/>
                  <a:gd name="connsiteX88" fmla="*/ 165274 w 205224"/>
                  <a:gd name="connsiteY88" fmla="*/ 111120 h 223867"/>
                  <a:gd name="connsiteX89" fmla="*/ 165274 w 205224"/>
                  <a:gd name="connsiteY89" fmla="*/ 118370 h 223867"/>
                  <a:gd name="connsiteX90" fmla="*/ 165274 w 205224"/>
                  <a:gd name="connsiteY90" fmla="*/ 125620 h 223867"/>
                  <a:gd name="connsiteX91" fmla="*/ 167272 w 205224"/>
                  <a:gd name="connsiteY91" fmla="*/ 132871 h 223867"/>
                  <a:gd name="connsiteX92" fmla="*/ 167272 w 205224"/>
                  <a:gd name="connsiteY92" fmla="*/ 140343 h 223867"/>
                  <a:gd name="connsiteX93" fmla="*/ 167272 w 205224"/>
                  <a:gd name="connsiteY93" fmla="*/ 147593 h 223867"/>
                  <a:gd name="connsiteX94" fmla="*/ 174522 w 205224"/>
                  <a:gd name="connsiteY94" fmla="*/ 149590 h 223867"/>
                  <a:gd name="connsiteX95" fmla="*/ 181994 w 205224"/>
                  <a:gd name="connsiteY95" fmla="*/ 156841 h 223867"/>
                  <a:gd name="connsiteX96" fmla="*/ 185471 w 205224"/>
                  <a:gd name="connsiteY96" fmla="*/ 164091 h 223867"/>
                  <a:gd name="connsiteX97" fmla="*/ 192722 w 205224"/>
                  <a:gd name="connsiteY97" fmla="*/ 165866 h 223867"/>
                  <a:gd name="connsiteX98" fmla="*/ 198196 w 205224"/>
                  <a:gd name="connsiteY98" fmla="*/ 158394 h 223867"/>
                  <a:gd name="connsiteX99" fmla="*/ 200194 w 205224"/>
                  <a:gd name="connsiteY99" fmla="*/ 151144 h 223867"/>
                  <a:gd name="connsiteX100" fmla="*/ 201747 w 205224"/>
                  <a:gd name="connsiteY100" fmla="*/ 143894 h 223867"/>
                  <a:gd name="connsiteX101" fmla="*/ 203745 w 205224"/>
                  <a:gd name="connsiteY101" fmla="*/ 136644 h 223867"/>
                  <a:gd name="connsiteX102" fmla="*/ 203745 w 205224"/>
                  <a:gd name="connsiteY102" fmla="*/ 129394 h 223867"/>
                  <a:gd name="connsiteX103" fmla="*/ 201747 w 205224"/>
                  <a:gd name="connsiteY103" fmla="*/ 122143 h 223867"/>
                  <a:gd name="connsiteX104" fmla="*/ 200194 w 205224"/>
                  <a:gd name="connsiteY104" fmla="*/ 114671 h 223867"/>
                  <a:gd name="connsiteX105" fmla="*/ 198196 w 205224"/>
                  <a:gd name="connsiteY105" fmla="*/ 107421 h 223867"/>
                  <a:gd name="connsiteX106" fmla="*/ 198196 w 205224"/>
                  <a:gd name="connsiteY106" fmla="*/ 100171 h 223867"/>
                  <a:gd name="connsiteX107" fmla="*/ 198196 w 205224"/>
                  <a:gd name="connsiteY107" fmla="*/ 92921 h 223867"/>
                  <a:gd name="connsiteX108" fmla="*/ 196421 w 205224"/>
                  <a:gd name="connsiteY108" fmla="*/ 85671 h 223867"/>
                  <a:gd name="connsiteX109" fmla="*/ 201673 w 205224"/>
                  <a:gd name="connsiteY109" fmla="*/ 78420 h 223867"/>
                  <a:gd name="connsiteX110" fmla="*/ 205224 w 205224"/>
                  <a:gd name="connsiteY110" fmla="*/ 78420 h 2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05224" h="223867">
                    <a:moveTo>
                      <a:pt x="205224" y="78420"/>
                    </a:moveTo>
                    <a:lnTo>
                      <a:pt x="199972" y="70948"/>
                    </a:lnTo>
                    <a:lnTo>
                      <a:pt x="197974" y="63698"/>
                    </a:lnTo>
                    <a:lnTo>
                      <a:pt x="197974" y="56448"/>
                    </a:lnTo>
                    <a:lnTo>
                      <a:pt x="194275" y="49198"/>
                    </a:lnTo>
                    <a:lnTo>
                      <a:pt x="187025" y="49198"/>
                    </a:lnTo>
                    <a:lnTo>
                      <a:pt x="179775" y="51195"/>
                    </a:lnTo>
                    <a:lnTo>
                      <a:pt x="172525" y="56448"/>
                    </a:lnTo>
                    <a:lnTo>
                      <a:pt x="165052" y="54672"/>
                    </a:lnTo>
                    <a:lnTo>
                      <a:pt x="161575" y="47422"/>
                    </a:lnTo>
                    <a:lnTo>
                      <a:pt x="159800" y="40172"/>
                    </a:lnTo>
                    <a:lnTo>
                      <a:pt x="156101" y="32922"/>
                    </a:lnTo>
                    <a:lnTo>
                      <a:pt x="148851" y="29223"/>
                    </a:lnTo>
                    <a:lnTo>
                      <a:pt x="141600" y="29223"/>
                    </a:lnTo>
                    <a:lnTo>
                      <a:pt x="137901" y="36473"/>
                    </a:lnTo>
                    <a:lnTo>
                      <a:pt x="139677" y="43723"/>
                    </a:lnTo>
                    <a:lnTo>
                      <a:pt x="130725" y="47422"/>
                    </a:lnTo>
                    <a:lnTo>
                      <a:pt x="123475" y="47422"/>
                    </a:lnTo>
                    <a:lnTo>
                      <a:pt x="116225" y="41947"/>
                    </a:lnTo>
                    <a:lnTo>
                      <a:pt x="112526" y="34475"/>
                    </a:lnTo>
                    <a:lnTo>
                      <a:pt x="110528" y="27225"/>
                    </a:lnTo>
                    <a:lnTo>
                      <a:pt x="107051" y="19975"/>
                    </a:lnTo>
                    <a:lnTo>
                      <a:pt x="99801" y="14722"/>
                    </a:lnTo>
                    <a:lnTo>
                      <a:pt x="92329" y="16498"/>
                    </a:lnTo>
                    <a:lnTo>
                      <a:pt x="85079" y="14722"/>
                    </a:lnTo>
                    <a:lnTo>
                      <a:pt x="79826" y="7472"/>
                    </a:lnTo>
                    <a:lnTo>
                      <a:pt x="72576" y="3773"/>
                    </a:lnTo>
                    <a:lnTo>
                      <a:pt x="63402" y="1776"/>
                    </a:lnTo>
                    <a:lnTo>
                      <a:pt x="59703" y="0"/>
                    </a:lnTo>
                    <a:lnTo>
                      <a:pt x="59703" y="7472"/>
                    </a:lnTo>
                    <a:lnTo>
                      <a:pt x="56226" y="14722"/>
                    </a:lnTo>
                    <a:lnTo>
                      <a:pt x="48754" y="21972"/>
                    </a:lnTo>
                    <a:lnTo>
                      <a:pt x="43501" y="29223"/>
                    </a:lnTo>
                    <a:lnTo>
                      <a:pt x="43501" y="34475"/>
                    </a:lnTo>
                    <a:lnTo>
                      <a:pt x="39802" y="43649"/>
                    </a:lnTo>
                    <a:lnTo>
                      <a:pt x="38026" y="52601"/>
                    </a:lnTo>
                    <a:lnTo>
                      <a:pt x="36251" y="60073"/>
                    </a:lnTo>
                    <a:lnTo>
                      <a:pt x="36251" y="67323"/>
                    </a:lnTo>
                    <a:lnTo>
                      <a:pt x="32552" y="74573"/>
                    </a:lnTo>
                    <a:lnTo>
                      <a:pt x="29075" y="81823"/>
                    </a:lnTo>
                    <a:lnTo>
                      <a:pt x="23378" y="89074"/>
                    </a:lnTo>
                    <a:lnTo>
                      <a:pt x="21603" y="96324"/>
                    </a:lnTo>
                    <a:lnTo>
                      <a:pt x="19827" y="103796"/>
                    </a:lnTo>
                    <a:lnTo>
                      <a:pt x="19827" y="111046"/>
                    </a:lnTo>
                    <a:lnTo>
                      <a:pt x="21603" y="118296"/>
                    </a:lnTo>
                    <a:lnTo>
                      <a:pt x="21603" y="125546"/>
                    </a:lnTo>
                    <a:lnTo>
                      <a:pt x="21603" y="132797"/>
                    </a:lnTo>
                    <a:lnTo>
                      <a:pt x="19827" y="141970"/>
                    </a:lnTo>
                    <a:lnTo>
                      <a:pt x="16128" y="149442"/>
                    </a:lnTo>
                    <a:lnTo>
                      <a:pt x="12429" y="156693"/>
                    </a:lnTo>
                    <a:lnTo>
                      <a:pt x="8952" y="165644"/>
                    </a:lnTo>
                    <a:lnTo>
                      <a:pt x="3477" y="172895"/>
                    </a:lnTo>
                    <a:lnTo>
                      <a:pt x="0" y="180145"/>
                    </a:lnTo>
                    <a:lnTo>
                      <a:pt x="1776" y="185619"/>
                    </a:lnTo>
                    <a:lnTo>
                      <a:pt x="1776" y="193092"/>
                    </a:lnTo>
                    <a:lnTo>
                      <a:pt x="5253" y="200342"/>
                    </a:lnTo>
                    <a:lnTo>
                      <a:pt x="8952" y="207592"/>
                    </a:lnTo>
                    <a:lnTo>
                      <a:pt x="12429" y="214842"/>
                    </a:lnTo>
                    <a:lnTo>
                      <a:pt x="16128" y="222092"/>
                    </a:lnTo>
                    <a:lnTo>
                      <a:pt x="23378" y="223868"/>
                    </a:lnTo>
                    <a:lnTo>
                      <a:pt x="32552" y="222092"/>
                    </a:lnTo>
                    <a:lnTo>
                      <a:pt x="39802" y="214842"/>
                    </a:lnTo>
                    <a:lnTo>
                      <a:pt x="47274" y="207592"/>
                    </a:lnTo>
                    <a:lnTo>
                      <a:pt x="54524" y="207592"/>
                    </a:lnTo>
                    <a:lnTo>
                      <a:pt x="63476" y="209367"/>
                    </a:lnTo>
                    <a:lnTo>
                      <a:pt x="70726" y="209367"/>
                    </a:lnTo>
                    <a:lnTo>
                      <a:pt x="76201" y="202117"/>
                    </a:lnTo>
                    <a:lnTo>
                      <a:pt x="79900" y="194645"/>
                    </a:lnTo>
                    <a:lnTo>
                      <a:pt x="87150" y="189393"/>
                    </a:lnTo>
                    <a:lnTo>
                      <a:pt x="94400" y="191168"/>
                    </a:lnTo>
                    <a:lnTo>
                      <a:pt x="101872" y="193166"/>
                    </a:lnTo>
                    <a:lnTo>
                      <a:pt x="110602" y="189466"/>
                    </a:lnTo>
                    <a:lnTo>
                      <a:pt x="116299" y="182216"/>
                    </a:lnTo>
                    <a:lnTo>
                      <a:pt x="121551" y="174966"/>
                    </a:lnTo>
                    <a:lnTo>
                      <a:pt x="128802" y="167716"/>
                    </a:lnTo>
                    <a:lnTo>
                      <a:pt x="130799" y="160244"/>
                    </a:lnTo>
                    <a:lnTo>
                      <a:pt x="132575" y="152994"/>
                    </a:lnTo>
                    <a:lnTo>
                      <a:pt x="132575" y="143820"/>
                    </a:lnTo>
                    <a:lnTo>
                      <a:pt x="130799" y="136570"/>
                    </a:lnTo>
                    <a:lnTo>
                      <a:pt x="127322" y="129320"/>
                    </a:lnTo>
                    <a:lnTo>
                      <a:pt x="127322" y="120368"/>
                    </a:lnTo>
                    <a:lnTo>
                      <a:pt x="132575" y="113118"/>
                    </a:lnTo>
                    <a:lnTo>
                      <a:pt x="139825" y="105867"/>
                    </a:lnTo>
                    <a:lnTo>
                      <a:pt x="145521" y="98395"/>
                    </a:lnTo>
                    <a:lnTo>
                      <a:pt x="145521" y="91145"/>
                    </a:lnTo>
                    <a:lnTo>
                      <a:pt x="152772" y="89148"/>
                    </a:lnTo>
                    <a:lnTo>
                      <a:pt x="158024" y="96398"/>
                    </a:lnTo>
                    <a:lnTo>
                      <a:pt x="165274" y="103870"/>
                    </a:lnTo>
                    <a:lnTo>
                      <a:pt x="165274" y="111120"/>
                    </a:lnTo>
                    <a:lnTo>
                      <a:pt x="165274" y="118370"/>
                    </a:lnTo>
                    <a:lnTo>
                      <a:pt x="165274" y="125620"/>
                    </a:lnTo>
                    <a:lnTo>
                      <a:pt x="167272" y="132871"/>
                    </a:lnTo>
                    <a:lnTo>
                      <a:pt x="167272" y="140343"/>
                    </a:lnTo>
                    <a:lnTo>
                      <a:pt x="167272" y="147593"/>
                    </a:lnTo>
                    <a:lnTo>
                      <a:pt x="174522" y="149590"/>
                    </a:lnTo>
                    <a:lnTo>
                      <a:pt x="181994" y="156841"/>
                    </a:lnTo>
                    <a:lnTo>
                      <a:pt x="185471" y="164091"/>
                    </a:lnTo>
                    <a:lnTo>
                      <a:pt x="192722" y="165866"/>
                    </a:lnTo>
                    <a:lnTo>
                      <a:pt x="198196" y="158394"/>
                    </a:lnTo>
                    <a:lnTo>
                      <a:pt x="200194" y="151144"/>
                    </a:lnTo>
                    <a:lnTo>
                      <a:pt x="201747" y="143894"/>
                    </a:lnTo>
                    <a:lnTo>
                      <a:pt x="203745" y="136644"/>
                    </a:lnTo>
                    <a:lnTo>
                      <a:pt x="203745" y="129394"/>
                    </a:lnTo>
                    <a:lnTo>
                      <a:pt x="201747" y="122143"/>
                    </a:lnTo>
                    <a:lnTo>
                      <a:pt x="200194" y="114671"/>
                    </a:lnTo>
                    <a:lnTo>
                      <a:pt x="198196" y="107421"/>
                    </a:lnTo>
                    <a:lnTo>
                      <a:pt x="198196" y="100171"/>
                    </a:lnTo>
                    <a:lnTo>
                      <a:pt x="198196" y="92921"/>
                    </a:lnTo>
                    <a:lnTo>
                      <a:pt x="196421" y="85671"/>
                    </a:lnTo>
                    <a:lnTo>
                      <a:pt x="201673" y="78420"/>
                    </a:lnTo>
                    <a:lnTo>
                      <a:pt x="205224" y="7842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3BDA4C7A-42FE-40B7-A0AA-1451BA094A7F}"/>
                  </a:ext>
                </a:extLst>
              </p:cNvPr>
              <p:cNvSpPr/>
              <p:nvPr/>
            </p:nvSpPr>
            <p:spPr>
              <a:xfrm>
                <a:off x="1876647" y="4411888"/>
                <a:ext cx="39949" cy="63845"/>
              </a:xfrm>
              <a:custGeom>
                <a:avLst/>
                <a:gdLst>
                  <a:gd name="connsiteX0" fmla="*/ 39950 w 39949"/>
                  <a:gd name="connsiteY0" fmla="*/ 58445 h 63845"/>
                  <a:gd name="connsiteX1" fmla="*/ 39950 w 39949"/>
                  <a:gd name="connsiteY1" fmla="*/ 51195 h 63845"/>
                  <a:gd name="connsiteX2" fmla="*/ 39950 w 39949"/>
                  <a:gd name="connsiteY2" fmla="*/ 43723 h 63845"/>
                  <a:gd name="connsiteX3" fmla="*/ 37952 w 39949"/>
                  <a:gd name="connsiteY3" fmla="*/ 36473 h 63845"/>
                  <a:gd name="connsiteX4" fmla="*/ 37952 w 39949"/>
                  <a:gd name="connsiteY4" fmla="*/ 29223 h 63845"/>
                  <a:gd name="connsiteX5" fmla="*/ 37952 w 39949"/>
                  <a:gd name="connsiteY5" fmla="*/ 21972 h 63845"/>
                  <a:gd name="connsiteX6" fmla="*/ 37952 w 39949"/>
                  <a:gd name="connsiteY6" fmla="*/ 14722 h 63845"/>
                  <a:gd name="connsiteX7" fmla="*/ 30702 w 39949"/>
                  <a:gd name="connsiteY7" fmla="*/ 7250 h 63845"/>
                  <a:gd name="connsiteX8" fmla="*/ 25450 w 39949"/>
                  <a:gd name="connsiteY8" fmla="*/ 0 h 63845"/>
                  <a:gd name="connsiteX9" fmla="*/ 18199 w 39949"/>
                  <a:gd name="connsiteY9" fmla="*/ 1997 h 63845"/>
                  <a:gd name="connsiteX10" fmla="*/ 18199 w 39949"/>
                  <a:gd name="connsiteY10" fmla="*/ 9248 h 63845"/>
                  <a:gd name="connsiteX11" fmla="*/ 12503 w 39949"/>
                  <a:gd name="connsiteY11" fmla="*/ 16720 h 63845"/>
                  <a:gd name="connsiteX12" fmla="*/ 5253 w 39949"/>
                  <a:gd name="connsiteY12" fmla="*/ 23970 h 63845"/>
                  <a:gd name="connsiteX13" fmla="*/ 0 w 39949"/>
                  <a:gd name="connsiteY13" fmla="*/ 31220 h 63845"/>
                  <a:gd name="connsiteX14" fmla="*/ 0 w 39949"/>
                  <a:gd name="connsiteY14" fmla="*/ 40172 h 63845"/>
                  <a:gd name="connsiteX15" fmla="*/ 3477 w 39949"/>
                  <a:gd name="connsiteY15" fmla="*/ 47422 h 63845"/>
                  <a:gd name="connsiteX16" fmla="*/ 5253 w 39949"/>
                  <a:gd name="connsiteY16" fmla="*/ 54672 h 63845"/>
                  <a:gd name="connsiteX17" fmla="*/ 5253 w 39949"/>
                  <a:gd name="connsiteY17" fmla="*/ 63846 h 63845"/>
                  <a:gd name="connsiteX18" fmla="*/ 8952 w 39949"/>
                  <a:gd name="connsiteY18" fmla="*/ 60369 h 63845"/>
                  <a:gd name="connsiteX19" fmla="*/ 16202 w 39949"/>
                  <a:gd name="connsiteY19" fmla="*/ 58371 h 63845"/>
                  <a:gd name="connsiteX20" fmla="*/ 23452 w 39949"/>
                  <a:gd name="connsiteY20" fmla="*/ 60369 h 63845"/>
                  <a:gd name="connsiteX21" fmla="*/ 30702 w 39949"/>
                  <a:gd name="connsiteY21" fmla="*/ 60369 h 63845"/>
                  <a:gd name="connsiteX22" fmla="*/ 39950 w 39949"/>
                  <a:gd name="connsiteY22" fmla="*/ 58445 h 6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949" h="63845">
                    <a:moveTo>
                      <a:pt x="39950" y="58445"/>
                    </a:moveTo>
                    <a:lnTo>
                      <a:pt x="39950" y="51195"/>
                    </a:lnTo>
                    <a:lnTo>
                      <a:pt x="39950" y="43723"/>
                    </a:lnTo>
                    <a:lnTo>
                      <a:pt x="37952" y="36473"/>
                    </a:lnTo>
                    <a:lnTo>
                      <a:pt x="37952" y="29223"/>
                    </a:lnTo>
                    <a:lnTo>
                      <a:pt x="37952" y="21972"/>
                    </a:lnTo>
                    <a:lnTo>
                      <a:pt x="37952" y="14722"/>
                    </a:lnTo>
                    <a:lnTo>
                      <a:pt x="30702" y="7250"/>
                    </a:lnTo>
                    <a:lnTo>
                      <a:pt x="25450" y="0"/>
                    </a:lnTo>
                    <a:lnTo>
                      <a:pt x="18199" y="1997"/>
                    </a:lnTo>
                    <a:lnTo>
                      <a:pt x="18199" y="9248"/>
                    </a:lnTo>
                    <a:lnTo>
                      <a:pt x="12503" y="16720"/>
                    </a:lnTo>
                    <a:lnTo>
                      <a:pt x="5253" y="23970"/>
                    </a:lnTo>
                    <a:lnTo>
                      <a:pt x="0" y="31220"/>
                    </a:lnTo>
                    <a:lnTo>
                      <a:pt x="0" y="40172"/>
                    </a:lnTo>
                    <a:lnTo>
                      <a:pt x="3477" y="47422"/>
                    </a:lnTo>
                    <a:lnTo>
                      <a:pt x="5253" y="54672"/>
                    </a:lnTo>
                    <a:lnTo>
                      <a:pt x="5253" y="63846"/>
                    </a:lnTo>
                    <a:lnTo>
                      <a:pt x="8952" y="60369"/>
                    </a:lnTo>
                    <a:lnTo>
                      <a:pt x="16202" y="58371"/>
                    </a:lnTo>
                    <a:lnTo>
                      <a:pt x="23452" y="60369"/>
                    </a:lnTo>
                    <a:lnTo>
                      <a:pt x="30702" y="60369"/>
                    </a:lnTo>
                    <a:lnTo>
                      <a:pt x="39950" y="58445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E6C9CE7D-72A7-47E7-956B-B14040C53E4F}"/>
                  </a:ext>
                </a:extLst>
              </p:cNvPr>
              <p:cNvSpPr/>
              <p:nvPr/>
            </p:nvSpPr>
            <p:spPr>
              <a:xfrm>
                <a:off x="1858299" y="4470334"/>
                <a:ext cx="92698" cy="92846"/>
              </a:xfrm>
              <a:custGeom>
                <a:avLst/>
                <a:gdLst>
                  <a:gd name="connsiteX0" fmla="*/ 58297 w 92698"/>
                  <a:gd name="connsiteY0" fmla="*/ 0 h 92846"/>
                  <a:gd name="connsiteX1" fmla="*/ 65548 w 92698"/>
                  <a:gd name="connsiteY1" fmla="*/ 1998 h 92846"/>
                  <a:gd name="connsiteX2" fmla="*/ 73020 w 92698"/>
                  <a:gd name="connsiteY2" fmla="*/ 9248 h 92846"/>
                  <a:gd name="connsiteX3" fmla="*/ 76497 w 92698"/>
                  <a:gd name="connsiteY3" fmla="*/ 16498 h 92846"/>
                  <a:gd name="connsiteX4" fmla="*/ 83747 w 92698"/>
                  <a:gd name="connsiteY4" fmla="*/ 18273 h 92846"/>
                  <a:gd name="connsiteX5" fmla="*/ 87446 w 92698"/>
                  <a:gd name="connsiteY5" fmla="*/ 23748 h 92846"/>
                  <a:gd name="connsiteX6" fmla="*/ 87446 w 92698"/>
                  <a:gd name="connsiteY6" fmla="*/ 30998 h 92846"/>
                  <a:gd name="connsiteX7" fmla="*/ 87446 w 92698"/>
                  <a:gd name="connsiteY7" fmla="*/ 38248 h 92846"/>
                  <a:gd name="connsiteX8" fmla="*/ 92699 w 92698"/>
                  <a:gd name="connsiteY8" fmla="*/ 47200 h 92846"/>
                  <a:gd name="connsiteX9" fmla="*/ 91145 w 92698"/>
                  <a:gd name="connsiteY9" fmla="*/ 54672 h 92846"/>
                  <a:gd name="connsiteX10" fmla="*/ 91145 w 92698"/>
                  <a:gd name="connsiteY10" fmla="*/ 61922 h 92846"/>
                  <a:gd name="connsiteX11" fmla="*/ 91145 w 92698"/>
                  <a:gd name="connsiteY11" fmla="*/ 69173 h 92846"/>
                  <a:gd name="connsiteX12" fmla="*/ 91145 w 92698"/>
                  <a:gd name="connsiteY12" fmla="*/ 76423 h 92846"/>
                  <a:gd name="connsiteX13" fmla="*/ 83673 w 92698"/>
                  <a:gd name="connsiteY13" fmla="*/ 78420 h 92846"/>
                  <a:gd name="connsiteX14" fmla="*/ 76423 w 92698"/>
                  <a:gd name="connsiteY14" fmla="*/ 82119 h 92846"/>
                  <a:gd name="connsiteX15" fmla="*/ 69173 w 92698"/>
                  <a:gd name="connsiteY15" fmla="*/ 85597 h 92846"/>
                  <a:gd name="connsiteX16" fmla="*/ 61923 w 92698"/>
                  <a:gd name="connsiteY16" fmla="*/ 92847 h 92846"/>
                  <a:gd name="connsiteX17" fmla="*/ 54672 w 92698"/>
                  <a:gd name="connsiteY17" fmla="*/ 92847 h 92846"/>
                  <a:gd name="connsiteX18" fmla="*/ 48976 w 92698"/>
                  <a:gd name="connsiteY18" fmla="*/ 85597 h 92846"/>
                  <a:gd name="connsiteX19" fmla="*/ 41726 w 92698"/>
                  <a:gd name="connsiteY19" fmla="*/ 82119 h 92846"/>
                  <a:gd name="connsiteX20" fmla="*/ 34475 w 92698"/>
                  <a:gd name="connsiteY20" fmla="*/ 76423 h 92846"/>
                  <a:gd name="connsiteX21" fmla="*/ 27225 w 92698"/>
                  <a:gd name="connsiteY21" fmla="*/ 72946 h 92846"/>
                  <a:gd name="connsiteX22" fmla="*/ 19753 w 92698"/>
                  <a:gd name="connsiteY22" fmla="*/ 65474 h 92846"/>
                  <a:gd name="connsiteX23" fmla="*/ 12503 w 92698"/>
                  <a:gd name="connsiteY23" fmla="*/ 65474 h 92846"/>
                  <a:gd name="connsiteX24" fmla="*/ 5253 w 92698"/>
                  <a:gd name="connsiteY24" fmla="*/ 61996 h 92846"/>
                  <a:gd name="connsiteX25" fmla="*/ 1554 w 92698"/>
                  <a:gd name="connsiteY25" fmla="*/ 54746 h 92846"/>
                  <a:gd name="connsiteX26" fmla="*/ 0 w 92698"/>
                  <a:gd name="connsiteY26" fmla="*/ 47274 h 92846"/>
                  <a:gd name="connsiteX27" fmla="*/ 1554 w 92698"/>
                  <a:gd name="connsiteY27" fmla="*/ 42022 h 92846"/>
                  <a:gd name="connsiteX28" fmla="*/ 7250 w 92698"/>
                  <a:gd name="connsiteY28" fmla="*/ 34771 h 92846"/>
                  <a:gd name="connsiteX29" fmla="*/ 12503 w 92698"/>
                  <a:gd name="connsiteY29" fmla="*/ 27521 h 92846"/>
                  <a:gd name="connsiteX30" fmla="*/ 19753 w 92698"/>
                  <a:gd name="connsiteY30" fmla="*/ 20271 h 92846"/>
                  <a:gd name="connsiteX31" fmla="*/ 21751 w 92698"/>
                  <a:gd name="connsiteY31" fmla="*/ 12799 h 92846"/>
                  <a:gd name="connsiteX32" fmla="*/ 22638 w 92698"/>
                  <a:gd name="connsiteY32" fmla="*/ 5771 h 92846"/>
                  <a:gd name="connsiteX33" fmla="*/ 27225 w 92698"/>
                  <a:gd name="connsiteY33" fmla="*/ 2071 h 92846"/>
                  <a:gd name="connsiteX34" fmla="*/ 34475 w 92698"/>
                  <a:gd name="connsiteY34" fmla="*/ 74 h 92846"/>
                  <a:gd name="connsiteX35" fmla="*/ 41726 w 92698"/>
                  <a:gd name="connsiteY35" fmla="*/ 2071 h 92846"/>
                  <a:gd name="connsiteX36" fmla="*/ 48976 w 92698"/>
                  <a:gd name="connsiteY36" fmla="*/ 2071 h 92846"/>
                  <a:gd name="connsiteX37" fmla="*/ 58297 w 92698"/>
                  <a:gd name="connsiteY37" fmla="*/ 0 h 9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698" h="92846">
                    <a:moveTo>
                      <a:pt x="58297" y="0"/>
                    </a:moveTo>
                    <a:lnTo>
                      <a:pt x="65548" y="1998"/>
                    </a:lnTo>
                    <a:lnTo>
                      <a:pt x="73020" y="9248"/>
                    </a:lnTo>
                    <a:lnTo>
                      <a:pt x="76497" y="16498"/>
                    </a:lnTo>
                    <a:lnTo>
                      <a:pt x="83747" y="18273"/>
                    </a:lnTo>
                    <a:lnTo>
                      <a:pt x="87446" y="23748"/>
                    </a:lnTo>
                    <a:lnTo>
                      <a:pt x="87446" y="30998"/>
                    </a:lnTo>
                    <a:lnTo>
                      <a:pt x="87446" y="38248"/>
                    </a:lnTo>
                    <a:lnTo>
                      <a:pt x="92699" y="47200"/>
                    </a:lnTo>
                    <a:lnTo>
                      <a:pt x="91145" y="54672"/>
                    </a:lnTo>
                    <a:lnTo>
                      <a:pt x="91145" y="61922"/>
                    </a:lnTo>
                    <a:lnTo>
                      <a:pt x="91145" y="69173"/>
                    </a:lnTo>
                    <a:lnTo>
                      <a:pt x="91145" y="76423"/>
                    </a:lnTo>
                    <a:lnTo>
                      <a:pt x="83673" y="78420"/>
                    </a:lnTo>
                    <a:lnTo>
                      <a:pt x="76423" y="82119"/>
                    </a:lnTo>
                    <a:lnTo>
                      <a:pt x="69173" y="85597"/>
                    </a:lnTo>
                    <a:lnTo>
                      <a:pt x="61923" y="92847"/>
                    </a:lnTo>
                    <a:lnTo>
                      <a:pt x="54672" y="92847"/>
                    </a:lnTo>
                    <a:lnTo>
                      <a:pt x="48976" y="85597"/>
                    </a:lnTo>
                    <a:lnTo>
                      <a:pt x="41726" y="82119"/>
                    </a:lnTo>
                    <a:lnTo>
                      <a:pt x="34475" y="76423"/>
                    </a:lnTo>
                    <a:lnTo>
                      <a:pt x="27225" y="72946"/>
                    </a:lnTo>
                    <a:lnTo>
                      <a:pt x="19753" y="65474"/>
                    </a:lnTo>
                    <a:lnTo>
                      <a:pt x="12503" y="65474"/>
                    </a:lnTo>
                    <a:lnTo>
                      <a:pt x="5253" y="61996"/>
                    </a:lnTo>
                    <a:lnTo>
                      <a:pt x="1554" y="54746"/>
                    </a:lnTo>
                    <a:lnTo>
                      <a:pt x="0" y="47274"/>
                    </a:lnTo>
                    <a:lnTo>
                      <a:pt x="1554" y="42022"/>
                    </a:lnTo>
                    <a:lnTo>
                      <a:pt x="7250" y="34771"/>
                    </a:lnTo>
                    <a:lnTo>
                      <a:pt x="12503" y="27521"/>
                    </a:lnTo>
                    <a:lnTo>
                      <a:pt x="19753" y="20271"/>
                    </a:lnTo>
                    <a:lnTo>
                      <a:pt x="21751" y="12799"/>
                    </a:lnTo>
                    <a:lnTo>
                      <a:pt x="22638" y="5771"/>
                    </a:lnTo>
                    <a:lnTo>
                      <a:pt x="27225" y="2071"/>
                    </a:lnTo>
                    <a:lnTo>
                      <a:pt x="34475" y="74"/>
                    </a:lnTo>
                    <a:lnTo>
                      <a:pt x="41726" y="2071"/>
                    </a:lnTo>
                    <a:lnTo>
                      <a:pt x="48976" y="2071"/>
                    </a:lnTo>
                    <a:lnTo>
                      <a:pt x="58297" y="0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8A80E375-FAAF-43A8-9B8A-051FF69621A2}"/>
                  </a:ext>
                </a:extLst>
              </p:cNvPr>
              <p:cNvSpPr/>
              <p:nvPr/>
            </p:nvSpPr>
            <p:spPr>
              <a:xfrm>
                <a:off x="1945672" y="4381408"/>
                <a:ext cx="111119" cy="78124"/>
              </a:xfrm>
              <a:custGeom>
                <a:avLst/>
                <a:gdLst>
                  <a:gd name="connsiteX0" fmla="*/ 41651 w 111119"/>
                  <a:gd name="connsiteY0" fmla="*/ 0 h 78124"/>
                  <a:gd name="connsiteX1" fmla="*/ 41651 w 111119"/>
                  <a:gd name="connsiteY1" fmla="*/ 7250 h 78124"/>
                  <a:gd name="connsiteX2" fmla="*/ 38174 w 111119"/>
                  <a:gd name="connsiteY2" fmla="*/ 14500 h 78124"/>
                  <a:gd name="connsiteX3" fmla="*/ 30924 w 111119"/>
                  <a:gd name="connsiteY3" fmla="*/ 21751 h 78124"/>
                  <a:gd name="connsiteX4" fmla="*/ 23452 w 111119"/>
                  <a:gd name="connsiteY4" fmla="*/ 25450 h 78124"/>
                  <a:gd name="connsiteX5" fmla="*/ 16202 w 111119"/>
                  <a:gd name="connsiteY5" fmla="*/ 21751 h 78124"/>
                  <a:gd name="connsiteX6" fmla="*/ 8952 w 111119"/>
                  <a:gd name="connsiteY6" fmla="*/ 19975 h 78124"/>
                  <a:gd name="connsiteX7" fmla="*/ 5253 w 111119"/>
                  <a:gd name="connsiteY7" fmla="*/ 19975 h 78124"/>
                  <a:gd name="connsiteX8" fmla="*/ 0 w 111119"/>
                  <a:gd name="connsiteY8" fmla="*/ 27225 h 78124"/>
                  <a:gd name="connsiteX9" fmla="*/ 1775 w 111119"/>
                  <a:gd name="connsiteY9" fmla="*/ 34475 h 78124"/>
                  <a:gd name="connsiteX10" fmla="*/ 1775 w 111119"/>
                  <a:gd name="connsiteY10" fmla="*/ 41726 h 78124"/>
                  <a:gd name="connsiteX11" fmla="*/ 1775 w 111119"/>
                  <a:gd name="connsiteY11" fmla="*/ 48976 h 78124"/>
                  <a:gd name="connsiteX12" fmla="*/ 5253 w 111119"/>
                  <a:gd name="connsiteY12" fmla="*/ 48976 h 78124"/>
                  <a:gd name="connsiteX13" fmla="*/ 12725 w 111119"/>
                  <a:gd name="connsiteY13" fmla="*/ 43723 h 78124"/>
                  <a:gd name="connsiteX14" fmla="*/ 19975 w 111119"/>
                  <a:gd name="connsiteY14" fmla="*/ 41726 h 78124"/>
                  <a:gd name="connsiteX15" fmla="*/ 27225 w 111119"/>
                  <a:gd name="connsiteY15" fmla="*/ 47422 h 78124"/>
                  <a:gd name="connsiteX16" fmla="*/ 32700 w 111119"/>
                  <a:gd name="connsiteY16" fmla="*/ 54672 h 78124"/>
                  <a:gd name="connsiteX17" fmla="*/ 38174 w 111119"/>
                  <a:gd name="connsiteY17" fmla="*/ 61923 h 78124"/>
                  <a:gd name="connsiteX18" fmla="*/ 45425 w 111119"/>
                  <a:gd name="connsiteY18" fmla="*/ 67175 h 78124"/>
                  <a:gd name="connsiteX19" fmla="*/ 52675 w 111119"/>
                  <a:gd name="connsiteY19" fmla="*/ 74425 h 78124"/>
                  <a:gd name="connsiteX20" fmla="*/ 59925 w 111119"/>
                  <a:gd name="connsiteY20" fmla="*/ 78124 h 78124"/>
                  <a:gd name="connsiteX21" fmla="*/ 67397 w 111119"/>
                  <a:gd name="connsiteY21" fmla="*/ 74425 h 78124"/>
                  <a:gd name="connsiteX22" fmla="*/ 74647 w 111119"/>
                  <a:gd name="connsiteY22" fmla="*/ 72872 h 78124"/>
                  <a:gd name="connsiteX23" fmla="*/ 81897 w 111119"/>
                  <a:gd name="connsiteY23" fmla="*/ 72872 h 78124"/>
                  <a:gd name="connsiteX24" fmla="*/ 89147 w 111119"/>
                  <a:gd name="connsiteY24" fmla="*/ 69173 h 78124"/>
                  <a:gd name="connsiteX25" fmla="*/ 96398 w 111119"/>
                  <a:gd name="connsiteY25" fmla="*/ 61923 h 78124"/>
                  <a:gd name="connsiteX26" fmla="*/ 103648 w 111119"/>
                  <a:gd name="connsiteY26" fmla="*/ 58223 h 78124"/>
                  <a:gd name="connsiteX27" fmla="*/ 111120 w 111119"/>
                  <a:gd name="connsiteY27" fmla="*/ 54746 h 78124"/>
                  <a:gd name="connsiteX28" fmla="*/ 111120 w 111119"/>
                  <a:gd name="connsiteY28" fmla="*/ 47496 h 78124"/>
                  <a:gd name="connsiteX29" fmla="*/ 103648 w 111119"/>
                  <a:gd name="connsiteY29" fmla="*/ 41800 h 78124"/>
                  <a:gd name="connsiteX30" fmla="*/ 96398 w 111119"/>
                  <a:gd name="connsiteY30" fmla="*/ 34549 h 78124"/>
                  <a:gd name="connsiteX31" fmla="*/ 89147 w 111119"/>
                  <a:gd name="connsiteY31" fmla="*/ 30850 h 78124"/>
                  <a:gd name="connsiteX32" fmla="*/ 81897 w 111119"/>
                  <a:gd name="connsiteY32" fmla="*/ 27373 h 78124"/>
                  <a:gd name="connsiteX33" fmla="*/ 74647 w 111119"/>
                  <a:gd name="connsiteY33" fmla="*/ 20123 h 78124"/>
                  <a:gd name="connsiteX34" fmla="*/ 67397 w 111119"/>
                  <a:gd name="connsiteY34" fmla="*/ 14648 h 78124"/>
                  <a:gd name="connsiteX35" fmla="*/ 59925 w 111119"/>
                  <a:gd name="connsiteY35" fmla="*/ 12651 h 78124"/>
                  <a:gd name="connsiteX36" fmla="*/ 52675 w 111119"/>
                  <a:gd name="connsiteY36" fmla="*/ 7398 h 78124"/>
                  <a:gd name="connsiteX37" fmla="*/ 45425 w 111119"/>
                  <a:gd name="connsiteY37" fmla="*/ 148 h 78124"/>
                  <a:gd name="connsiteX38" fmla="*/ 41651 w 111119"/>
                  <a:gd name="connsiteY38" fmla="*/ 148 h 7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1119" h="78124">
                    <a:moveTo>
                      <a:pt x="41651" y="0"/>
                    </a:moveTo>
                    <a:lnTo>
                      <a:pt x="41651" y="7250"/>
                    </a:lnTo>
                    <a:lnTo>
                      <a:pt x="38174" y="14500"/>
                    </a:lnTo>
                    <a:lnTo>
                      <a:pt x="30924" y="21751"/>
                    </a:lnTo>
                    <a:lnTo>
                      <a:pt x="23452" y="25450"/>
                    </a:lnTo>
                    <a:lnTo>
                      <a:pt x="16202" y="21751"/>
                    </a:lnTo>
                    <a:lnTo>
                      <a:pt x="8952" y="19975"/>
                    </a:lnTo>
                    <a:lnTo>
                      <a:pt x="5253" y="19975"/>
                    </a:lnTo>
                    <a:lnTo>
                      <a:pt x="0" y="27225"/>
                    </a:lnTo>
                    <a:lnTo>
                      <a:pt x="1775" y="34475"/>
                    </a:lnTo>
                    <a:lnTo>
                      <a:pt x="1775" y="41726"/>
                    </a:lnTo>
                    <a:lnTo>
                      <a:pt x="1775" y="48976"/>
                    </a:lnTo>
                    <a:lnTo>
                      <a:pt x="5253" y="48976"/>
                    </a:lnTo>
                    <a:lnTo>
                      <a:pt x="12725" y="43723"/>
                    </a:lnTo>
                    <a:lnTo>
                      <a:pt x="19975" y="41726"/>
                    </a:lnTo>
                    <a:lnTo>
                      <a:pt x="27225" y="47422"/>
                    </a:lnTo>
                    <a:lnTo>
                      <a:pt x="32700" y="54672"/>
                    </a:lnTo>
                    <a:lnTo>
                      <a:pt x="38174" y="61923"/>
                    </a:lnTo>
                    <a:lnTo>
                      <a:pt x="45425" y="67175"/>
                    </a:lnTo>
                    <a:lnTo>
                      <a:pt x="52675" y="74425"/>
                    </a:lnTo>
                    <a:lnTo>
                      <a:pt x="59925" y="78124"/>
                    </a:lnTo>
                    <a:lnTo>
                      <a:pt x="67397" y="74425"/>
                    </a:lnTo>
                    <a:lnTo>
                      <a:pt x="74647" y="72872"/>
                    </a:lnTo>
                    <a:lnTo>
                      <a:pt x="81897" y="72872"/>
                    </a:lnTo>
                    <a:lnTo>
                      <a:pt x="89147" y="69173"/>
                    </a:lnTo>
                    <a:lnTo>
                      <a:pt x="96398" y="61923"/>
                    </a:lnTo>
                    <a:lnTo>
                      <a:pt x="103648" y="58223"/>
                    </a:lnTo>
                    <a:lnTo>
                      <a:pt x="111120" y="54746"/>
                    </a:lnTo>
                    <a:lnTo>
                      <a:pt x="111120" y="47496"/>
                    </a:lnTo>
                    <a:lnTo>
                      <a:pt x="103648" y="41800"/>
                    </a:lnTo>
                    <a:lnTo>
                      <a:pt x="96398" y="34549"/>
                    </a:lnTo>
                    <a:lnTo>
                      <a:pt x="89147" y="30850"/>
                    </a:lnTo>
                    <a:lnTo>
                      <a:pt x="81897" y="27373"/>
                    </a:lnTo>
                    <a:lnTo>
                      <a:pt x="74647" y="20123"/>
                    </a:lnTo>
                    <a:lnTo>
                      <a:pt x="67397" y="14648"/>
                    </a:lnTo>
                    <a:lnTo>
                      <a:pt x="59925" y="12651"/>
                    </a:lnTo>
                    <a:lnTo>
                      <a:pt x="52675" y="7398"/>
                    </a:lnTo>
                    <a:lnTo>
                      <a:pt x="45425" y="148"/>
                    </a:lnTo>
                    <a:lnTo>
                      <a:pt x="41651" y="148"/>
                    </a:lnTo>
                  </a:path>
                </a:pathLst>
              </a:custGeom>
              <a:solidFill>
                <a:srgbClr val="338573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D629C6B0-3F8A-4D9D-967F-B5C7E5E29FC2}"/>
                  </a:ext>
                </a:extLst>
              </p:cNvPr>
              <p:cNvSpPr/>
              <p:nvPr/>
            </p:nvSpPr>
            <p:spPr>
              <a:xfrm>
                <a:off x="1345535" y="3735734"/>
                <a:ext cx="364210" cy="481249"/>
              </a:xfrm>
              <a:custGeom>
                <a:avLst/>
                <a:gdLst>
                  <a:gd name="connsiteX0" fmla="*/ 364210 w 364210"/>
                  <a:gd name="connsiteY0" fmla="*/ 79900 h 481249"/>
                  <a:gd name="connsiteX1" fmla="*/ 338835 w 364210"/>
                  <a:gd name="connsiteY1" fmla="*/ 79900 h 481249"/>
                  <a:gd name="connsiteX2" fmla="*/ 316936 w 364210"/>
                  <a:gd name="connsiteY2" fmla="*/ 52527 h 481249"/>
                  <a:gd name="connsiteX3" fmla="*/ 309686 w 364210"/>
                  <a:gd name="connsiteY3" fmla="*/ 54302 h 481249"/>
                  <a:gd name="connsiteX4" fmla="*/ 302436 w 364210"/>
                  <a:gd name="connsiteY4" fmla="*/ 56078 h 481249"/>
                  <a:gd name="connsiteX5" fmla="*/ 294964 w 364210"/>
                  <a:gd name="connsiteY5" fmla="*/ 56078 h 481249"/>
                  <a:gd name="connsiteX6" fmla="*/ 289711 w 364210"/>
                  <a:gd name="connsiteY6" fmla="*/ 48828 h 481249"/>
                  <a:gd name="connsiteX7" fmla="*/ 287714 w 364210"/>
                  <a:gd name="connsiteY7" fmla="*/ 41578 h 481249"/>
                  <a:gd name="connsiteX8" fmla="*/ 280464 w 364210"/>
                  <a:gd name="connsiteY8" fmla="*/ 39802 h 481249"/>
                  <a:gd name="connsiteX9" fmla="*/ 271512 w 364210"/>
                  <a:gd name="connsiteY9" fmla="*/ 36325 h 481249"/>
                  <a:gd name="connsiteX10" fmla="*/ 264262 w 364210"/>
                  <a:gd name="connsiteY10" fmla="*/ 30628 h 481249"/>
                  <a:gd name="connsiteX11" fmla="*/ 258565 w 364210"/>
                  <a:gd name="connsiteY11" fmla="*/ 23378 h 481249"/>
                  <a:gd name="connsiteX12" fmla="*/ 255088 w 364210"/>
                  <a:gd name="connsiteY12" fmla="*/ 16128 h 481249"/>
                  <a:gd name="connsiteX13" fmla="*/ 247838 w 364210"/>
                  <a:gd name="connsiteY13" fmla="*/ 12429 h 481249"/>
                  <a:gd name="connsiteX14" fmla="*/ 240366 w 364210"/>
                  <a:gd name="connsiteY14" fmla="*/ 8952 h 481249"/>
                  <a:gd name="connsiteX15" fmla="*/ 231636 w 364210"/>
                  <a:gd name="connsiteY15" fmla="*/ 7176 h 481249"/>
                  <a:gd name="connsiteX16" fmla="*/ 224164 w 364210"/>
                  <a:gd name="connsiteY16" fmla="*/ 3477 h 481249"/>
                  <a:gd name="connsiteX17" fmla="*/ 216914 w 364210"/>
                  <a:gd name="connsiteY17" fmla="*/ 0 h 481249"/>
                  <a:gd name="connsiteX18" fmla="*/ 209663 w 364210"/>
                  <a:gd name="connsiteY18" fmla="*/ 0 h 481249"/>
                  <a:gd name="connsiteX19" fmla="*/ 202413 w 364210"/>
                  <a:gd name="connsiteY19" fmla="*/ 0 h 481249"/>
                  <a:gd name="connsiteX20" fmla="*/ 195163 w 364210"/>
                  <a:gd name="connsiteY20" fmla="*/ 0 h 481249"/>
                  <a:gd name="connsiteX21" fmla="*/ 187691 w 364210"/>
                  <a:gd name="connsiteY21" fmla="*/ 1554 h 481249"/>
                  <a:gd name="connsiteX22" fmla="*/ 180441 w 364210"/>
                  <a:gd name="connsiteY22" fmla="*/ 5253 h 481249"/>
                  <a:gd name="connsiteX23" fmla="*/ 173190 w 364210"/>
                  <a:gd name="connsiteY23" fmla="*/ 7250 h 481249"/>
                  <a:gd name="connsiteX24" fmla="*/ 176224 w 364210"/>
                  <a:gd name="connsiteY24" fmla="*/ 15758 h 481249"/>
                  <a:gd name="connsiteX25" fmla="*/ 194423 w 364210"/>
                  <a:gd name="connsiteY25" fmla="*/ 37435 h 481249"/>
                  <a:gd name="connsiteX26" fmla="*/ 192426 w 364210"/>
                  <a:gd name="connsiteY26" fmla="*/ 88260 h 481249"/>
                  <a:gd name="connsiteX27" fmla="*/ 158024 w 364210"/>
                  <a:gd name="connsiteY27" fmla="*/ 99209 h 481249"/>
                  <a:gd name="connsiteX28" fmla="*/ 105276 w 364210"/>
                  <a:gd name="connsiteY28" fmla="*/ 93956 h 481249"/>
                  <a:gd name="connsiteX29" fmla="*/ 54450 w 364210"/>
                  <a:gd name="connsiteY29" fmla="*/ 141009 h 481249"/>
                  <a:gd name="connsiteX30" fmla="*/ 47200 w 364210"/>
                  <a:gd name="connsiteY30" fmla="*/ 171859 h 481249"/>
                  <a:gd name="connsiteX31" fmla="*/ 52675 w 364210"/>
                  <a:gd name="connsiteY31" fmla="*/ 182808 h 481249"/>
                  <a:gd name="connsiteX32" fmla="*/ 54450 w 364210"/>
                  <a:gd name="connsiteY32" fmla="*/ 188283 h 481249"/>
                  <a:gd name="connsiteX33" fmla="*/ 32552 w 364210"/>
                  <a:gd name="connsiteY33" fmla="*/ 199232 h 481249"/>
                  <a:gd name="connsiteX34" fmla="*/ 16350 w 364210"/>
                  <a:gd name="connsiteY34" fmla="*/ 220909 h 481249"/>
                  <a:gd name="connsiteX35" fmla="*/ 12873 w 364210"/>
                  <a:gd name="connsiteY35" fmla="*/ 262708 h 481249"/>
                  <a:gd name="connsiteX36" fmla="*/ 9174 w 364210"/>
                  <a:gd name="connsiteY36" fmla="*/ 315457 h 481249"/>
                  <a:gd name="connsiteX37" fmla="*/ 0 w 364210"/>
                  <a:gd name="connsiteY37" fmla="*/ 335136 h 481249"/>
                  <a:gd name="connsiteX38" fmla="*/ 9174 w 364210"/>
                  <a:gd name="connsiteY38" fmla="*/ 331659 h 481249"/>
                  <a:gd name="connsiteX39" fmla="*/ 16424 w 364210"/>
                  <a:gd name="connsiteY39" fmla="*/ 327960 h 481249"/>
                  <a:gd name="connsiteX40" fmla="*/ 23674 w 364210"/>
                  <a:gd name="connsiteY40" fmla="*/ 324483 h 481249"/>
                  <a:gd name="connsiteX41" fmla="*/ 31146 w 364210"/>
                  <a:gd name="connsiteY41" fmla="*/ 320783 h 481249"/>
                  <a:gd name="connsiteX42" fmla="*/ 32700 w 364210"/>
                  <a:gd name="connsiteY42" fmla="*/ 313533 h 481249"/>
                  <a:gd name="connsiteX43" fmla="*/ 29223 w 364210"/>
                  <a:gd name="connsiteY43" fmla="*/ 306283 h 481249"/>
                  <a:gd name="connsiteX44" fmla="*/ 23748 w 364210"/>
                  <a:gd name="connsiteY44" fmla="*/ 299033 h 481249"/>
                  <a:gd name="connsiteX45" fmla="*/ 21751 w 364210"/>
                  <a:gd name="connsiteY45" fmla="*/ 291561 h 481249"/>
                  <a:gd name="connsiteX46" fmla="*/ 21751 w 364210"/>
                  <a:gd name="connsiteY46" fmla="*/ 284311 h 481249"/>
                  <a:gd name="connsiteX47" fmla="*/ 29223 w 364210"/>
                  <a:gd name="connsiteY47" fmla="*/ 279058 h 481249"/>
                  <a:gd name="connsiteX48" fmla="*/ 36473 w 364210"/>
                  <a:gd name="connsiteY48" fmla="*/ 277060 h 481249"/>
                  <a:gd name="connsiteX49" fmla="*/ 43723 w 364210"/>
                  <a:gd name="connsiteY49" fmla="*/ 279058 h 481249"/>
                  <a:gd name="connsiteX50" fmla="*/ 49198 w 364210"/>
                  <a:gd name="connsiteY50" fmla="*/ 286308 h 481249"/>
                  <a:gd name="connsiteX51" fmla="*/ 50973 w 364210"/>
                  <a:gd name="connsiteY51" fmla="*/ 293558 h 481249"/>
                  <a:gd name="connsiteX52" fmla="*/ 43723 w 364210"/>
                  <a:gd name="connsiteY52" fmla="*/ 300808 h 481249"/>
                  <a:gd name="connsiteX53" fmla="*/ 38470 w 364210"/>
                  <a:gd name="connsiteY53" fmla="*/ 308281 h 481249"/>
                  <a:gd name="connsiteX54" fmla="*/ 36473 w 364210"/>
                  <a:gd name="connsiteY54" fmla="*/ 315531 h 481249"/>
                  <a:gd name="connsiteX55" fmla="*/ 34697 w 364210"/>
                  <a:gd name="connsiteY55" fmla="*/ 322781 h 481249"/>
                  <a:gd name="connsiteX56" fmla="*/ 34697 w 364210"/>
                  <a:gd name="connsiteY56" fmla="*/ 330031 h 481249"/>
                  <a:gd name="connsiteX57" fmla="*/ 34697 w 364210"/>
                  <a:gd name="connsiteY57" fmla="*/ 337281 h 481249"/>
                  <a:gd name="connsiteX58" fmla="*/ 41947 w 364210"/>
                  <a:gd name="connsiteY58" fmla="*/ 337281 h 481249"/>
                  <a:gd name="connsiteX59" fmla="*/ 45647 w 364210"/>
                  <a:gd name="connsiteY59" fmla="*/ 330031 h 481249"/>
                  <a:gd name="connsiteX60" fmla="*/ 45647 w 364210"/>
                  <a:gd name="connsiteY60" fmla="*/ 322781 h 481249"/>
                  <a:gd name="connsiteX61" fmla="*/ 47422 w 364210"/>
                  <a:gd name="connsiteY61" fmla="*/ 315531 h 481249"/>
                  <a:gd name="connsiteX62" fmla="*/ 49198 w 364210"/>
                  <a:gd name="connsiteY62" fmla="*/ 308281 h 481249"/>
                  <a:gd name="connsiteX63" fmla="*/ 56670 w 364210"/>
                  <a:gd name="connsiteY63" fmla="*/ 302584 h 481249"/>
                  <a:gd name="connsiteX64" fmla="*/ 63920 w 364210"/>
                  <a:gd name="connsiteY64" fmla="*/ 306283 h 481249"/>
                  <a:gd name="connsiteX65" fmla="*/ 65696 w 364210"/>
                  <a:gd name="connsiteY65" fmla="*/ 313533 h 481249"/>
                  <a:gd name="connsiteX66" fmla="*/ 63920 w 364210"/>
                  <a:gd name="connsiteY66" fmla="*/ 320783 h 481249"/>
                  <a:gd name="connsiteX67" fmla="*/ 60221 w 364210"/>
                  <a:gd name="connsiteY67" fmla="*/ 328034 h 481249"/>
                  <a:gd name="connsiteX68" fmla="*/ 58223 w 364210"/>
                  <a:gd name="connsiteY68" fmla="*/ 335284 h 481249"/>
                  <a:gd name="connsiteX69" fmla="*/ 58223 w 364210"/>
                  <a:gd name="connsiteY69" fmla="*/ 342756 h 481249"/>
                  <a:gd name="connsiteX70" fmla="*/ 60221 w 364210"/>
                  <a:gd name="connsiteY70" fmla="*/ 350006 h 481249"/>
                  <a:gd name="connsiteX71" fmla="*/ 61996 w 364210"/>
                  <a:gd name="connsiteY71" fmla="*/ 357256 h 481249"/>
                  <a:gd name="connsiteX72" fmla="*/ 69247 w 364210"/>
                  <a:gd name="connsiteY72" fmla="*/ 355481 h 481249"/>
                  <a:gd name="connsiteX73" fmla="*/ 76497 w 364210"/>
                  <a:gd name="connsiteY73" fmla="*/ 350006 h 481249"/>
                  <a:gd name="connsiteX74" fmla="*/ 78494 w 364210"/>
                  <a:gd name="connsiteY74" fmla="*/ 342756 h 481249"/>
                  <a:gd name="connsiteX75" fmla="*/ 82193 w 364210"/>
                  <a:gd name="connsiteY75" fmla="*/ 335284 h 481249"/>
                  <a:gd name="connsiteX76" fmla="*/ 89443 w 364210"/>
                  <a:gd name="connsiteY76" fmla="*/ 328034 h 481249"/>
                  <a:gd name="connsiteX77" fmla="*/ 96694 w 364210"/>
                  <a:gd name="connsiteY77" fmla="*/ 324557 h 481249"/>
                  <a:gd name="connsiteX78" fmla="*/ 103944 w 364210"/>
                  <a:gd name="connsiteY78" fmla="*/ 326332 h 481249"/>
                  <a:gd name="connsiteX79" fmla="*/ 111416 w 364210"/>
                  <a:gd name="connsiteY79" fmla="*/ 331807 h 481249"/>
                  <a:gd name="connsiteX80" fmla="*/ 114893 w 364210"/>
                  <a:gd name="connsiteY80" fmla="*/ 339057 h 481249"/>
                  <a:gd name="connsiteX81" fmla="*/ 114893 w 364210"/>
                  <a:gd name="connsiteY81" fmla="*/ 346307 h 481249"/>
                  <a:gd name="connsiteX82" fmla="*/ 112896 w 364210"/>
                  <a:gd name="connsiteY82" fmla="*/ 353557 h 481249"/>
                  <a:gd name="connsiteX83" fmla="*/ 111342 w 364210"/>
                  <a:gd name="connsiteY83" fmla="*/ 361029 h 481249"/>
                  <a:gd name="connsiteX84" fmla="*/ 107643 w 364210"/>
                  <a:gd name="connsiteY84" fmla="*/ 368280 h 481249"/>
                  <a:gd name="connsiteX85" fmla="*/ 105645 w 364210"/>
                  <a:gd name="connsiteY85" fmla="*/ 375530 h 481249"/>
                  <a:gd name="connsiteX86" fmla="*/ 98395 w 364210"/>
                  <a:gd name="connsiteY86" fmla="*/ 375530 h 481249"/>
                  <a:gd name="connsiteX87" fmla="*/ 91145 w 364210"/>
                  <a:gd name="connsiteY87" fmla="*/ 375530 h 481249"/>
                  <a:gd name="connsiteX88" fmla="*/ 85670 w 364210"/>
                  <a:gd name="connsiteY88" fmla="*/ 382780 h 481249"/>
                  <a:gd name="connsiteX89" fmla="*/ 89370 w 364210"/>
                  <a:gd name="connsiteY89" fmla="*/ 390030 h 481249"/>
                  <a:gd name="connsiteX90" fmla="*/ 89370 w 364210"/>
                  <a:gd name="connsiteY90" fmla="*/ 397280 h 481249"/>
                  <a:gd name="connsiteX91" fmla="*/ 82119 w 364210"/>
                  <a:gd name="connsiteY91" fmla="*/ 402977 h 481249"/>
                  <a:gd name="connsiteX92" fmla="*/ 74869 w 364210"/>
                  <a:gd name="connsiteY92" fmla="*/ 402977 h 481249"/>
                  <a:gd name="connsiteX93" fmla="*/ 67397 w 364210"/>
                  <a:gd name="connsiteY93" fmla="*/ 399278 h 481249"/>
                  <a:gd name="connsiteX94" fmla="*/ 60147 w 364210"/>
                  <a:gd name="connsiteY94" fmla="*/ 399278 h 481249"/>
                  <a:gd name="connsiteX95" fmla="*/ 56670 w 364210"/>
                  <a:gd name="connsiteY95" fmla="*/ 406528 h 481249"/>
                  <a:gd name="connsiteX96" fmla="*/ 52971 w 364210"/>
                  <a:gd name="connsiteY96" fmla="*/ 414000 h 481249"/>
                  <a:gd name="connsiteX97" fmla="*/ 50973 w 364210"/>
                  <a:gd name="connsiteY97" fmla="*/ 421250 h 481249"/>
                  <a:gd name="connsiteX98" fmla="*/ 47496 w 364210"/>
                  <a:gd name="connsiteY98" fmla="*/ 428500 h 481249"/>
                  <a:gd name="connsiteX99" fmla="*/ 45721 w 364210"/>
                  <a:gd name="connsiteY99" fmla="*/ 435751 h 481249"/>
                  <a:gd name="connsiteX100" fmla="*/ 42021 w 364210"/>
                  <a:gd name="connsiteY100" fmla="*/ 443001 h 481249"/>
                  <a:gd name="connsiteX101" fmla="*/ 38544 w 364210"/>
                  <a:gd name="connsiteY101" fmla="*/ 450473 h 481249"/>
                  <a:gd name="connsiteX102" fmla="*/ 36547 w 364210"/>
                  <a:gd name="connsiteY102" fmla="*/ 457723 h 481249"/>
                  <a:gd name="connsiteX103" fmla="*/ 36547 w 364210"/>
                  <a:gd name="connsiteY103" fmla="*/ 464973 h 481249"/>
                  <a:gd name="connsiteX104" fmla="*/ 40024 w 364210"/>
                  <a:gd name="connsiteY104" fmla="*/ 472223 h 481249"/>
                  <a:gd name="connsiteX105" fmla="*/ 47496 w 364210"/>
                  <a:gd name="connsiteY105" fmla="*/ 479474 h 481249"/>
                  <a:gd name="connsiteX106" fmla="*/ 54746 w 364210"/>
                  <a:gd name="connsiteY106" fmla="*/ 481249 h 481249"/>
                  <a:gd name="connsiteX107" fmla="*/ 61996 w 364210"/>
                  <a:gd name="connsiteY107" fmla="*/ 479474 h 481249"/>
                  <a:gd name="connsiteX108" fmla="*/ 69247 w 364210"/>
                  <a:gd name="connsiteY108" fmla="*/ 475996 h 481249"/>
                  <a:gd name="connsiteX109" fmla="*/ 76497 w 364210"/>
                  <a:gd name="connsiteY109" fmla="*/ 473999 h 481249"/>
                  <a:gd name="connsiteX110" fmla="*/ 85670 w 364210"/>
                  <a:gd name="connsiteY110" fmla="*/ 475996 h 481249"/>
                  <a:gd name="connsiteX111" fmla="*/ 93143 w 364210"/>
                  <a:gd name="connsiteY111" fmla="*/ 477550 h 481249"/>
                  <a:gd name="connsiteX112" fmla="*/ 100393 w 364210"/>
                  <a:gd name="connsiteY112" fmla="*/ 477550 h 481249"/>
                  <a:gd name="connsiteX113" fmla="*/ 107643 w 364210"/>
                  <a:gd name="connsiteY113" fmla="*/ 475996 h 481249"/>
                  <a:gd name="connsiteX114" fmla="*/ 114893 w 364210"/>
                  <a:gd name="connsiteY114" fmla="*/ 475996 h 481249"/>
                  <a:gd name="connsiteX115" fmla="*/ 122143 w 364210"/>
                  <a:gd name="connsiteY115" fmla="*/ 475996 h 481249"/>
                  <a:gd name="connsiteX116" fmla="*/ 129615 w 364210"/>
                  <a:gd name="connsiteY116" fmla="*/ 473999 h 481249"/>
                  <a:gd name="connsiteX117" fmla="*/ 136866 w 364210"/>
                  <a:gd name="connsiteY117" fmla="*/ 468524 h 481249"/>
                  <a:gd name="connsiteX118" fmla="*/ 151292 w 364210"/>
                  <a:gd name="connsiteY118" fmla="*/ 457797 h 481249"/>
                  <a:gd name="connsiteX119" fmla="*/ 154991 w 364210"/>
                  <a:gd name="connsiteY119" fmla="*/ 450547 h 481249"/>
                  <a:gd name="connsiteX120" fmla="*/ 158468 w 364210"/>
                  <a:gd name="connsiteY120" fmla="*/ 443075 h 481249"/>
                  <a:gd name="connsiteX121" fmla="*/ 156693 w 364210"/>
                  <a:gd name="connsiteY121" fmla="*/ 435825 h 481249"/>
                  <a:gd name="connsiteX122" fmla="*/ 152994 w 364210"/>
                  <a:gd name="connsiteY122" fmla="*/ 428574 h 481249"/>
                  <a:gd name="connsiteX123" fmla="*/ 152994 w 364210"/>
                  <a:gd name="connsiteY123" fmla="*/ 421324 h 481249"/>
                  <a:gd name="connsiteX124" fmla="*/ 158468 w 364210"/>
                  <a:gd name="connsiteY124" fmla="*/ 414074 h 481249"/>
                  <a:gd name="connsiteX125" fmla="*/ 165940 w 364210"/>
                  <a:gd name="connsiteY125" fmla="*/ 412077 h 481249"/>
                  <a:gd name="connsiteX126" fmla="*/ 173190 w 364210"/>
                  <a:gd name="connsiteY126" fmla="*/ 412077 h 481249"/>
                  <a:gd name="connsiteX127" fmla="*/ 180441 w 364210"/>
                  <a:gd name="connsiteY127" fmla="*/ 414074 h 481249"/>
                  <a:gd name="connsiteX128" fmla="*/ 187691 w 364210"/>
                  <a:gd name="connsiteY128" fmla="*/ 417551 h 481249"/>
                  <a:gd name="connsiteX129" fmla="*/ 194941 w 364210"/>
                  <a:gd name="connsiteY129" fmla="*/ 419327 h 481249"/>
                  <a:gd name="connsiteX130" fmla="*/ 202413 w 364210"/>
                  <a:gd name="connsiteY130" fmla="*/ 419327 h 481249"/>
                  <a:gd name="connsiteX131" fmla="*/ 209663 w 364210"/>
                  <a:gd name="connsiteY131" fmla="*/ 419327 h 481249"/>
                  <a:gd name="connsiteX132" fmla="*/ 216914 w 364210"/>
                  <a:gd name="connsiteY132" fmla="*/ 417551 h 481249"/>
                  <a:gd name="connsiteX133" fmla="*/ 224164 w 364210"/>
                  <a:gd name="connsiteY133" fmla="*/ 414074 h 481249"/>
                  <a:gd name="connsiteX134" fmla="*/ 231414 w 364210"/>
                  <a:gd name="connsiteY134" fmla="*/ 406602 h 481249"/>
                  <a:gd name="connsiteX135" fmla="*/ 236888 w 364210"/>
                  <a:gd name="connsiteY135" fmla="*/ 397428 h 481249"/>
                  <a:gd name="connsiteX136" fmla="*/ 244139 w 364210"/>
                  <a:gd name="connsiteY136" fmla="*/ 392176 h 481249"/>
                  <a:gd name="connsiteX137" fmla="*/ 253312 w 364210"/>
                  <a:gd name="connsiteY137" fmla="*/ 388698 h 481249"/>
                  <a:gd name="connsiteX138" fmla="*/ 262264 w 364210"/>
                  <a:gd name="connsiteY138" fmla="*/ 384999 h 481249"/>
                  <a:gd name="connsiteX139" fmla="*/ 269514 w 364210"/>
                  <a:gd name="connsiteY139" fmla="*/ 384999 h 481249"/>
                  <a:gd name="connsiteX140" fmla="*/ 276764 w 364210"/>
                  <a:gd name="connsiteY140" fmla="*/ 390252 h 481249"/>
                  <a:gd name="connsiteX141" fmla="*/ 280464 w 364210"/>
                  <a:gd name="connsiteY141" fmla="*/ 397502 h 481249"/>
                  <a:gd name="connsiteX142" fmla="*/ 287714 w 364210"/>
                  <a:gd name="connsiteY142" fmla="*/ 404974 h 481249"/>
                  <a:gd name="connsiteX143" fmla="*/ 289711 w 364210"/>
                  <a:gd name="connsiteY143" fmla="*/ 404974 h 481249"/>
                  <a:gd name="connsiteX144" fmla="*/ 293188 w 364210"/>
                  <a:gd name="connsiteY144" fmla="*/ 397502 h 481249"/>
                  <a:gd name="connsiteX145" fmla="*/ 296887 w 364210"/>
                  <a:gd name="connsiteY145" fmla="*/ 390252 h 481249"/>
                  <a:gd name="connsiteX146" fmla="*/ 302140 w 364210"/>
                  <a:gd name="connsiteY146" fmla="*/ 383002 h 481249"/>
                  <a:gd name="connsiteX147" fmla="*/ 302140 w 364210"/>
                  <a:gd name="connsiteY147" fmla="*/ 375752 h 481249"/>
                  <a:gd name="connsiteX148" fmla="*/ 302140 w 364210"/>
                  <a:gd name="connsiteY148" fmla="*/ 368501 h 481249"/>
                  <a:gd name="connsiteX149" fmla="*/ 302140 w 364210"/>
                  <a:gd name="connsiteY149" fmla="*/ 361251 h 481249"/>
                  <a:gd name="connsiteX150" fmla="*/ 305839 w 364210"/>
                  <a:gd name="connsiteY150" fmla="*/ 353779 h 481249"/>
                  <a:gd name="connsiteX151" fmla="*/ 305839 w 364210"/>
                  <a:gd name="connsiteY151" fmla="*/ 346529 h 481249"/>
                  <a:gd name="connsiteX152" fmla="*/ 302140 w 364210"/>
                  <a:gd name="connsiteY152" fmla="*/ 339279 h 481249"/>
                  <a:gd name="connsiteX153" fmla="*/ 305839 w 364210"/>
                  <a:gd name="connsiteY153" fmla="*/ 332029 h 481249"/>
                  <a:gd name="connsiteX154" fmla="*/ 311314 w 364210"/>
                  <a:gd name="connsiteY154" fmla="*/ 324778 h 481249"/>
                  <a:gd name="connsiteX155" fmla="*/ 305839 w 364210"/>
                  <a:gd name="connsiteY155" fmla="*/ 317306 h 481249"/>
                  <a:gd name="connsiteX156" fmla="*/ 298589 w 364210"/>
                  <a:gd name="connsiteY156" fmla="*/ 310056 h 481249"/>
                  <a:gd name="connsiteX157" fmla="*/ 291339 w 364210"/>
                  <a:gd name="connsiteY157" fmla="*/ 310056 h 481249"/>
                  <a:gd name="connsiteX158" fmla="*/ 283867 w 364210"/>
                  <a:gd name="connsiteY158" fmla="*/ 315753 h 481249"/>
                  <a:gd name="connsiteX159" fmla="*/ 276616 w 364210"/>
                  <a:gd name="connsiteY159" fmla="*/ 323003 h 481249"/>
                  <a:gd name="connsiteX160" fmla="*/ 269366 w 364210"/>
                  <a:gd name="connsiteY160" fmla="*/ 328256 h 481249"/>
                  <a:gd name="connsiteX161" fmla="*/ 262116 w 364210"/>
                  <a:gd name="connsiteY161" fmla="*/ 330253 h 481249"/>
                  <a:gd name="connsiteX162" fmla="*/ 256641 w 364210"/>
                  <a:gd name="connsiteY162" fmla="*/ 330253 h 481249"/>
                  <a:gd name="connsiteX163" fmla="*/ 220539 w 364210"/>
                  <a:gd name="connsiteY163" fmla="*/ 286678 h 481249"/>
                  <a:gd name="connsiteX164" fmla="*/ 218541 w 364210"/>
                  <a:gd name="connsiteY164" fmla="*/ 277504 h 481249"/>
                  <a:gd name="connsiteX165" fmla="*/ 216766 w 364210"/>
                  <a:gd name="connsiteY165" fmla="*/ 270254 h 481249"/>
                  <a:gd name="connsiteX166" fmla="*/ 216766 w 364210"/>
                  <a:gd name="connsiteY166" fmla="*/ 259305 h 481249"/>
                  <a:gd name="connsiteX167" fmla="*/ 211069 w 364210"/>
                  <a:gd name="connsiteY167" fmla="*/ 254052 h 481249"/>
                  <a:gd name="connsiteX168" fmla="*/ 211069 w 364210"/>
                  <a:gd name="connsiteY168" fmla="*/ 230156 h 481249"/>
                  <a:gd name="connsiteX169" fmla="*/ 238664 w 364210"/>
                  <a:gd name="connsiteY169" fmla="*/ 204781 h 481249"/>
                  <a:gd name="connsiteX170" fmla="*/ 280242 w 364210"/>
                  <a:gd name="connsiteY170" fmla="*/ 174152 h 481249"/>
                  <a:gd name="connsiteX171" fmla="*/ 309390 w 364210"/>
                  <a:gd name="connsiteY171" fmla="*/ 152254 h 481249"/>
                  <a:gd name="connsiteX172" fmla="*/ 342016 w 364210"/>
                  <a:gd name="connsiteY172" fmla="*/ 99505 h 481249"/>
                  <a:gd name="connsiteX173" fmla="*/ 364210 w 364210"/>
                  <a:gd name="connsiteY173" fmla="*/ 79900 h 48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364210" h="481249">
                    <a:moveTo>
                      <a:pt x="364210" y="79900"/>
                    </a:moveTo>
                    <a:lnTo>
                      <a:pt x="338835" y="79900"/>
                    </a:lnTo>
                    <a:lnTo>
                      <a:pt x="316936" y="52527"/>
                    </a:lnTo>
                    <a:lnTo>
                      <a:pt x="309686" y="54302"/>
                    </a:lnTo>
                    <a:lnTo>
                      <a:pt x="302436" y="56078"/>
                    </a:lnTo>
                    <a:lnTo>
                      <a:pt x="294964" y="56078"/>
                    </a:lnTo>
                    <a:lnTo>
                      <a:pt x="289711" y="48828"/>
                    </a:lnTo>
                    <a:lnTo>
                      <a:pt x="287714" y="41578"/>
                    </a:lnTo>
                    <a:lnTo>
                      <a:pt x="280464" y="39802"/>
                    </a:lnTo>
                    <a:lnTo>
                      <a:pt x="271512" y="36325"/>
                    </a:lnTo>
                    <a:lnTo>
                      <a:pt x="264262" y="30628"/>
                    </a:lnTo>
                    <a:lnTo>
                      <a:pt x="258565" y="23378"/>
                    </a:lnTo>
                    <a:lnTo>
                      <a:pt x="255088" y="16128"/>
                    </a:lnTo>
                    <a:lnTo>
                      <a:pt x="247838" y="12429"/>
                    </a:lnTo>
                    <a:lnTo>
                      <a:pt x="240366" y="8952"/>
                    </a:lnTo>
                    <a:lnTo>
                      <a:pt x="231636" y="7176"/>
                    </a:lnTo>
                    <a:lnTo>
                      <a:pt x="224164" y="3477"/>
                    </a:lnTo>
                    <a:lnTo>
                      <a:pt x="216914" y="0"/>
                    </a:lnTo>
                    <a:lnTo>
                      <a:pt x="209663" y="0"/>
                    </a:lnTo>
                    <a:lnTo>
                      <a:pt x="202413" y="0"/>
                    </a:lnTo>
                    <a:lnTo>
                      <a:pt x="195163" y="0"/>
                    </a:lnTo>
                    <a:lnTo>
                      <a:pt x="187691" y="1554"/>
                    </a:lnTo>
                    <a:lnTo>
                      <a:pt x="180441" y="5253"/>
                    </a:lnTo>
                    <a:lnTo>
                      <a:pt x="173190" y="7250"/>
                    </a:lnTo>
                    <a:lnTo>
                      <a:pt x="176224" y="15758"/>
                    </a:lnTo>
                    <a:lnTo>
                      <a:pt x="194423" y="37435"/>
                    </a:lnTo>
                    <a:lnTo>
                      <a:pt x="192426" y="88260"/>
                    </a:lnTo>
                    <a:lnTo>
                      <a:pt x="158024" y="99209"/>
                    </a:lnTo>
                    <a:lnTo>
                      <a:pt x="105276" y="93956"/>
                    </a:lnTo>
                    <a:lnTo>
                      <a:pt x="54450" y="141009"/>
                    </a:lnTo>
                    <a:lnTo>
                      <a:pt x="47200" y="171859"/>
                    </a:lnTo>
                    <a:lnTo>
                      <a:pt x="52675" y="182808"/>
                    </a:lnTo>
                    <a:lnTo>
                      <a:pt x="54450" y="188283"/>
                    </a:lnTo>
                    <a:lnTo>
                      <a:pt x="32552" y="199232"/>
                    </a:lnTo>
                    <a:lnTo>
                      <a:pt x="16350" y="220909"/>
                    </a:lnTo>
                    <a:lnTo>
                      <a:pt x="12873" y="262708"/>
                    </a:lnTo>
                    <a:lnTo>
                      <a:pt x="9174" y="315457"/>
                    </a:lnTo>
                    <a:lnTo>
                      <a:pt x="0" y="335136"/>
                    </a:lnTo>
                    <a:lnTo>
                      <a:pt x="9174" y="331659"/>
                    </a:lnTo>
                    <a:lnTo>
                      <a:pt x="16424" y="327960"/>
                    </a:lnTo>
                    <a:lnTo>
                      <a:pt x="23674" y="324483"/>
                    </a:lnTo>
                    <a:lnTo>
                      <a:pt x="31146" y="320783"/>
                    </a:lnTo>
                    <a:lnTo>
                      <a:pt x="32700" y="313533"/>
                    </a:lnTo>
                    <a:lnTo>
                      <a:pt x="29223" y="306283"/>
                    </a:lnTo>
                    <a:lnTo>
                      <a:pt x="23748" y="299033"/>
                    </a:lnTo>
                    <a:lnTo>
                      <a:pt x="21751" y="291561"/>
                    </a:lnTo>
                    <a:lnTo>
                      <a:pt x="21751" y="284311"/>
                    </a:lnTo>
                    <a:lnTo>
                      <a:pt x="29223" y="279058"/>
                    </a:lnTo>
                    <a:lnTo>
                      <a:pt x="36473" y="277060"/>
                    </a:lnTo>
                    <a:lnTo>
                      <a:pt x="43723" y="279058"/>
                    </a:lnTo>
                    <a:lnTo>
                      <a:pt x="49198" y="286308"/>
                    </a:lnTo>
                    <a:lnTo>
                      <a:pt x="50973" y="293558"/>
                    </a:lnTo>
                    <a:lnTo>
                      <a:pt x="43723" y="300808"/>
                    </a:lnTo>
                    <a:lnTo>
                      <a:pt x="38470" y="308281"/>
                    </a:lnTo>
                    <a:lnTo>
                      <a:pt x="36473" y="315531"/>
                    </a:lnTo>
                    <a:lnTo>
                      <a:pt x="34697" y="322781"/>
                    </a:lnTo>
                    <a:lnTo>
                      <a:pt x="34697" y="330031"/>
                    </a:lnTo>
                    <a:lnTo>
                      <a:pt x="34697" y="337281"/>
                    </a:lnTo>
                    <a:lnTo>
                      <a:pt x="41947" y="337281"/>
                    </a:lnTo>
                    <a:lnTo>
                      <a:pt x="45647" y="330031"/>
                    </a:lnTo>
                    <a:lnTo>
                      <a:pt x="45647" y="322781"/>
                    </a:lnTo>
                    <a:lnTo>
                      <a:pt x="47422" y="315531"/>
                    </a:lnTo>
                    <a:lnTo>
                      <a:pt x="49198" y="308281"/>
                    </a:lnTo>
                    <a:lnTo>
                      <a:pt x="56670" y="302584"/>
                    </a:lnTo>
                    <a:lnTo>
                      <a:pt x="63920" y="306283"/>
                    </a:lnTo>
                    <a:lnTo>
                      <a:pt x="65696" y="313533"/>
                    </a:lnTo>
                    <a:lnTo>
                      <a:pt x="63920" y="320783"/>
                    </a:lnTo>
                    <a:lnTo>
                      <a:pt x="60221" y="328034"/>
                    </a:lnTo>
                    <a:lnTo>
                      <a:pt x="58223" y="335284"/>
                    </a:lnTo>
                    <a:lnTo>
                      <a:pt x="58223" y="342756"/>
                    </a:lnTo>
                    <a:lnTo>
                      <a:pt x="60221" y="350006"/>
                    </a:lnTo>
                    <a:lnTo>
                      <a:pt x="61996" y="357256"/>
                    </a:lnTo>
                    <a:lnTo>
                      <a:pt x="69247" y="355481"/>
                    </a:lnTo>
                    <a:lnTo>
                      <a:pt x="76497" y="350006"/>
                    </a:lnTo>
                    <a:lnTo>
                      <a:pt x="78494" y="342756"/>
                    </a:lnTo>
                    <a:lnTo>
                      <a:pt x="82193" y="335284"/>
                    </a:lnTo>
                    <a:lnTo>
                      <a:pt x="89443" y="328034"/>
                    </a:lnTo>
                    <a:lnTo>
                      <a:pt x="96694" y="324557"/>
                    </a:lnTo>
                    <a:lnTo>
                      <a:pt x="103944" y="326332"/>
                    </a:lnTo>
                    <a:lnTo>
                      <a:pt x="111416" y="331807"/>
                    </a:lnTo>
                    <a:lnTo>
                      <a:pt x="114893" y="339057"/>
                    </a:lnTo>
                    <a:lnTo>
                      <a:pt x="114893" y="346307"/>
                    </a:lnTo>
                    <a:lnTo>
                      <a:pt x="112896" y="353557"/>
                    </a:lnTo>
                    <a:lnTo>
                      <a:pt x="111342" y="361029"/>
                    </a:lnTo>
                    <a:lnTo>
                      <a:pt x="107643" y="368280"/>
                    </a:lnTo>
                    <a:lnTo>
                      <a:pt x="105645" y="375530"/>
                    </a:lnTo>
                    <a:lnTo>
                      <a:pt x="98395" y="375530"/>
                    </a:lnTo>
                    <a:lnTo>
                      <a:pt x="91145" y="375530"/>
                    </a:lnTo>
                    <a:lnTo>
                      <a:pt x="85670" y="382780"/>
                    </a:lnTo>
                    <a:lnTo>
                      <a:pt x="89370" y="390030"/>
                    </a:lnTo>
                    <a:lnTo>
                      <a:pt x="89370" y="397280"/>
                    </a:lnTo>
                    <a:lnTo>
                      <a:pt x="82119" y="402977"/>
                    </a:lnTo>
                    <a:lnTo>
                      <a:pt x="74869" y="402977"/>
                    </a:lnTo>
                    <a:lnTo>
                      <a:pt x="67397" y="399278"/>
                    </a:lnTo>
                    <a:lnTo>
                      <a:pt x="60147" y="399278"/>
                    </a:lnTo>
                    <a:lnTo>
                      <a:pt x="56670" y="406528"/>
                    </a:lnTo>
                    <a:lnTo>
                      <a:pt x="52971" y="414000"/>
                    </a:lnTo>
                    <a:lnTo>
                      <a:pt x="50973" y="421250"/>
                    </a:lnTo>
                    <a:lnTo>
                      <a:pt x="47496" y="428500"/>
                    </a:lnTo>
                    <a:lnTo>
                      <a:pt x="45721" y="435751"/>
                    </a:lnTo>
                    <a:lnTo>
                      <a:pt x="42021" y="443001"/>
                    </a:lnTo>
                    <a:lnTo>
                      <a:pt x="38544" y="450473"/>
                    </a:lnTo>
                    <a:lnTo>
                      <a:pt x="36547" y="457723"/>
                    </a:lnTo>
                    <a:lnTo>
                      <a:pt x="36547" y="464973"/>
                    </a:lnTo>
                    <a:lnTo>
                      <a:pt x="40024" y="472223"/>
                    </a:lnTo>
                    <a:lnTo>
                      <a:pt x="47496" y="479474"/>
                    </a:lnTo>
                    <a:lnTo>
                      <a:pt x="54746" y="481249"/>
                    </a:lnTo>
                    <a:lnTo>
                      <a:pt x="61996" y="479474"/>
                    </a:lnTo>
                    <a:lnTo>
                      <a:pt x="69247" y="475996"/>
                    </a:lnTo>
                    <a:lnTo>
                      <a:pt x="76497" y="473999"/>
                    </a:lnTo>
                    <a:lnTo>
                      <a:pt x="85670" y="475996"/>
                    </a:lnTo>
                    <a:lnTo>
                      <a:pt x="93143" y="477550"/>
                    </a:lnTo>
                    <a:lnTo>
                      <a:pt x="100393" y="477550"/>
                    </a:lnTo>
                    <a:lnTo>
                      <a:pt x="107643" y="475996"/>
                    </a:lnTo>
                    <a:lnTo>
                      <a:pt x="114893" y="475996"/>
                    </a:lnTo>
                    <a:lnTo>
                      <a:pt x="122143" y="475996"/>
                    </a:lnTo>
                    <a:lnTo>
                      <a:pt x="129615" y="473999"/>
                    </a:lnTo>
                    <a:lnTo>
                      <a:pt x="136866" y="468524"/>
                    </a:lnTo>
                    <a:lnTo>
                      <a:pt x="151292" y="457797"/>
                    </a:lnTo>
                    <a:lnTo>
                      <a:pt x="154991" y="450547"/>
                    </a:lnTo>
                    <a:lnTo>
                      <a:pt x="158468" y="443075"/>
                    </a:lnTo>
                    <a:lnTo>
                      <a:pt x="156693" y="435825"/>
                    </a:lnTo>
                    <a:lnTo>
                      <a:pt x="152994" y="428574"/>
                    </a:lnTo>
                    <a:lnTo>
                      <a:pt x="152994" y="421324"/>
                    </a:lnTo>
                    <a:lnTo>
                      <a:pt x="158468" y="414074"/>
                    </a:lnTo>
                    <a:lnTo>
                      <a:pt x="165940" y="412077"/>
                    </a:lnTo>
                    <a:lnTo>
                      <a:pt x="173190" y="412077"/>
                    </a:lnTo>
                    <a:lnTo>
                      <a:pt x="180441" y="414074"/>
                    </a:lnTo>
                    <a:lnTo>
                      <a:pt x="187691" y="417551"/>
                    </a:lnTo>
                    <a:lnTo>
                      <a:pt x="194941" y="419327"/>
                    </a:lnTo>
                    <a:lnTo>
                      <a:pt x="202413" y="419327"/>
                    </a:lnTo>
                    <a:lnTo>
                      <a:pt x="209663" y="419327"/>
                    </a:lnTo>
                    <a:lnTo>
                      <a:pt x="216914" y="417551"/>
                    </a:lnTo>
                    <a:lnTo>
                      <a:pt x="224164" y="414074"/>
                    </a:lnTo>
                    <a:lnTo>
                      <a:pt x="231414" y="406602"/>
                    </a:lnTo>
                    <a:lnTo>
                      <a:pt x="236888" y="397428"/>
                    </a:lnTo>
                    <a:lnTo>
                      <a:pt x="244139" y="392176"/>
                    </a:lnTo>
                    <a:lnTo>
                      <a:pt x="253312" y="388698"/>
                    </a:lnTo>
                    <a:lnTo>
                      <a:pt x="262264" y="384999"/>
                    </a:lnTo>
                    <a:lnTo>
                      <a:pt x="269514" y="384999"/>
                    </a:lnTo>
                    <a:lnTo>
                      <a:pt x="276764" y="390252"/>
                    </a:lnTo>
                    <a:lnTo>
                      <a:pt x="280464" y="397502"/>
                    </a:lnTo>
                    <a:lnTo>
                      <a:pt x="287714" y="404974"/>
                    </a:lnTo>
                    <a:lnTo>
                      <a:pt x="289711" y="404974"/>
                    </a:lnTo>
                    <a:lnTo>
                      <a:pt x="293188" y="397502"/>
                    </a:lnTo>
                    <a:lnTo>
                      <a:pt x="296887" y="390252"/>
                    </a:lnTo>
                    <a:lnTo>
                      <a:pt x="302140" y="383002"/>
                    </a:lnTo>
                    <a:lnTo>
                      <a:pt x="302140" y="375752"/>
                    </a:lnTo>
                    <a:lnTo>
                      <a:pt x="302140" y="368501"/>
                    </a:lnTo>
                    <a:lnTo>
                      <a:pt x="302140" y="361251"/>
                    </a:lnTo>
                    <a:lnTo>
                      <a:pt x="305839" y="353779"/>
                    </a:lnTo>
                    <a:lnTo>
                      <a:pt x="305839" y="346529"/>
                    </a:lnTo>
                    <a:lnTo>
                      <a:pt x="302140" y="339279"/>
                    </a:lnTo>
                    <a:lnTo>
                      <a:pt x="305839" y="332029"/>
                    </a:lnTo>
                    <a:lnTo>
                      <a:pt x="311314" y="324778"/>
                    </a:lnTo>
                    <a:lnTo>
                      <a:pt x="305839" y="317306"/>
                    </a:lnTo>
                    <a:lnTo>
                      <a:pt x="298589" y="310056"/>
                    </a:lnTo>
                    <a:lnTo>
                      <a:pt x="291339" y="310056"/>
                    </a:lnTo>
                    <a:lnTo>
                      <a:pt x="283867" y="315753"/>
                    </a:lnTo>
                    <a:lnTo>
                      <a:pt x="276616" y="323003"/>
                    </a:lnTo>
                    <a:lnTo>
                      <a:pt x="269366" y="328256"/>
                    </a:lnTo>
                    <a:lnTo>
                      <a:pt x="262116" y="330253"/>
                    </a:lnTo>
                    <a:lnTo>
                      <a:pt x="256641" y="330253"/>
                    </a:lnTo>
                    <a:lnTo>
                      <a:pt x="220539" y="286678"/>
                    </a:lnTo>
                    <a:lnTo>
                      <a:pt x="218541" y="277504"/>
                    </a:lnTo>
                    <a:lnTo>
                      <a:pt x="216766" y="270254"/>
                    </a:lnTo>
                    <a:lnTo>
                      <a:pt x="216766" y="259305"/>
                    </a:lnTo>
                    <a:lnTo>
                      <a:pt x="211069" y="254052"/>
                    </a:lnTo>
                    <a:lnTo>
                      <a:pt x="211069" y="230156"/>
                    </a:lnTo>
                    <a:lnTo>
                      <a:pt x="238664" y="204781"/>
                    </a:lnTo>
                    <a:lnTo>
                      <a:pt x="280242" y="174152"/>
                    </a:lnTo>
                    <a:lnTo>
                      <a:pt x="309390" y="152254"/>
                    </a:lnTo>
                    <a:lnTo>
                      <a:pt x="342016" y="99505"/>
                    </a:lnTo>
                    <a:lnTo>
                      <a:pt x="364210" y="79900"/>
                    </a:lnTo>
                  </a:path>
                </a:pathLst>
              </a:custGeom>
              <a:solidFill>
                <a:srgbClr val="338573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59466358-AECC-49F3-9EE7-C1840DE3DF4A}"/>
                  </a:ext>
                </a:extLst>
              </p:cNvPr>
              <p:cNvSpPr/>
              <p:nvPr/>
            </p:nvSpPr>
            <p:spPr>
              <a:xfrm>
                <a:off x="1774405" y="3429193"/>
                <a:ext cx="306504" cy="685142"/>
              </a:xfrm>
              <a:custGeom>
                <a:avLst/>
                <a:gdLst>
                  <a:gd name="connsiteX0" fmla="*/ 45868 w 306504"/>
                  <a:gd name="connsiteY0" fmla="*/ 4069 h 685142"/>
                  <a:gd name="connsiteX1" fmla="*/ 53119 w 306504"/>
                  <a:gd name="connsiteY1" fmla="*/ 9322 h 685142"/>
                  <a:gd name="connsiteX2" fmla="*/ 60369 w 306504"/>
                  <a:gd name="connsiteY2" fmla="*/ 15018 h 685142"/>
                  <a:gd name="connsiteX3" fmla="*/ 66065 w 306504"/>
                  <a:gd name="connsiteY3" fmla="*/ 22268 h 685142"/>
                  <a:gd name="connsiteX4" fmla="*/ 67619 w 306504"/>
                  <a:gd name="connsiteY4" fmla="*/ 29519 h 685142"/>
                  <a:gd name="connsiteX5" fmla="*/ 69617 w 306504"/>
                  <a:gd name="connsiteY5" fmla="*/ 36769 h 685142"/>
                  <a:gd name="connsiteX6" fmla="*/ 64142 w 306504"/>
                  <a:gd name="connsiteY6" fmla="*/ 44019 h 685142"/>
                  <a:gd name="connsiteX7" fmla="*/ 66139 w 306504"/>
                  <a:gd name="connsiteY7" fmla="*/ 51491 h 685142"/>
                  <a:gd name="connsiteX8" fmla="*/ 66139 w 306504"/>
                  <a:gd name="connsiteY8" fmla="*/ 58741 h 685142"/>
                  <a:gd name="connsiteX9" fmla="*/ 67693 w 306504"/>
                  <a:gd name="connsiteY9" fmla="*/ 65991 h 685142"/>
                  <a:gd name="connsiteX10" fmla="*/ 71392 w 306504"/>
                  <a:gd name="connsiteY10" fmla="*/ 73242 h 685142"/>
                  <a:gd name="connsiteX11" fmla="*/ 71392 w 306504"/>
                  <a:gd name="connsiteY11" fmla="*/ 80492 h 685142"/>
                  <a:gd name="connsiteX12" fmla="*/ 73390 w 306504"/>
                  <a:gd name="connsiteY12" fmla="*/ 87964 h 685142"/>
                  <a:gd name="connsiteX13" fmla="*/ 75165 w 306504"/>
                  <a:gd name="connsiteY13" fmla="*/ 95214 h 685142"/>
                  <a:gd name="connsiteX14" fmla="*/ 75165 w 306504"/>
                  <a:gd name="connsiteY14" fmla="*/ 102464 h 685142"/>
                  <a:gd name="connsiteX15" fmla="*/ 75165 w 306504"/>
                  <a:gd name="connsiteY15" fmla="*/ 109714 h 685142"/>
                  <a:gd name="connsiteX16" fmla="*/ 82415 w 306504"/>
                  <a:gd name="connsiteY16" fmla="*/ 116965 h 685142"/>
                  <a:gd name="connsiteX17" fmla="*/ 85892 w 306504"/>
                  <a:gd name="connsiteY17" fmla="*/ 124215 h 685142"/>
                  <a:gd name="connsiteX18" fmla="*/ 84339 w 306504"/>
                  <a:gd name="connsiteY18" fmla="*/ 131687 h 685142"/>
                  <a:gd name="connsiteX19" fmla="*/ 91589 w 306504"/>
                  <a:gd name="connsiteY19" fmla="*/ 133241 h 685142"/>
                  <a:gd name="connsiteX20" fmla="*/ 98839 w 306504"/>
                  <a:gd name="connsiteY20" fmla="*/ 136940 h 685142"/>
                  <a:gd name="connsiteX21" fmla="*/ 102538 w 306504"/>
                  <a:gd name="connsiteY21" fmla="*/ 144190 h 685142"/>
                  <a:gd name="connsiteX22" fmla="*/ 109788 w 306504"/>
                  <a:gd name="connsiteY22" fmla="*/ 149886 h 685142"/>
                  <a:gd name="connsiteX23" fmla="*/ 117039 w 306504"/>
                  <a:gd name="connsiteY23" fmla="*/ 151440 h 685142"/>
                  <a:gd name="connsiteX24" fmla="*/ 124289 w 306504"/>
                  <a:gd name="connsiteY24" fmla="*/ 149886 h 685142"/>
                  <a:gd name="connsiteX25" fmla="*/ 131539 w 306504"/>
                  <a:gd name="connsiteY25" fmla="*/ 153363 h 685142"/>
                  <a:gd name="connsiteX26" fmla="*/ 139011 w 306504"/>
                  <a:gd name="connsiteY26" fmla="*/ 157063 h 685142"/>
                  <a:gd name="connsiteX27" fmla="*/ 146261 w 306504"/>
                  <a:gd name="connsiteY27" fmla="*/ 162315 h 685142"/>
                  <a:gd name="connsiteX28" fmla="*/ 153511 w 306504"/>
                  <a:gd name="connsiteY28" fmla="*/ 166014 h 685142"/>
                  <a:gd name="connsiteX29" fmla="*/ 160762 w 306504"/>
                  <a:gd name="connsiteY29" fmla="*/ 167790 h 685142"/>
                  <a:gd name="connsiteX30" fmla="*/ 168012 w 306504"/>
                  <a:gd name="connsiteY30" fmla="*/ 169565 h 685142"/>
                  <a:gd name="connsiteX31" fmla="*/ 175484 w 306504"/>
                  <a:gd name="connsiteY31" fmla="*/ 171563 h 685142"/>
                  <a:gd name="connsiteX32" fmla="*/ 182734 w 306504"/>
                  <a:gd name="connsiteY32" fmla="*/ 175262 h 685142"/>
                  <a:gd name="connsiteX33" fmla="*/ 189984 w 306504"/>
                  <a:gd name="connsiteY33" fmla="*/ 178739 h 685142"/>
                  <a:gd name="connsiteX34" fmla="*/ 197234 w 306504"/>
                  <a:gd name="connsiteY34" fmla="*/ 184214 h 685142"/>
                  <a:gd name="connsiteX35" fmla="*/ 204485 w 306504"/>
                  <a:gd name="connsiteY35" fmla="*/ 185989 h 685142"/>
                  <a:gd name="connsiteX36" fmla="*/ 211957 w 306504"/>
                  <a:gd name="connsiteY36" fmla="*/ 189688 h 685142"/>
                  <a:gd name="connsiteX37" fmla="*/ 219207 w 306504"/>
                  <a:gd name="connsiteY37" fmla="*/ 189688 h 685142"/>
                  <a:gd name="connsiteX38" fmla="*/ 226457 w 306504"/>
                  <a:gd name="connsiteY38" fmla="*/ 189688 h 685142"/>
                  <a:gd name="connsiteX39" fmla="*/ 235409 w 306504"/>
                  <a:gd name="connsiteY39" fmla="*/ 191464 h 685142"/>
                  <a:gd name="connsiteX40" fmla="*/ 242659 w 306504"/>
                  <a:gd name="connsiteY40" fmla="*/ 191464 h 685142"/>
                  <a:gd name="connsiteX41" fmla="*/ 249909 w 306504"/>
                  <a:gd name="connsiteY41" fmla="*/ 191464 h 685142"/>
                  <a:gd name="connsiteX42" fmla="*/ 257159 w 306504"/>
                  <a:gd name="connsiteY42" fmla="*/ 189688 h 685142"/>
                  <a:gd name="connsiteX43" fmla="*/ 264632 w 306504"/>
                  <a:gd name="connsiteY43" fmla="*/ 191464 h 685142"/>
                  <a:gd name="connsiteX44" fmla="*/ 268109 w 306504"/>
                  <a:gd name="connsiteY44" fmla="*/ 198714 h 685142"/>
                  <a:gd name="connsiteX45" fmla="*/ 271808 w 306504"/>
                  <a:gd name="connsiteY45" fmla="*/ 205964 h 685142"/>
                  <a:gd name="connsiteX46" fmla="*/ 279058 w 306504"/>
                  <a:gd name="connsiteY46" fmla="*/ 207962 h 685142"/>
                  <a:gd name="connsiteX47" fmla="*/ 288232 w 306504"/>
                  <a:gd name="connsiteY47" fmla="*/ 204263 h 685142"/>
                  <a:gd name="connsiteX48" fmla="*/ 295482 w 306504"/>
                  <a:gd name="connsiteY48" fmla="*/ 198788 h 685142"/>
                  <a:gd name="connsiteX49" fmla="*/ 302732 w 306504"/>
                  <a:gd name="connsiteY49" fmla="*/ 198788 h 685142"/>
                  <a:gd name="connsiteX50" fmla="*/ 304507 w 306504"/>
                  <a:gd name="connsiteY50" fmla="*/ 206038 h 685142"/>
                  <a:gd name="connsiteX51" fmla="*/ 304507 w 306504"/>
                  <a:gd name="connsiteY51" fmla="*/ 213288 h 685142"/>
                  <a:gd name="connsiteX52" fmla="*/ 306505 w 306504"/>
                  <a:gd name="connsiteY52" fmla="*/ 220539 h 685142"/>
                  <a:gd name="connsiteX53" fmla="*/ 306505 w 306504"/>
                  <a:gd name="connsiteY53" fmla="*/ 228011 h 685142"/>
                  <a:gd name="connsiteX54" fmla="*/ 301030 w 306504"/>
                  <a:gd name="connsiteY54" fmla="*/ 235261 h 685142"/>
                  <a:gd name="connsiteX55" fmla="*/ 295556 w 306504"/>
                  <a:gd name="connsiteY55" fmla="*/ 242511 h 685142"/>
                  <a:gd name="connsiteX56" fmla="*/ 292079 w 306504"/>
                  <a:gd name="connsiteY56" fmla="*/ 249761 h 685142"/>
                  <a:gd name="connsiteX57" fmla="*/ 288379 w 306504"/>
                  <a:gd name="connsiteY57" fmla="*/ 257011 h 685142"/>
                  <a:gd name="connsiteX58" fmla="*/ 284902 w 306504"/>
                  <a:gd name="connsiteY58" fmla="*/ 264484 h 685142"/>
                  <a:gd name="connsiteX59" fmla="*/ 284902 w 306504"/>
                  <a:gd name="connsiteY59" fmla="*/ 271734 h 685142"/>
                  <a:gd name="connsiteX60" fmla="*/ 284902 w 306504"/>
                  <a:gd name="connsiteY60" fmla="*/ 278984 h 685142"/>
                  <a:gd name="connsiteX61" fmla="*/ 282905 w 306504"/>
                  <a:gd name="connsiteY61" fmla="*/ 286234 h 685142"/>
                  <a:gd name="connsiteX62" fmla="*/ 279206 w 306504"/>
                  <a:gd name="connsiteY62" fmla="*/ 293484 h 685142"/>
                  <a:gd name="connsiteX63" fmla="*/ 271956 w 306504"/>
                  <a:gd name="connsiteY63" fmla="*/ 293484 h 685142"/>
                  <a:gd name="connsiteX64" fmla="*/ 266703 w 306504"/>
                  <a:gd name="connsiteY64" fmla="*/ 286234 h 685142"/>
                  <a:gd name="connsiteX65" fmla="*/ 259231 w 306504"/>
                  <a:gd name="connsiteY65" fmla="*/ 278984 h 685142"/>
                  <a:gd name="connsiteX66" fmla="*/ 251981 w 306504"/>
                  <a:gd name="connsiteY66" fmla="*/ 277208 h 685142"/>
                  <a:gd name="connsiteX67" fmla="*/ 249983 w 306504"/>
                  <a:gd name="connsiteY67" fmla="*/ 284459 h 685142"/>
                  <a:gd name="connsiteX68" fmla="*/ 249983 w 306504"/>
                  <a:gd name="connsiteY68" fmla="*/ 291931 h 685142"/>
                  <a:gd name="connsiteX69" fmla="*/ 248430 w 306504"/>
                  <a:gd name="connsiteY69" fmla="*/ 299181 h 685142"/>
                  <a:gd name="connsiteX70" fmla="*/ 246432 w 306504"/>
                  <a:gd name="connsiteY70" fmla="*/ 306431 h 685142"/>
                  <a:gd name="connsiteX71" fmla="*/ 246432 w 306504"/>
                  <a:gd name="connsiteY71" fmla="*/ 313681 h 685142"/>
                  <a:gd name="connsiteX72" fmla="*/ 248430 w 306504"/>
                  <a:gd name="connsiteY72" fmla="*/ 320931 h 685142"/>
                  <a:gd name="connsiteX73" fmla="*/ 249983 w 306504"/>
                  <a:gd name="connsiteY73" fmla="*/ 329883 h 685142"/>
                  <a:gd name="connsiteX74" fmla="*/ 249983 w 306504"/>
                  <a:gd name="connsiteY74" fmla="*/ 337133 h 685142"/>
                  <a:gd name="connsiteX75" fmla="*/ 253682 w 306504"/>
                  <a:gd name="connsiteY75" fmla="*/ 344606 h 685142"/>
                  <a:gd name="connsiteX76" fmla="*/ 255680 w 306504"/>
                  <a:gd name="connsiteY76" fmla="*/ 351856 h 685142"/>
                  <a:gd name="connsiteX77" fmla="*/ 257233 w 306504"/>
                  <a:gd name="connsiteY77" fmla="*/ 359106 h 685142"/>
                  <a:gd name="connsiteX78" fmla="*/ 257233 w 306504"/>
                  <a:gd name="connsiteY78" fmla="*/ 366356 h 685142"/>
                  <a:gd name="connsiteX79" fmla="*/ 257233 w 306504"/>
                  <a:gd name="connsiteY79" fmla="*/ 373606 h 685142"/>
                  <a:gd name="connsiteX80" fmla="*/ 257233 w 306504"/>
                  <a:gd name="connsiteY80" fmla="*/ 380856 h 685142"/>
                  <a:gd name="connsiteX81" fmla="*/ 257233 w 306504"/>
                  <a:gd name="connsiteY81" fmla="*/ 388329 h 685142"/>
                  <a:gd name="connsiteX82" fmla="*/ 255680 w 306504"/>
                  <a:gd name="connsiteY82" fmla="*/ 395579 h 685142"/>
                  <a:gd name="connsiteX83" fmla="*/ 255680 w 306504"/>
                  <a:gd name="connsiteY83" fmla="*/ 402829 h 685142"/>
                  <a:gd name="connsiteX84" fmla="*/ 253682 w 306504"/>
                  <a:gd name="connsiteY84" fmla="*/ 410079 h 685142"/>
                  <a:gd name="connsiteX85" fmla="*/ 253682 w 306504"/>
                  <a:gd name="connsiteY85" fmla="*/ 417329 h 685142"/>
                  <a:gd name="connsiteX86" fmla="*/ 253682 w 306504"/>
                  <a:gd name="connsiteY86" fmla="*/ 424579 h 685142"/>
                  <a:gd name="connsiteX87" fmla="*/ 251907 w 306504"/>
                  <a:gd name="connsiteY87" fmla="*/ 432052 h 685142"/>
                  <a:gd name="connsiteX88" fmla="*/ 251907 w 306504"/>
                  <a:gd name="connsiteY88" fmla="*/ 439302 h 685142"/>
                  <a:gd name="connsiteX89" fmla="*/ 249909 w 306504"/>
                  <a:gd name="connsiteY89" fmla="*/ 446552 h 685142"/>
                  <a:gd name="connsiteX90" fmla="*/ 249909 w 306504"/>
                  <a:gd name="connsiteY90" fmla="*/ 453802 h 685142"/>
                  <a:gd name="connsiteX91" fmla="*/ 248356 w 306504"/>
                  <a:gd name="connsiteY91" fmla="*/ 461052 h 685142"/>
                  <a:gd name="connsiteX92" fmla="*/ 248356 w 306504"/>
                  <a:gd name="connsiteY92" fmla="*/ 468524 h 685142"/>
                  <a:gd name="connsiteX93" fmla="*/ 248356 w 306504"/>
                  <a:gd name="connsiteY93" fmla="*/ 475775 h 685142"/>
                  <a:gd name="connsiteX94" fmla="*/ 249909 w 306504"/>
                  <a:gd name="connsiteY94" fmla="*/ 483025 h 685142"/>
                  <a:gd name="connsiteX95" fmla="*/ 251907 w 306504"/>
                  <a:gd name="connsiteY95" fmla="*/ 490275 h 685142"/>
                  <a:gd name="connsiteX96" fmla="*/ 251907 w 306504"/>
                  <a:gd name="connsiteY96" fmla="*/ 497525 h 685142"/>
                  <a:gd name="connsiteX97" fmla="*/ 251907 w 306504"/>
                  <a:gd name="connsiteY97" fmla="*/ 506699 h 685142"/>
                  <a:gd name="connsiteX98" fmla="*/ 255606 w 306504"/>
                  <a:gd name="connsiteY98" fmla="*/ 521347 h 685142"/>
                  <a:gd name="connsiteX99" fmla="*/ 257159 w 306504"/>
                  <a:gd name="connsiteY99" fmla="*/ 528597 h 685142"/>
                  <a:gd name="connsiteX100" fmla="*/ 257159 w 306504"/>
                  <a:gd name="connsiteY100" fmla="*/ 535847 h 685142"/>
                  <a:gd name="connsiteX101" fmla="*/ 257159 w 306504"/>
                  <a:gd name="connsiteY101" fmla="*/ 543098 h 685142"/>
                  <a:gd name="connsiteX102" fmla="*/ 260858 w 306504"/>
                  <a:gd name="connsiteY102" fmla="*/ 552049 h 685142"/>
                  <a:gd name="connsiteX103" fmla="*/ 262856 w 306504"/>
                  <a:gd name="connsiteY103" fmla="*/ 559300 h 685142"/>
                  <a:gd name="connsiteX104" fmla="*/ 264632 w 306504"/>
                  <a:gd name="connsiteY104" fmla="*/ 566550 h 685142"/>
                  <a:gd name="connsiteX105" fmla="*/ 262856 w 306504"/>
                  <a:gd name="connsiteY105" fmla="*/ 574022 h 685142"/>
                  <a:gd name="connsiteX106" fmla="*/ 257159 w 306504"/>
                  <a:gd name="connsiteY106" fmla="*/ 581272 h 685142"/>
                  <a:gd name="connsiteX107" fmla="*/ 255606 w 306504"/>
                  <a:gd name="connsiteY107" fmla="*/ 588522 h 685142"/>
                  <a:gd name="connsiteX108" fmla="*/ 249909 w 306504"/>
                  <a:gd name="connsiteY108" fmla="*/ 595772 h 685142"/>
                  <a:gd name="connsiteX109" fmla="*/ 244657 w 306504"/>
                  <a:gd name="connsiteY109" fmla="*/ 603023 h 685142"/>
                  <a:gd name="connsiteX110" fmla="*/ 244657 w 306504"/>
                  <a:gd name="connsiteY110" fmla="*/ 610495 h 685142"/>
                  <a:gd name="connsiteX111" fmla="*/ 248356 w 306504"/>
                  <a:gd name="connsiteY111" fmla="*/ 617745 h 685142"/>
                  <a:gd name="connsiteX112" fmla="*/ 248356 w 306504"/>
                  <a:gd name="connsiteY112" fmla="*/ 624995 h 685142"/>
                  <a:gd name="connsiteX113" fmla="*/ 246358 w 306504"/>
                  <a:gd name="connsiteY113" fmla="*/ 632245 h 685142"/>
                  <a:gd name="connsiteX114" fmla="*/ 246358 w 306504"/>
                  <a:gd name="connsiteY114" fmla="*/ 639496 h 685142"/>
                  <a:gd name="connsiteX115" fmla="*/ 249835 w 306504"/>
                  <a:gd name="connsiteY115" fmla="*/ 646746 h 685142"/>
                  <a:gd name="connsiteX116" fmla="*/ 253534 w 306504"/>
                  <a:gd name="connsiteY116" fmla="*/ 654218 h 685142"/>
                  <a:gd name="connsiteX117" fmla="*/ 253534 w 306504"/>
                  <a:gd name="connsiteY117" fmla="*/ 661468 h 685142"/>
                  <a:gd name="connsiteX118" fmla="*/ 246284 w 306504"/>
                  <a:gd name="connsiteY118" fmla="*/ 666943 h 685142"/>
                  <a:gd name="connsiteX119" fmla="*/ 239034 w 306504"/>
                  <a:gd name="connsiteY119" fmla="*/ 666943 h 685142"/>
                  <a:gd name="connsiteX120" fmla="*/ 233559 w 306504"/>
                  <a:gd name="connsiteY120" fmla="*/ 674193 h 685142"/>
                  <a:gd name="connsiteX121" fmla="*/ 228085 w 306504"/>
                  <a:gd name="connsiteY121" fmla="*/ 681665 h 685142"/>
                  <a:gd name="connsiteX122" fmla="*/ 220835 w 306504"/>
                  <a:gd name="connsiteY122" fmla="*/ 685142 h 685142"/>
                  <a:gd name="connsiteX123" fmla="*/ 213362 w 306504"/>
                  <a:gd name="connsiteY123" fmla="*/ 683145 h 685142"/>
                  <a:gd name="connsiteX124" fmla="*/ 208110 w 306504"/>
                  <a:gd name="connsiteY124" fmla="*/ 675894 h 685142"/>
                  <a:gd name="connsiteX125" fmla="*/ 200860 w 306504"/>
                  <a:gd name="connsiteY125" fmla="*/ 672417 h 685142"/>
                  <a:gd name="connsiteX126" fmla="*/ 196495 w 306504"/>
                  <a:gd name="connsiteY126" fmla="*/ 668274 h 685142"/>
                  <a:gd name="connsiteX127" fmla="*/ 196495 w 306504"/>
                  <a:gd name="connsiteY127" fmla="*/ 661024 h 685142"/>
                  <a:gd name="connsiteX128" fmla="*/ 192796 w 306504"/>
                  <a:gd name="connsiteY128" fmla="*/ 653552 h 685142"/>
                  <a:gd name="connsiteX129" fmla="*/ 185545 w 306504"/>
                  <a:gd name="connsiteY129" fmla="*/ 646302 h 685142"/>
                  <a:gd name="connsiteX130" fmla="*/ 178295 w 306504"/>
                  <a:gd name="connsiteY130" fmla="*/ 642825 h 685142"/>
                  <a:gd name="connsiteX131" fmla="*/ 171045 w 306504"/>
                  <a:gd name="connsiteY131" fmla="*/ 639126 h 685142"/>
                  <a:gd name="connsiteX132" fmla="*/ 163795 w 306504"/>
                  <a:gd name="connsiteY132" fmla="*/ 639126 h 685142"/>
                  <a:gd name="connsiteX133" fmla="*/ 156323 w 306504"/>
                  <a:gd name="connsiteY133" fmla="*/ 640901 h 685142"/>
                  <a:gd name="connsiteX134" fmla="*/ 149073 w 306504"/>
                  <a:gd name="connsiteY134" fmla="*/ 642899 h 685142"/>
                  <a:gd name="connsiteX135" fmla="*/ 140121 w 306504"/>
                  <a:gd name="connsiteY135" fmla="*/ 642899 h 685142"/>
                  <a:gd name="connsiteX136" fmla="*/ 132871 w 306504"/>
                  <a:gd name="connsiteY136" fmla="*/ 642899 h 685142"/>
                  <a:gd name="connsiteX137" fmla="*/ 123697 w 306504"/>
                  <a:gd name="connsiteY137" fmla="*/ 642899 h 685142"/>
                  <a:gd name="connsiteX138" fmla="*/ 116447 w 306504"/>
                  <a:gd name="connsiteY138" fmla="*/ 642899 h 685142"/>
                  <a:gd name="connsiteX139" fmla="*/ 109197 w 306504"/>
                  <a:gd name="connsiteY139" fmla="*/ 640901 h 685142"/>
                  <a:gd name="connsiteX140" fmla="*/ 101724 w 306504"/>
                  <a:gd name="connsiteY140" fmla="*/ 635427 h 685142"/>
                  <a:gd name="connsiteX141" fmla="*/ 98247 w 306504"/>
                  <a:gd name="connsiteY141" fmla="*/ 628176 h 685142"/>
                  <a:gd name="connsiteX142" fmla="*/ 94548 w 306504"/>
                  <a:gd name="connsiteY142" fmla="*/ 620926 h 685142"/>
                  <a:gd name="connsiteX143" fmla="*/ 87298 w 306504"/>
                  <a:gd name="connsiteY143" fmla="*/ 613676 h 685142"/>
                  <a:gd name="connsiteX144" fmla="*/ 80048 w 306504"/>
                  <a:gd name="connsiteY144" fmla="*/ 608201 h 685142"/>
                  <a:gd name="connsiteX145" fmla="*/ 72798 w 306504"/>
                  <a:gd name="connsiteY145" fmla="*/ 604502 h 685142"/>
                  <a:gd name="connsiteX146" fmla="*/ 63846 w 306504"/>
                  <a:gd name="connsiteY146" fmla="*/ 606500 h 685142"/>
                  <a:gd name="connsiteX147" fmla="*/ 56374 w 306504"/>
                  <a:gd name="connsiteY147" fmla="*/ 604502 h 685142"/>
                  <a:gd name="connsiteX148" fmla="*/ 49124 w 306504"/>
                  <a:gd name="connsiteY148" fmla="*/ 602727 h 685142"/>
                  <a:gd name="connsiteX149" fmla="*/ 39950 w 306504"/>
                  <a:gd name="connsiteY149" fmla="*/ 600729 h 685142"/>
                  <a:gd name="connsiteX150" fmla="*/ 32700 w 306504"/>
                  <a:gd name="connsiteY150" fmla="*/ 597252 h 685142"/>
                  <a:gd name="connsiteX151" fmla="*/ 25450 w 306504"/>
                  <a:gd name="connsiteY151" fmla="*/ 595477 h 685142"/>
                  <a:gd name="connsiteX152" fmla="*/ 21751 w 306504"/>
                  <a:gd name="connsiteY152" fmla="*/ 588226 h 685142"/>
                  <a:gd name="connsiteX153" fmla="*/ 29001 w 306504"/>
                  <a:gd name="connsiteY153" fmla="*/ 582530 h 685142"/>
                  <a:gd name="connsiteX154" fmla="*/ 36473 w 306504"/>
                  <a:gd name="connsiteY154" fmla="*/ 580976 h 685142"/>
                  <a:gd name="connsiteX155" fmla="*/ 39950 w 306504"/>
                  <a:gd name="connsiteY155" fmla="*/ 573504 h 685142"/>
                  <a:gd name="connsiteX156" fmla="*/ 36473 w 306504"/>
                  <a:gd name="connsiteY156" fmla="*/ 566254 h 685142"/>
                  <a:gd name="connsiteX157" fmla="*/ 29001 w 306504"/>
                  <a:gd name="connsiteY157" fmla="*/ 564256 h 685142"/>
                  <a:gd name="connsiteX158" fmla="*/ 21751 w 306504"/>
                  <a:gd name="connsiteY158" fmla="*/ 567955 h 685142"/>
                  <a:gd name="connsiteX159" fmla="*/ 18273 w 306504"/>
                  <a:gd name="connsiteY159" fmla="*/ 560705 h 685142"/>
                  <a:gd name="connsiteX160" fmla="*/ 25524 w 306504"/>
                  <a:gd name="connsiteY160" fmla="*/ 557006 h 685142"/>
                  <a:gd name="connsiteX161" fmla="*/ 23748 w 306504"/>
                  <a:gd name="connsiteY161" fmla="*/ 549756 h 685142"/>
                  <a:gd name="connsiteX162" fmla="*/ 16498 w 306504"/>
                  <a:gd name="connsiteY162" fmla="*/ 551754 h 685142"/>
                  <a:gd name="connsiteX163" fmla="*/ 9248 w 306504"/>
                  <a:gd name="connsiteY163" fmla="*/ 555453 h 685142"/>
                  <a:gd name="connsiteX164" fmla="*/ 9248 w 306504"/>
                  <a:gd name="connsiteY164" fmla="*/ 547980 h 685142"/>
                  <a:gd name="connsiteX165" fmla="*/ 12725 w 306504"/>
                  <a:gd name="connsiteY165" fmla="*/ 540730 h 685142"/>
                  <a:gd name="connsiteX166" fmla="*/ 5475 w 306504"/>
                  <a:gd name="connsiteY166" fmla="*/ 535256 h 685142"/>
                  <a:gd name="connsiteX167" fmla="*/ 0 w 306504"/>
                  <a:gd name="connsiteY167" fmla="*/ 528005 h 685142"/>
                  <a:gd name="connsiteX168" fmla="*/ 5475 w 306504"/>
                  <a:gd name="connsiteY168" fmla="*/ 520533 h 685142"/>
                  <a:gd name="connsiteX169" fmla="*/ 12725 w 306504"/>
                  <a:gd name="connsiteY169" fmla="*/ 518980 h 685142"/>
                  <a:gd name="connsiteX170" fmla="*/ 21677 w 306504"/>
                  <a:gd name="connsiteY170" fmla="*/ 520533 h 685142"/>
                  <a:gd name="connsiteX171" fmla="*/ 28927 w 306504"/>
                  <a:gd name="connsiteY171" fmla="*/ 520533 h 685142"/>
                  <a:gd name="connsiteX172" fmla="*/ 34623 w 306504"/>
                  <a:gd name="connsiteY172" fmla="*/ 513283 h 685142"/>
                  <a:gd name="connsiteX173" fmla="*/ 34623 w 306504"/>
                  <a:gd name="connsiteY173" fmla="*/ 506033 h 685142"/>
                  <a:gd name="connsiteX174" fmla="*/ 36399 w 306504"/>
                  <a:gd name="connsiteY174" fmla="*/ 497081 h 685142"/>
                  <a:gd name="connsiteX175" fmla="*/ 38174 w 306504"/>
                  <a:gd name="connsiteY175" fmla="*/ 489831 h 685142"/>
                  <a:gd name="connsiteX176" fmla="*/ 39950 w 306504"/>
                  <a:gd name="connsiteY176" fmla="*/ 482581 h 685142"/>
                  <a:gd name="connsiteX177" fmla="*/ 45647 w 306504"/>
                  <a:gd name="connsiteY177" fmla="*/ 475331 h 685142"/>
                  <a:gd name="connsiteX178" fmla="*/ 52897 w 306504"/>
                  <a:gd name="connsiteY178" fmla="*/ 473333 h 685142"/>
                  <a:gd name="connsiteX179" fmla="*/ 60147 w 306504"/>
                  <a:gd name="connsiteY179" fmla="*/ 471558 h 685142"/>
                  <a:gd name="connsiteX180" fmla="*/ 67397 w 306504"/>
                  <a:gd name="connsiteY180" fmla="*/ 466083 h 685142"/>
                  <a:gd name="connsiteX181" fmla="*/ 71096 w 306504"/>
                  <a:gd name="connsiteY181" fmla="*/ 458611 h 685142"/>
                  <a:gd name="connsiteX182" fmla="*/ 65400 w 306504"/>
                  <a:gd name="connsiteY182" fmla="*/ 451361 h 685142"/>
                  <a:gd name="connsiteX183" fmla="*/ 58149 w 306504"/>
                  <a:gd name="connsiteY183" fmla="*/ 446108 h 685142"/>
                  <a:gd name="connsiteX184" fmla="*/ 56374 w 306504"/>
                  <a:gd name="connsiteY184" fmla="*/ 431460 h 685142"/>
                  <a:gd name="connsiteX185" fmla="*/ 56374 w 306504"/>
                  <a:gd name="connsiteY185" fmla="*/ 422286 h 685142"/>
                  <a:gd name="connsiteX186" fmla="*/ 56374 w 306504"/>
                  <a:gd name="connsiteY186" fmla="*/ 415036 h 685142"/>
                  <a:gd name="connsiteX187" fmla="*/ 56374 w 306504"/>
                  <a:gd name="connsiteY187" fmla="*/ 407786 h 685142"/>
                  <a:gd name="connsiteX188" fmla="*/ 54598 w 306504"/>
                  <a:gd name="connsiteY188" fmla="*/ 400535 h 685142"/>
                  <a:gd name="connsiteX189" fmla="*/ 49124 w 306504"/>
                  <a:gd name="connsiteY189" fmla="*/ 393285 h 685142"/>
                  <a:gd name="connsiteX190" fmla="*/ 43649 w 306504"/>
                  <a:gd name="connsiteY190" fmla="*/ 386035 h 685142"/>
                  <a:gd name="connsiteX191" fmla="*/ 49124 w 306504"/>
                  <a:gd name="connsiteY191" fmla="*/ 378563 h 685142"/>
                  <a:gd name="connsiteX192" fmla="*/ 56374 w 306504"/>
                  <a:gd name="connsiteY192" fmla="*/ 377009 h 685142"/>
                  <a:gd name="connsiteX193" fmla="*/ 60073 w 306504"/>
                  <a:gd name="connsiteY193" fmla="*/ 369537 h 685142"/>
                  <a:gd name="connsiteX194" fmla="*/ 67323 w 306504"/>
                  <a:gd name="connsiteY194" fmla="*/ 364063 h 685142"/>
                  <a:gd name="connsiteX195" fmla="*/ 74573 w 306504"/>
                  <a:gd name="connsiteY195" fmla="*/ 362287 h 685142"/>
                  <a:gd name="connsiteX196" fmla="*/ 81823 w 306504"/>
                  <a:gd name="connsiteY196" fmla="*/ 362287 h 685142"/>
                  <a:gd name="connsiteX197" fmla="*/ 89074 w 306504"/>
                  <a:gd name="connsiteY197" fmla="*/ 360290 h 685142"/>
                  <a:gd name="connsiteX198" fmla="*/ 98247 w 306504"/>
                  <a:gd name="connsiteY198" fmla="*/ 360290 h 685142"/>
                  <a:gd name="connsiteX199" fmla="*/ 100023 w 306504"/>
                  <a:gd name="connsiteY199" fmla="*/ 353039 h 685142"/>
                  <a:gd name="connsiteX200" fmla="*/ 101798 w 306504"/>
                  <a:gd name="connsiteY200" fmla="*/ 345789 h 685142"/>
                  <a:gd name="connsiteX201" fmla="*/ 101798 w 306504"/>
                  <a:gd name="connsiteY201" fmla="*/ 338539 h 685142"/>
                  <a:gd name="connsiteX202" fmla="*/ 101798 w 306504"/>
                  <a:gd name="connsiteY202" fmla="*/ 331289 h 685142"/>
                  <a:gd name="connsiteX203" fmla="*/ 103574 w 306504"/>
                  <a:gd name="connsiteY203" fmla="*/ 324039 h 685142"/>
                  <a:gd name="connsiteX204" fmla="*/ 107273 w 306504"/>
                  <a:gd name="connsiteY204" fmla="*/ 316566 h 685142"/>
                  <a:gd name="connsiteX205" fmla="*/ 110750 w 306504"/>
                  <a:gd name="connsiteY205" fmla="*/ 309316 h 685142"/>
                  <a:gd name="connsiteX206" fmla="*/ 118222 w 306504"/>
                  <a:gd name="connsiteY206" fmla="*/ 305839 h 685142"/>
                  <a:gd name="connsiteX207" fmla="*/ 125473 w 306504"/>
                  <a:gd name="connsiteY207" fmla="*/ 305839 h 685142"/>
                  <a:gd name="connsiteX208" fmla="*/ 134646 w 306504"/>
                  <a:gd name="connsiteY208" fmla="*/ 307615 h 685142"/>
                  <a:gd name="connsiteX209" fmla="*/ 141896 w 306504"/>
                  <a:gd name="connsiteY209" fmla="*/ 307615 h 685142"/>
                  <a:gd name="connsiteX210" fmla="*/ 149147 w 306504"/>
                  <a:gd name="connsiteY210" fmla="*/ 302140 h 685142"/>
                  <a:gd name="connsiteX211" fmla="*/ 154399 w 306504"/>
                  <a:gd name="connsiteY211" fmla="*/ 294890 h 685142"/>
                  <a:gd name="connsiteX212" fmla="*/ 161871 w 306504"/>
                  <a:gd name="connsiteY212" fmla="*/ 287640 h 685142"/>
                  <a:gd name="connsiteX213" fmla="*/ 167346 w 306504"/>
                  <a:gd name="connsiteY213" fmla="*/ 280168 h 685142"/>
                  <a:gd name="connsiteX214" fmla="*/ 171045 w 306504"/>
                  <a:gd name="connsiteY214" fmla="*/ 272918 h 685142"/>
                  <a:gd name="connsiteX215" fmla="*/ 172599 w 306504"/>
                  <a:gd name="connsiteY215" fmla="*/ 263966 h 685142"/>
                  <a:gd name="connsiteX216" fmla="*/ 163869 w 306504"/>
                  <a:gd name="connsiteY216" fmla="*/ 260489 h 685142"/>
                  <a:gd name="connsiteX217" fmla="*/ 163869 w 306504"/>
                  <a:gd name="connsiteY217" fmla="*/ 253238 h 685142"/>
                  <a:gd name="connsiteX218" fmla="*/ 163869 w 306504"/>
                  <a:gd name="connsiteY218" fmla="*/ 245766 h 685142"/>
                  <a:gd name="connsiteX219" fmla="*/ 163869 w 306504"/>
                  <a:gd name="connsiteY219" fmla="*/ 238516 h 685142"/>
                  <a:gd name="connsiteX220" fmla="*/ 165422 w 306504"/>
                  <a:gd name="connsiteY220" fmla="*/ 231266 h 685142"/>
                  <a:gd name="connsiteX221" fmla="*/ 165422 w 306504"/>
                  <a:gd name="connsiteY221" fmla="*/ 224016 h 685142"/>
                  <a:gd name="connsiteX222" fmla="*/ 165422 w 306504"/>
                  <a:gd name="connsiteY222" fmla="*/ 216766 h 685142"/>
                  <a:gd name="connsiteX223" fmla="*/ 163869 w 306504"/>
                  <a:gd name="connsiteY223" fmla="*/ 209293 h 685142"/>
                  <a:gd name="connsiteX224" fmla="*/ 158172 w 306504"/>
                  <a:gd name="connsiteY224" fmla="*/ 202043 h 685142"/>
                  <a:gd name="connsiteX225" fmla="*/ 150922 w 306504"/>
                  <a:gd name="connsiteY225" fmla="*/ 200046 h 685142"/>
                  <a:gd name="connsiteX226" fmla="*/ 143672 w 306504"/>
                  <a:gd name="connsiteY226" fmla="*/ 200046 h 685142"/>
                  <a:gd name="connsiteX227" fmla="*/ 136200 w 306504"/>
                  <a:gd name="connsiteY227" fmla="*/ 198492 h 685142"/>
                  <a:gd name="connsiteX228" fmla="*/ 128950 w 306504"/>
                  <a:gd name="connsiteY228" fmla="*/ 196495 h 685142"/>
                  <a:gd name="connsiteX229" fmla="*/ 121699 w 306504"/>
                  <a:gd name="connsiteY229" fmla="*/ 192796 h 685142"/>
                  <a:gd name="connsiteX230" fmla="*/ 114449 w 306504"/>
                  <a:gd name="connsiteY230" fmla="*/ 187543 h 685142"/>
                  <a:gd name="connsiteX231" fmla="*/ 107199 w 306504"/>
                  <a:gd name="connsiteY231" fmla="*/ 183844 h 685142"/>
                  <a:gd name="connsiteX232" fmla="*/ 98247 w 306504"/>
                  <a:gd name="connsiteY232" fmla="*/ 180367 h 685142"/>
                  <a:gd name="connsiteX233" fmla="*/ 92551 w 306504"/>
                  <a:gd name="connsiteY233" fmla="*/ 173117 h 685142"/>
                  <a:gd name="connsiteX234" fmla="*/ 85301 w 306504"/>
                  <a:gd name="connsiteY234" fmla="*/ 169417 h 685142"/>
                  <a:gd name="connsiteX235" fmla="*/ 78272 w 306504"/>
                  <a:gd name="connsiteY235" fmla="*/ 163943 h 685142"/>
                  <a:gd name="connsiteX236" fmla="*/ 72798 w 306504"/>
                  <a:gd name="connsiteY236" fmla="*/ 156471 h 685142"/>
                  <a:gd name="connsiteX237" fmla="*/ 72798 w 306504"/>
                  <a:gd name="connsiteY237" fmla="*/ 149221 h 685142"/>
                  <a:gd name="connsiteX238" fmla="*/ 71022 w 306504"/>
                  <a:gd name="connsiteY238" fmla="*/ 141970 h 685142"/>
                  <a:gd name="connsiteX239" fmla="*/ 71022 w 306504"/>
                  <a:gd name="connsiteY239" fmla="*/ 134720 h 685142"/>
                  <a:gd name="connsiteX240" fmla="*/ 63772 w 306504"/>
                  <a:gd name="connsiteY240" fmla="*/ 129468 h 685142"/>
                  <a:gd name="connsiteX241" fmla="*/ 56300 w 306504"/>
                  <a:gd name="connsiteY241" fmla="*/ 125768 h 685142"/>
                  <a:gd name="connsiteX242" fmla="*/ 49050 w 306504"/>
                  <a:gd name="connsiteY242" fmla="*/ 122069 h 685142"/>
                  <a:gd name="connsiteX243" fmla="*/ 47052 w 306504"/>
                  <a:gd name="connsiteY243" fmla="*/ 114819 h 685142"/>
                  <a:gd name="connsiteX244" fmla="*/ 47052 w 306504"/>
                  <a:gd name="connsiteY244" fmla="*/ 107569 h 685142"/>
                  <a:gd name="connsiteX245" fmla="*/ 39802 w 306504"/>
                  <a:gd name="connsiteY245" fmla="*/ 100319 h 685142"/>
                  <a:gd name="connsiteX246" fmla="*/ 38026 w 306504"/>
                  <a:gd name="connsiteY246" fmla="*/ 93069 h 685142"/>
                  <a:gd name="connsiteX247" fmla="*/ 45499 w 306504"/>
                  <a:gd name="connsiteY247" fmla="*/ 87372 h 685142"/>
                  <a:gd name="connsiteX248" fmla="*/ 45499 w 306504"/>
                  <a:gd name="connsiteY248" fmla="*/ 80122 h 685142"/>
                  <a:gd name="connsiteX249" fmla="*/ 45499 w 306504"/>
                  <a:gd name="connsiteY249" fmla="*/ 72872 h 685142"/>
                  <a:gd name="connsiteX250" fmla="*/ 41800 w 306504"/>
                  <a:gd name="connsiteY250" fmla="*/ 65621 h 685142"/>
                  <a:gd name="connsiteX251" fmla="*/ 38100 w 306504"/>
                  <a:gd name="connsiteY251" fmla="*/ 58149 h 685142"/>
                  <a:gd name="connsiteX252" fmla="*/ 38100 w 306504"/>
                  <a:gd name="connsiteY252" fmla="*/ 50899 h 685142"/>
                  <a:gd name="connsiteX253" fmla="*/ 36325 w 306504"/>
                  <a:gd name="connsiteY253" fmla="*/ 43649 h 685142"/>
                  <a:gd name="connsiteX254" fmla="*/ 30850 w 306504"/>
                  <a:gd name="connsiteY254" fmla="*/ 36399 h 685142"/>
                  <a:gd name="connsiteX255" fmla="*/ 23600 w 306504"/>
                  <a:gd name="connsiteY255" fmla="*/ 32700 h 685142"/>
                  <a:gd name="connsiteX256" fmla="*/ 21603 w 306504"/>
                  <a:gd name="connsiteY256" fmla="*/ 25450 h 685142"/>
                  <a:gd name="connsiteX257" fmla="*/ 23600 w 306504"/>
                  <a:gd name="connsiteY257" fmla="*/ 18199 h 685142"/>
                  <a:gd name="connsiteX258" fmla="*/ 25376 w 306504"/>
                  <a:gd name="connsiteY258" fmla="*/ 10949 h 685142"/>
                  <a:gd name="connsiteX259" fmla="*/ 32626 w 306504"/>
                  <a:gd name="connsiteY259" fmla="*/ 5475 h 685142"/>
                  <a:gd name="connsiteX260" fmla="*/ 39876 w 306504"/>
                  <a:gd name="connsiteY260" fmla="*/ 0 h 685142"/>
                  <a:gd name="connsiteX261" fmla="*/ 45868 w 306504"/>
                  <a:gd name="connsiteY261" fmla="*/ 4069 h 68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306504" h="685142">
                    <a:moveTo>
                      <a:pt x="45868" y="4069"/>
                    </a:moveTo>
                    <a:lnTo>
                      <a:pt x="53119" y="9322"/>
                    </a:lnTo>
                    <a:lnTo>
                      <a:pt x="60369" y="15018"/>
                    </a:lnTo>
                    <a:lnTo>
                      <a:pt x="66065" y="22268"/>
                    </a:lnTo>
                    <a:lnTo>
                      <a:pt x="67619" y="29519"/>
                    </a:lnTo>
                    <a:lnTo>
                      <a:pt x="69617" y="36769"/>
                    </a:lnTo>
                    <a:lnTo>
                      <a:pt x="64142" y="44019"/>
                    </a:lnTo>
                    <a:lnTo>
                      <a:pt x="66139" y="51491"/>
                    </a:lnTo>
                    <a:lnTo>
                      <a:pt x="66139" y="58741"/>
                    </a:lnTo>
                    <a:lnTo>
                      <a:pt x="67693" y="65991"/>
                    </a:lnTo>
                    <a:lnTo>
                      <a:pt x="71392" y="73242"/>
                    </a:lnTo>
                    <a:lnTo>
                      <a:pt x="71392" y="80492"/>
                    </a:lnTo>
                    <a:lnTo>
                      <a:pt x="73390" y="87964"/>
                    </a:lnTo>
                    <a:lnTo>
                      <a:pt x="75165" y="95214"/>
                    </a:lnTo>
                    <a:lnTo>
                      <a:pt x="75165" y="102464"/>
                    </a:lnTo>
                    <a:lnTo>
                      <a:pt x="75165" y="109714"/>
                    </a:lnTo>
                    <a:lnTo>
                      <a:pt x="82415" y="116965"/>
                    </a:lnTo>
                    <a:lnTo>
                      <a:pt x="85892" y="124215"/>
                    </a:lnTo>
                    <a:lnTo>
                      <a:pt x="84339" y="131687"/>
                    </a:lnTo>
                    <a:lnTo>
                      <a:pt x="91589" y="133241"/>
                    </a:lnTo>
                    <a:lnTo>
                      <a:pt x="98839" y="136940"/>
                    </a:lnTo>
                    <a:lnTo>
                      <a:pt x="102538" y="144190"/>
                    </a:lnTo>
                    <a:lnTo>
                      <a:pt x="109788" y="149886"/>
                    </a:lnTo>
                    <a:lnTo>
                      <a:pt x="117039" y="151440"/>
                    </a:lnTo>
                    <a:lnTo>
                      <a:pt x="124289" y="149886"/>
                    </a:lnTo>
                    <a:lnTo>
                      <a:pt x="131539" y="153363"/>
                    </a:lnTo>
                    <a:lnTo>
                      <a:pt x="139011" y="157063"/>
                    </a:lnTo>
                    <a:lnTo>
                      <a:pt x="146261" y="162315"/>
                    </a:lnTo>
                    <a:lnTo>
                      <a:pt x="153511" y="166014"/>
                    </a:lnTo>
                    <a:lnTo>
                      <a:pt x="160762" y="167790"/>
                    </a:lnTo>
                    <a:lnTo>
                      <a:pt x="168012" y="169565"/>
                    </a:lnTo>
                    <a:lnTo>
                      <a:pt x="175484" y="171563"/>
                    </a:lnTo>
                    <a:lnTo>
                      <a:pt x="182734" y="175262"/>
                    </a:lnTo>
                    <a:lnTo>
                      <a:pt x="189984" y="178739"/>
                    </a:lnTo>
                    <a:lnTo>
                      <a:pt x="197234" y="184214"/>
                    </a:lnTo>
                    <a:lnTo>
                      <a:pt x="204485" y="185989"/>
                    </a:lnTo>
                    <a:lnTo>
                      <a:pt x="211957" y="189688"/>
                    </a:lnTo>
                    <a:lnTo>
                      <a:pt x="219207" y="189688"/>
                    </a:lnTo>
                    <a:lnTo>
                      <a:pt x="226457" y="189688"/>
                    </a:lnTo>
                    <a:lnTo>
                      <a:pt x="235409" y="191464"/>
                    </a:lnTo>
                    <a:lnTo>
                      <a:pt x="242659" y="191464"/>
                    </a:lnTo>
                    <a:lnTo>
                      <a:pt x="249909" y="191464"/>
                    </a:lnTo>
                    <a:lnTo>
                      <a:pt x="257159" y="189688"/>
                    </a:lnTo>
                    <a:lnTo>
                      <a:pt x="264632" y="191464"/>
                    </a:lnTo>
                    <a:lnTo>
                      <a:pt x="268109" y="198714"/>
                    </a:lnTo>
                    <a:lnTo>
                      <a:pt x="271808" y="205964"/>
                    </a:lnTo>
                    <a:lnTo>
                      <a:pt x="279058" y="207962"/>
                    </a:lnTo>
                    <a:lnTo>
                      <a:pt x="288232" y="204263"/>
                    </a:lnTo>
                    <a:lnTo>
                      <a:pt x="295482" y="198788"/>
                    </a:lnTo>
                    <a:lnTo>
                      <a:pt x="302732" y="198788"/>
                    </a:lnTo>
                    <a:lnTo>
                      <a:pt x="304507" y="206038"/>
                    </a:lnTo>
                    <a:lnTo>
                      <a:pt x="304507" y="213288"/>
                    </a:lnTo>
                    <a:lnTo>
                      <a:pt x="306505" y="220539"/>
                    </a:lnTo>
                    <a:lnTo>
                      <a:pt x="306505" y="228011"/>
                    </a:lnTo>
                    <a:lnTo>
                      <a:pt x="301030" y="235261"/>
                    </a:lnTo>
                    <a:lnTo>
                      <a:pt x="295556" y="242511"/>
                    </a:lnTo>
                    <a:lnTo>
                      <a:pt x="292079" y="249761"/>
                    </a:lnTo>
                    <a:lnTo>
                      <a:pt x="288379" y="257011"/>
                    </a:lnTo>
                    <a:lnTo>
                      <a:pt x="284902" y="264484"/>
                    </a:lnTo>
                    <a:lnTo>
                      <a:pt x="284902" y="271734"/>
                    </a:lnTo>
                    <a:lnTo>
                      <a:pt x="284902" y="278984"/>
                    </a:lnTo>
                    <a:lnTo>
                      <a:pt x="282905" y="286234"/>
                    </a:lnTo>
                    <a:lnTo>
                      <a:pt x="279206" y="293484"/>
                    </a:lnTo>
                    <a:lnTo>
                      <a:pt x="271956" y="293484"/>
                    </a:lnTo>
                    <a:lnTo>
                      <a:pt x="266703" y="286234"/>
                    </a:lnTo>
                    <a:lnTo>
                      <a:pt x="259231" y="278984"/>
                    </a:lnTo>
                    <a:lnTo>
                      <a:pt x="251981" y="277208"/>
                    </a:lnTo>
                    <a:lnTo>
                      <a:pt x="249983" y="284459"/>
                    </a:lnTo>
                    <a:lnTo>
                      <a:pt x="249983" y="291931"/>
                    </a:lnTo>
                    <a:lnTo>
                      <a:pt x="248430" y="299181"/>
                    </a:lnTo>
                    <a:lnTo>
                      <a:pt x="246432" y="306431"/>
                    </a:lnTo>
                    <a:lnTo>
                      <a:pt x="246432" y="313681"/>
                    </a:lnTo>
                    <a:lnTo>
                      <a:pt x="248430" y="320931"/>
                    </a:lnTo>
                    <a:lnTo>
                      <a:pt x="249983" y="329883"/>
                    </a:lnTo>
                    <a:lnTo>
                      <a:pt x="249983" y="337133"/>
                    </a:lnTo>
                    <a:lnTo>
                      <a:pt x="253682" y="344606"/>
                    </a:lnTo>
                    <a:lnTo>
                      <a:pt x="255680" y="351856"/>
                    </a:lnTo>
                    <a:lnTo>
                      <a:pt x="257233" y="359106"/>
                    </a:lnTo>
                    <a:lnTo>
                      <a:pt x="257233" y="366356"/>
                    </a:lnTo>
                    <a:lnTo>
                      <a:pt x="257233" y="373606"/>
                    </a:lnTo>
                    <a:lnTo>
                      <a:pt x="257233" y="380856"/>
                    </a:lnTo>
                    <a:lnTo>
                      <a:pt x="257233" y="388329"/>
                    </a:lnTo>
                    <a:lnTo>
                      <a:pt x="255680" y="395579"/>
                    </a:lnTo>
                    <a:lnTo>
                      <a:pt x="255680" y="402829"/>
                    </a:lnTo>
                    <a:lnTo>
                      <a:pt x="253682" y="410079"/>
                    </a:lnTo>
                    <a:lnTo>
                      <a:pt x="253682" y="417329"/>
                    </a:lnTo>
                    <a:lnTo>
                      <a:pt x="253682" y="424579"/>
                    </a:lnTo>
                    <a:lnTo>
                      <a:pt x="251907" y="432052"/>
                    </a:lnTo>
                    <a:lnTo>
                      <a:pt x="251907" y="439302"/>
                    </a:lnTo>
                    <a:lnTo>
                      <a:pt x="249909" y="446552"/>
                    </a:lnTo>
                    <a:lnTo>
                      <a:pt x="249909" y="453802"/>
                    </a:lnTo>
                    <a:lnTo>
                      <a:pt x="248356" y="461052"/>
                    </a:lnTo>
                    <a:lnTo>
                      <a:pt x="248356" y="468524"/>
                    </a:lnTo>
                    <a:lnTo>
                      <a:pt x="248356" y="475775"/>
                    </a:lnTo>
                    <a:lnTo>
                      <a:pt x="249909" y="483025"/>
                    </a:lnTo>
                    <a:lnTo>
                      <a:pt x="251907" y="490275"/>
                    </a:lnTo>
                    <a:lnTo>
                      <a:pt x="251907" y="497525"/>
                    </a:lnTo>
                    <a:lnTo>
                      <a:pt x="251907" y="506699"/>
                    </a:lnTo>
                    <a:lnTo>
                      <a:pt x="255606" y="521347"/>
                    </a:lnTo>
                    <a:lnTo>
                      <a:pt x="257159" y="528597"/>
                    </a:lnTo>
                    <a:lnTo>
                      <a:pt x="257159" y="535847"/>
                    </a:lnTo>
                    <a:lnTo>
                      <a:pt x="257159" y="543098"/>
                    </a:lnTo>
                    <a:lnTo>
                      <a:pt x="260858" y="552049"/>
                    </a:lnTo>
                    <a:lnTo>
                      <a:pt x="262856" y="559300"/>
                    </a:lnTo>
                    <a:lnTo>
                      <a:pt x="264632" y="566550"/>
                    </a:lnTo>
                    <a:lnTo>
                      <a:pt x="262856" y="574022"/>
                    </a:lnTo>
                    <a:lnTo>
                      <a:pt x="257159" y="581272"/>
                    </a:lnTo>
                    <a:lnTo>
                      <a:pt x="255606" y="588522"/>
                    </a:lnTo>
                    <a:lnTo>
                      <a:pt x="249909" y="595772"/>
                    </a:lnTo>
                    <a:lnTo>
                      <a:pt x="244657" y="603023"/>
                    </a:lnTo>
                    <a:lnTo>
                      <a:pt x="244657" y="610495"/>
                    </a:lnTo>
                    <a:lnTo>
                      <a:pt x="248356" y="617745"/>
                    </a:lnTo>
                    <a:lnTo>
                      <a:pt x="248356" y="624995"/>
                    </a:lnTo>
                    <a:lnTo>
                      <a:pt x="246358" y="632245"/>
                    </a:lnTo>
                    <a:lnTo>
                      <a:pt x="246358" y="639496"/>
                    </a:lnTo>
                    <a:lnTo>
                      <a:pt x="249835" y="646746"/>
                    </a:lnTo>
                    <a:lnTo>
                      <a:pt x="253534" y="654218"/>
                    </a:lnTo>
                    <a:lnTo>
                      <a:pt x="253534" y="661468"/>
                    </a:lnTo>
                    <a:lnTo>
                      <a:pt x="246284" y="666943"/>
                    </a:lnTo>
                    <a:lnTo>
                      <a:pt x="239034" y="666943"/>
                    </a:lnTo>
                    <a:lnTo>
                      <a:pt x="233559" y="674193"/>
                    </a:lnTo>
                    <a:lnTo>
                      <a:pt x="228085" y="681665"/>
                    </a:lnTo>
                    <a:lnTo>
                      <a:pt x="220835" y="685142"/>
                    </a:lnTo>
                    <a:lnTo>
                      <a:pt x="213362" y="683145"/>
                    </a:lnTo>
                    <a:lnTo>
                      <a:pt x="208110" y="675894"/>
                    </a:lnTo>
                    <a:lnTo>
                      <a:pt x="200860" y="672417"/>
                    </a:lnTo>
                    <a:lnTo>
                      <a:pt x="196495" y="668274"/>
                    </a:lnTo>
                    <a:lnTo>
                      <a:pt x="196495" y="661024"/>
                    </a:lnTo>
                    <a:lnTo>
                      <a:pt x="192796" y="653552"/>
                    </a:lnTo>
                    <a:lnTo>
                      <a:pt x="185545" y="646302"/>
                    </a:lnTo>
                    <a:lnTo>
                      <a:pt x="178295" y="642825"/>
                    </a:lnTo>
                    <a:lnTo>
                      <a:pt x="171045" y="639126"/>
                    </a:lnTo>
                    <a:lnTo>
                      <a:pt x="163795" y="639126"/>
                    </a:lnTo>
                    <a:lnTo>
                      <a:pt x="156323" y="640901"/>
                    </a:lnTo>
                    <a:lnTo>
                      <a:pt x="149073" y="642899"/>
                    </a:lnTo>
                    <a:lnTo>
                      <a:pt x="140121" y="642899"/>
                    </a:lnTo>
                    <a:lnTo>
                      <a:pt x="132871" y="642899"/>
                    </a:lnTo>
                    <a:lnTo>
                      <a:pt x="123697" y="642899"/>
                    </a:lnTo>
                    <a:lnTo>
                      <a:pt x="116447" y="642899"/>
                    </a:lnTo>
                    <a:lnTo>
                      <a:pt x="109197" y="640901"/>
                    </a:lnTo>
                    <a:lnTo>
                      <a:pt x="101724" y="635427"/>
                    </a:lnTo>
                    <a:lnTo>
                      <a:pt x="98247" y="628176"/>
                    </a:lnTo>
                    <a:lnTo>
                      <a:pt x="94548" y="620926"/>
                    </a:lnTo>
                    <a:lnTo>
                      <a:pt x="87298" y="613676"/>
                    </a:lnTo>
                    <a:lnTo>
                      <a:pt x="80048" y="608201"/>
                    </a:lnTo>
                    <a:lnTo>
                      <a:pt x="72798" y="604502"/>
                    </a:lnTo>
                    <a:lnTo>
                      <a:pt x="63846" y="606500"/>
                    </a:lnTo>
                    <a:lnTo>
                      <a:pt x="56374" y="604502"/>
                    </a:lnTo>
                    <a:lnTo>
                      <a:pt x="49124" y="602727"/>
                    </a:lnTo>
                    <a:lnTo>
                      <a:pt x="39950" y="600729"/>
                    </a:lnTo>
                    <a:lnTo>
                      <a:pt x="32700" y="597252"/>
                    </a:lnTo>
                    <a:lnTo>
                      <a:pt x="25450" y="595477"/>
                    </a:lnTo>
                    <a:lnTo>
                      <a:pt x="21751" y="588226"/>
                    </a:lnTo>
                    <a:lnTo>
                      <a:pt x="29001" y="582530"/>
                    </a:lnTo>
                    <a:lnTo>
                      <a:pt x="36473" y="580976"/>
                    </a:lnTo>
                    <a:lnTo>
                      <a:pt x="39950" y="573504"/>
                    </a:lnTo>
                    <a:lnTo>
                      <a:pt x="36473" y="566254"/>
                    </a:lnTo>
                    <a:lnTo>
                      <a:pt x="29001" y="564256"/>
                    </a:lnTo>
                    <a:lnTo>
                      <a:pt x="21751" y="567955"/>
                    </a:lnTo>
                    <a:lnTo>
                      <a:pt x="18273" y="560705"/>
                    </a:lnTo>
                    <a:lnTo>
                      <a:pt x="25524" y="557006"/>
                    </a:lnTo>
                    <a:lnTo>
                      <a:pt x="23748" y="549756"/>
                    </a:lnTo>
                    <a:lnTo>
                      <a:pt x="16498" y="551754"/>
                    </a:lnTo>
                    <a:lnTo>
                      <a:pt x="9248" y="555453"/>
                    </a:lnTo>
                    <a:lnTo>
                      <a:pt x="9248" y="547980"/>
                    </a:lnTo>
                    <a:lnTo>
                      <a:pt x="12725" y="540730"/>
                    </a:lnTo>
                    <a:lnTo>
                      <a:pt x="5475" y="535256"/>
                    </a:lnTo>
                    <a:lnTo>
                      <a:pt x="0" y="528005"/>
                    </a:lnTo>
                    <a:lnTo>
                      <a:pt x="5475" y="520533"/>
                    </a:lnTo>
                    <a:lnTo>
                      <a:pt x="12725" y="518980"/>
                    </a:lnTo>
                    <a:lnTo>
                      <a:pt x="21677" y="520533"/>
                    </a:lnTo>
                    <a:lnTo>
                      <a:pt x="28927" y="520533"/>
                    </a:lnTo>
                    <a:lnTo>
                      <a:pt x="34623" y="513283"/>
                    </a:lnTo>
                    <a:lnTo>
                      <a:pt x="34623" y="506033"/>
                    </a:lnTo>
                    <a:lnTo>
                      <a:pt x="36399" y="497081"/>
                    </a:lnTo>
                    <a:lnTo>
                      <a:pt x="38174" y="489831"/>
                    </a:lnTo>
                    <a:lnTo>
                      <a:pt x="39950" y="482581"/>
                    </a:lnTo>
                    <a:lnTo>
                      <a:pt x="45647" y="475331"/>
                    </a:lnTo>
                    <a:lnTo>
                      <a:pt x="52897" y="473333"/>
                    </a:lnTo>
                    <a:lnTo>
                      <a:pt x="60147" y="471558"/>
                    </a:lnTo>
                    <a:lnTo>
                      <a:pt x="67397" y="466083"/>
                    </a:lnTo>
                    <a:lnTo>
                      <a:pt x="71096" y="458611"/>
                    </a:lnTo>
                    <a:lnTo>
                      <a:pt x="65400" y="451361"/>
                    </a:lnTo>
                    <a:lnTo>
                      <a:pt x="58149" y="446108"/>
                    </a:lnTo>
                    <a:lnTo>
                      <a:pt x="56374" y="431460"/>
                    </a:lnTo>
                    <a:lnTo>
                      <a:pt x="56374" y="422286"/>
                    </a:lnTo>
                    <a:lnTo>
                      <a:pt x="56374" y="415036"/>
                    </a:lnTo>
                    <a:lnTo>
                      <a:pt x="56374" y="407786"/>
                    </a:lnTo>
                    <a:lnTo>
                      <a:pt x="54598" y="400535"/>
                    </a:lnTo>
                    <a:lnTo>
                      <a:pt x="49124" y="393285"/>
                    </a:lnTo>
                    <a:lnTo>
                      <a:pt x="43649" y="386035"/>
                    </a:lnTo>
                    <a:lnTo>
                      <a:pt x="49124" y="378563"/>
                    </a:lnTo>
                    <a:lnTo>
                      <a:pt x="56374" y="377009"/>
                    </a:lnTo>
                    <a:lnTo>
                      <a:pt x="60073" y="369537"/>
                    </a:lnTo>
                    <a:lnTo>
                      <a:pt x="67323" y="364063"/>
                    </a:lnTo>
                    <a:lnTo>
                      <a:pt x="74573" y="362287"/>
                    </a:lnTo>
                    <a:lnTo>
                      <a:pt x="81823" y="362287"/>
                    </a:lnTo>
                    <a:lnTo>
                      <a:pt x="89074" y="360290"/>
                    </a:lnTo>
                    <a:lnTo>
                      <a:pt x="98247" y="360290"/>
                    </a:lnTo>
                    <a:lnTo>
                      <a:pt x="100023" y="353039"/>
                    </a:lnTo>
                    <a:lnTo>
                      <a:pt x="101798" y="345789"/>
                    </a:lnTo>
                    <a:lnTo>
                      <a:pt x="101798" y="338539"/>
                    </a:lnTo>
                    <a:lnTo>
                      <a:pt x="101798" y="331289"/>
                    </a:lnTo>
                    <a:lnTo>
                      <a:pt x="103574" y="324039"/>
                    </a:lnTo>
                    <a:lnTo>
                      <a:pt x="107273" y="316566"/>
                    </a:lnTo>
                    <a:lnTo>
                      <a:pt x="110750" y="309316"/>
                    </a:lnTo>
                    <a:lnTo>
                      <a:pt x="118222" y="305839"/>
                    </a:lnTo>
                    <a:lnTo>
                      <a:pt x="125473" y="305839"/>
                    </a:lnTo>
                    <a:lnTo>
                      <a:pt x="134646" y="307615"/>
                    </a:lnTo>
                    <a:lnTo>
                      <a:pt x="141896" y="307615"/>
                    </a:lnTo>
                    <a:lnTo>
                      <a:pt x="149147" y="302140"/>
                    </a:lnTo>
                    <a:lnTo>
                      <a:pt x="154399" y="294890"/>
                    </a:lnTo>
                    <a:lnTo>
                      <a:pt x="161871" y="287640"/>
                    </a:lnTo>
                    <a:lnTo>
                      <a:pt x="167346" y="280168"/>
                    </a:lnTo>
                    <a:lnTo>
                      <a:pt x="171045" y="272918"/>
                    </a:lnTo>
                    <a:lnTo>
                      <a:pt x="172599" y="263966"/>
                    </a:lnTo>
                    <a:lnTo>
                      <a:pt x="163869" y="260489"/>
                    </a:lnTo>
                    <a:lnTo>
                      <a:pt x="163869" y="253238"/>
                    </a:lnTo>
                    <a:lnTo>
                      <a:pt x="163869" y="245766"/>
                    </a:lnTo>
                    <a:lnTo>
                      <a:pt x="163869" y="238516"/>
                    </a:lnTo>
                    <a:lnTo>
                      <a:pt x="165422" y="231266"/>
                    </a:lnTo>
                    <a:lnTo>
                      <a:pt x="165422" y="224016"/>
                    </a:lnTo>
                    <a:lnTo>
                      <a:pt x="165422" y="216766"/>
                    </a:lnTo>
                    <a:lnTo>
                      <a:pt x="163869" y="209293"/>
                    </a:lnTo>
                    <a:lnTo>
                      <a:pt x="158172" y="202043"/>
                    </a:lnTo>
                    <a:lnTo>
                      <a:pt x="150922" y="200046"/>
                    </a:lnTo>
                    <a:lnTo>
                      <a:pt x="143672" y="200046"/>
                    </a:lnTo>
                    <a:lnTo>
                      <a:pt x="136200" y="198492"/>
                    </a:lnTo>
                    <a:lnTo>
                      <a:pt x="128950" y="196495"/>
                    </a:lnTo>
                    <a:lnTo>
                      <a:pt x="121699" y="192796"/>
                    </a:lnTo>
                    <a:lnTo>
                      <a:pt x="114449" y="187543"/>
                    </a:lnTo>
                    <a:lnTo>
                      <a:pt x="107199" y="183844"/>
                    </a:lnTo>
                    <a:lnTo>
                      <a:pt x="98247" y="180367"/>
                    </a:lnTo>
                    <a:lnTo>
                      <a:pt x="92551" y="173117"/>
                    </a:lnTo>
                    <a:lnTo>
                      <a:pt x="85301" y="169417"/>
                    </a:lnTo>
                    <a:lnTo>
                      <a:pt x="78272" y="163943"/>
                    </a:lnTo>
                    <a:lnTo>
                      <a:pt x="72798" y="156471"/>
                    </a:lnTo>
                    <a:lnTo>
                      <a:pt x="72798" y="149221"/>
                    </a:lnTo>
                    <a:lnTo>
                      <a:pt x="71022" y="141970"/>
                    </a:lnTo>
                    <a:lnTo>
                      <a:pt x="71022" y="134720"/>
                    </a:lnTo>
                    <a:lnTo>
                      <a:pt x="63772" y="129468"/>
                    </a:lnTo>
                    <a:lnTo>
                      <a:pt x="56300" y="125768"/>
                    </a:lnTo>
                    <a:lnTo>
                      <a:pt x="49050" y="122069"/>
                    </a:lnTo>
                    <a:lnTo>
                      <a:pt x="47052" y="114819"/>
                    </a:lnTo>
                    <a:lnTo>
                      <a:pt x="47052" y="107569"/>
                    </a:lnTo>
                    <a:lnTo>
                      <a:pt x="39802" y="100319"/>
                    </a:lnTo>
                    <a:lnTo>
                      <a:pt x="38026" y="93069"/>
                    </a:lnTo>
                    <a:lnTo>
                      <a:pt x="45499" y="87372"/>
                    </a:lnTo>
                    <a:lnTo>
                      <a:pt x="45499" y="80122"/>
                    </a:lnTo>
                    <a:lnTo>
                      <a:pt x="45499" y="72872"/>
                    </a:lnTo>
                    <a:lnTo>
                      <a:pt x="41800" y="65621"/>
                    </a:lnTo>
                    <a:lnTo>
                      <a:pt x="38100" y="58149"/>
                    </a:lnTo>
                    <a:lnTo>
                      <a:pt x="38100" y="50899"/>
                    </a:lnTo>
                    <a:lnTo>
                      <a:pt x="36325" y="43649"/>
                    </a:lnTo>
                    <a:lnTo>
                      <a:pt x="30850" y="36399"/>
                    </a:lnTo>
                    <a:lnTo>
                      <a:pt x="23600" y="32700"/>
                    </a:lnTo>
                    <a:lnTo>
                      <a:pt x="21603" y="25450"/>
                    </a:lnTo>
                    <a:lnTo>
                      <a:pt x="23600" y="18199"/>
                    </a:lnTo>
                    <a:lnTo>
                      <a:pt x="25376" y="10949"/>
                    </a:lnTo>
                    <a:lnTo>
                      <a:pt x="32626" y="5475"/>
                    </a:lnTo>
                    <a:lnTo>
                      <a:pt x="39876" y="0"/>
                    </a:lnTo>
                    <a:lnTo>
                      <a:pt x="45868" y="4069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0DF5CCD5-EBED-40EE-9BF9-BA25E82B3834}"/>
                  </a:ext>
                </a:extLst>
              </p:cNvPr>
              <p:cNvSpPr/>
              <p:nvPr/>
            </p:nvSpPr>
            <p:spPr>
              <a:xfrm>
                <a:off x="2036669" y="4127208"/>
                <a:ext cx="38100" cy="54450"/>
              </a:xfrm>
              <a:custGeom>
                <a:avLst/>
                <a:gdLst>
                  <a:gd name="connsiteX0" fmla="*/ 0 w 38100"/>
                  <a:gd name="connsiteY0" fmla="*/ 0 h 54450"/>
                  <a:gd name="connsiteX1" fmla="*/ 3699 w 38100"/>
                  <a:gd name="connsiteY1" fmla="*/ 7250 h 54450"/>
                  <a:gd name="connsiteX2" fmla="*/ 10949 w 38100"/>
                  <a:gd name="connsiteY2" fmla="*/ 12503 h 54450"/>
                  <a:gd name="connsiteX3" fmla="*/ 16202 w 38100"/>
                  <a:gd name="connsiteY3" fmla="*/ 19753 h 54450"/>
                  <a:gd name="connsiteX4" fmla="*/ 21899 w 38100"/>
                  <a:gd name="connsiteY4" fmla="*/ 27003 h 54450"/>
                  <a:gd name="connsiteX5" fmla="*/ 29149 w 38100"/>
                  <a:gd name="connsiteY5" fmla="*/ 30702 h 54450"/>
                  <a:gd name="connsiteX6" fmla="*/ 32626 w 38100"/>
                  <a:gd name="connsiteY6" fmla="*/ 37953 h 54450"/>
                  <a:gd name="connsiteX7" fmla="*/ 38100 w 38100"/>
                  <a:gd name="connsiteY7" fmla="*/ 45203 h 54450"/>
                  <a:gd name="connsiteX8" fmla="*/ 36325 w 38100"/>
                  <a:gd name="connsiteY8" fmla="*/ 52675 h 54450"/>
                  <a:gd name="connsiteX9" fmla="*/ 29075 w 38100"/>
                  <a:gd name="connsiteY9" fmla="*/ 54450 h 54450"/>
                  <a:gd name="connsiteX10" fmla="*/ 21825 w 38100"/>
                  <a:gd name="connsiteY10" fmla="*/ 52675 h 54450"/>
                  <a:gd name="connsiteX11" fmla="*/ 18126 w 38100"/>
                  <a:gd name="connsiteY11" fmla="*/ 45203 h 54450"/>
                  <a:gd name="connsiteX12" fmla="*/ 14426 w 38100"/>
                  <a:gd name="connsiteY12" fmla="*/ 37953 h 54450"/>
                  <a:gd name="connsiteX13" fmla="*/ 10949 w 38100"/>
                  <a:gd name="connsiteY13" fmla="*/ 30702 h 54450"/>
                  <a:gd name="connsiteX14" fmla="*/ 8952 w 38100"/>
                  <a:gd name="connsiteY14" fmla="*/ 23452 h 54450"/>
                  <a:gd name="connsiteX15" fmla="*/ 7176 w 38100"/>
                  <a:gd name="connsiteY15" fmla="*/ 16202 h 54450"/>
                  <a:gd name="connsiteX16" fmla="*/ 3699 w 38100"/>
                  <a:gd name="connsiteY16" fmla="*/ 8730 h 54450"/>
                  <a:gd name="connsiteX17" fmla="*/ 0 w 38100"/>
                  <a:gd name="connsiteY17" fmla="*/ 0 h 5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100" h="54450">
                    <a:moveTo>
                      <a:pt x="0" y="0"/>
                    </a:moveTo>
                    <a:lnTo>
                      <a:pt x="3699" y="7250"/>
                    </a:lnTo>
                    <a:lnTo>
                      <a:pt x="10949" y="12503"/>
                    </a:lnTo>
                    <a:lnTo>
                      <a:pt x="16202" y="19753"/>
                    </a:lnTo>
                    <a:lnTo>
                      <a:pt x="21899" y="27003"/>
                    </a:lnTo>
                    <a:lnTo>
                      <a:pt x="29149" y="30702"/>
                    </a:lnTo>
                    <a:lnTo>
                      <a:pt x="32626" y="37953"/>
                    </a:lnTo>
                    <a:lnTo>
                      <a:pt x="38100" y="45203"/>
                    </a:lnTo>
                    <a:lnTo>
                      <a:pt x="36325" y="52675"/>
                    </a:lnTo>
                    <a:lnTo>
                      <a:pt x="29075" y="54450"/>
                    </a:lnTo>
                    <a:lnTo>
                      <a:pt x="21825" y="52675"/>
                    </a:lnTo>
                    <a:lnTo>
                      <a:pt x="18126" y="45203"/>
                    </a:lnTo>
                    <a:lnTo>
                      <a:pt x="14426" y="37953"/>
                    </a:lnTo>
                    <a:lnTo>
                      <a:pt x="10949" y="30702"/>
                    </a:lnTo>
                    <a:lnTo>
                      <a:pt x="8952" y="23452"/>
                    </a:lnTo>
                    <a:lnTo>
                      <a:pt x="7176" y="16202"/>
                    </a:lnTo>
                    <a:lnTo>
                      <a:pt x="3699" y="87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6182E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87972A23-1049-40EE-9F89-C7D568775198}"/>
                  </a:ext>
                </a:extLst>
              </p:cNvPr>
              <p:cNvSpPr/>
              <p:nvPr/>
            </p:nvSpPr>
            <p:spPr>
              <a:xfrm>
                <a:off x="1955289" y="4088515"/>
                <a:ext cx="562702" cy="587190"/>
              </a:xfrm>
              <a:custGeom>
                <a:avLst/>
                <a:gdLst>
                  <a:gd name="connsiteX0" fmla="*/ 537253 w 562702"/>
                  <a:gd name="connsiteY0" fmla="*/ 585267 h 587190"/>
                  <a:gd name="connsiteX1" fmla="*/ 544503 w 562702"/>
                  <a:gd name="connsiteY1" fmla="*/ 578017 h 587190"/>
                  <a:gd name="connsiteX2" fmla="*/ 555452 w 562702"/>
                  <a:gd name="connsiteY2" fmla="*/ 574318 h 587190"/>
                  <a:gd name="connsiteX3" fmla="*/ 561149 w 562702"/>
                  <a:gd name="connsiteY3" fmla="*/ 567068 h 587190"/>
                  <a:gd name="connsiteX4" fmla="*/ 562703 w 562702"/>
                  <a:gd name="connsiteY4" fmla="*/ 559817 h 587190"/>
                  <a:gd name="connsiteX5" fmla="*/ 561149 w 562702"/>
                  <a:gd name="connsiteY5" fmla="*/ 552345 h 587190"/>
                  <a:gd name="connsiteX6" fmla="*/ 555452 w 562702"/>
                  <a:gd name="connsiteY6" fmla="*/ 545095 h 587190"/>
                  <a:gd name="connsiteX7" fmla="*/ 550200 w 562702"/>
                  <a:gd name="connsiteY7" fmla="*/ 537845 h 587190"/>
                  <a:gd name="connsiteX8" fmla="*/ 544503 w 562702"/>
                  <a:gd name="connsiteY8" fmla="*/ 530595 h 587190"/>
                  <a:gd name="connsiteX9" fmla="*/ 537253 w 562702"/>
                  <a:gd name="connsiteY9" fmla="*/ 523345 h 587190"/>
                  <a:gd name="connsiteX10" fmla="*/ 530003 w 562702"/>
                  <a:gd name="connsiteY10" fmla="*/ 517870 h 587190"/>
                  <a:gd name="connsiteX11" fmla="*/ 524750 w 562702"/>
                  <a:gd name="connsiteY11" fmla="*/ 510620 h 587190"/>
                  <a:gd name="connsiteX12" fmla="*/ 517500 w 562702"/>
                  <a:gd name="connsiteY12" fmla="*/ 503370 h 587190"/>
                  <a:gd name="connsiteX13" fmla="*/ 511803 w 562702"/>
                  <a:gd name="connsiteY13" fmla="*/ 496119 h 587190"/>
                  <a:gd name="connsiteX14" fmla="*/ 504553 w 562702"/>
                  <a:gd name="connsiteY14" fmla="*/ 488869 h 587190"/>
                  <a:gd name="connsiteX15" fmla="*/ 500854 w 562702"/>
                  <a:gd name="connsiteY15" fmla="*/ 481397 h 587190"/>
                  <a:gd name="connsiteX16" fmla="*/ 500854 w 562702"/>
                  <a:gd name="connsiteY16" fmla="*/ 474147 h 587190"/>
                  <a:gd name="connsiteX17" fmla="*/ 491902 w 562702"/>
                  <a:gd name="connsiteY17" fmla="*/ 466897 h 587190"/>
                  <a:gd name="connsiteX18" fmla="*/ 484652 w 562702"/>
                  <a:gd name="connsiteY18" fmla="*/ 466897 h 587190"/>
                  <a:gd name="connsiteX19" fmla="*/ 477402 w 562702"/>
                  <a:gd name="connsiteY19" fmla="*/ 470596 h 587190"/>
                  <a:gd name="connsiteX20" fmla="*/ 470152 w 562702"/>
                  <a:gd name="connsiteY20" fmla="*/ 472150 h 587190"/>
                  <a:gd name="connsiteX21" fmla="*/ 462902 w 562702"/>
                  <a:gd name="connsiteY21" fmla="*/ 472150 h 587190"/>
                  <a:gd name="connsiteX22" fmla="*/ 455429 w 562702"/>
                  <a:gd name="connsiteY22" fmla="*/ 470596 h 587190"/>
                  <a:gd name="connsiteX23" fmla="*/ 448179 w 562702"/>
                  <a:gd name="connsiteY23" fmla="*/ 466897 h 587190"/>
                  <a:gd name="connsiteX24" fmla="*/ 446182 w 562702"/>
                  <a:gd name="connsiteY24" fmla="*/ 459647 h 587190"/>
                  <a:gd name="connsiteX25" fmla="*/ 442705 w 562702"/>
                  <a:gd name="connsiteY25" fmla="*/ 452397 h 587190"/>
                  <a:gd name="connsiteX26" fmla="*/ 439006 w 562702"/>
                  <a:gd name="connsiteY26" fmla="*/ 445146 h 587190"/>
                  <a:gd name="connsiteX27" fmla="*/ 433753 w 562702"/>
                  <a:gd name="connsiteY27" fmla="*/ 437674 h 587190"/>
                  <a:gd name="connsiteX28" fmla="*/ 431756 w 562702"/>
                  <a:gd name="connsiteY28" fmla="*/ 430424 h 587190"/>
                  <a:gd name="connsiteX29" fmla="*/ 424505 w 562702"/>
                  <a:gd name="connsiteY29" fmla="*/ 424949 h 587190"/>
                  <a:gd name="connsiteX30" fmla="*/ 417255 w 562702"/>
                  <a:gd name="connsiteY30" fmla="*/ 421250 h 587190"/>
                  <a:gd name="connsiteX31" fmla="*/ 409783 w 562702"/>
                  <a:gd name="connsiteY31" fmla="*/ 414000 h 587190"/>
                  <a:gd name="connsiteX32" fmla="*/ 402533 w 562702"/>
                  <a:gd name="connsiteY32" fmla="*/ 414000 h 587190"/>
                  <a:gd name="connsiteX33" fmla="*/ 393581 w 562702"/>
                  <a:gd name="connsiteY33" fmla="*/ 410301 h 587190"/>
                  <a:gd name="connsiteX34" fmla="*/ 384407 w 562702"/>
                  <a:gd name="connsiteY34" fmla="*/ 406824 h 587190"/>
                  <a:gd name="connsiteX35" fmla="*/ 377157 w 562702"/>
                  <a:gd name="connsiteY35" fmla="*/ 406824 h 587190"/>
                  <a:gd name="connsiteX36" fmla="*/ 369907 w 562702"/>
                  <a:gd name="connsiteY36" fmla="*/ 406824 h 587190"/>
                  <a:gd name="connsiteX37" fmla="*/ 362657 w 562702"/>
                  <a:gd name="connsiteY37" fmla="*/ 405048 h 587190"/>
                  <a:gd name="connsiteX38" fmla="*/ 355185 w 562702"/>
                  <a:gd name="connsiteY38" fmla="*/ 403051 h 587190"/>
                  <a:gd name="connsiteX39" fmla="*/ 346233 w 562702"/>
                  <a:gd name="connsiteY39" fmla="*/ 401497 h 587190"/>
                  <a:gd name="connsiteX40" fmla="*/ 338983 w 562702"/>
                  <a:gd name="connsiteY40" fmla="*/ 401497 h 587190"/>
                  <a:gd name="connsiteX41" fmla="*/ 331733 w 562702"/>
                  <a:gd name="connsiteY41" fmla="*/ 399500 h 587190"/>
                  <a:gd name="connsiteX42" fmla="*/ 324483 w 562702"/>
                  <a:gd name="connsiteY42" fmla="*/ 402977 h 587190"/>
                  <a:gd name="connsiteX43" fmla="*/ 331733 w 562702"/>
                  <a:gd name="connsiteY43" fmla="*/ 406676 h 587190"/>
                  <a:gd name="connsiteX44" fmla="*/ 338983 w 562702"/>
                  <a:gd name="connsiteY44" fmla="*/ 410153 h 587190"/>
                  <a:gd name="connsiteX45" fmla="*/ 333508 w 562702"/>
                  <a:gd name="connsiteY45" fmla="*/ 417625 h 587190"/>
                  <a:gd name="connsiteX46" fmla="*/ 326258 w 562702"/>
                  <a:gd name="connsiteY46" fmla="*/ 415850 h 587190"/>
                  <a:gd name="connsiteX47" fmla="*/ 317306 w 562702"/>
                  <a:gd name="connsiteY47" fmla="*/ 417625 h 587190"/>
                  <a:gd name="connsiteX48" fmla="*/ 310056 w 562702"/>
                  <a:gd name="connsiteY48" fmla="*/ 413926 h 587190"/>
                  <a:gd name="connsiteX49" fmla="*/ 308059 w 562702"/>
                  <a:gd name="connsiteY49" fmla="*/ 406676 h 587190"/>
                  <a:gd name="connsiteX50" fmla="*/ 304360 w 562702"/>
                  <a:gd name="connsiteY50" fmla="*/ 399426 h 587190"/>
                  <a:gd name="connsiteX51" fmla="*/ 300661 w 562702"/>
                  <a:gd name="connsiteY51" fmla="*/ 391954 h 587190"/>
                  <a:gd name="connsiteX52" fmla="*/ 293410 w 562702"/>
                  <a:gd name="connsiteY52" fmla="*/ 388477 h 587190"/>
                  <a:gd name="connsiteX53" fmla="*/ 288158 w 562702"/>
                  <a:gd name="connsiteY53" fmla="*/ 381226 h 587190"/>
                  <a:gd name="connsiteX54" fmla="*/ 280907 w 562702"/>
                  <a:gd name="connsiteY54" fmla="*/ 375752 h 587190"/>
                  <a:gd name="connsiteX55" fmla="*/ 275211 w 562702"/>
                  <a:gd name="connsiteY55" fmla="*/ 366578 h 587190"/>
                  <a:gd name="connsiteX56" fmla="*/ 267961 w 562702"/>
                  <a:gd name="connsiteY56" fmla="*/ 363101 h 587190"/>
                  <a:gd name="connsiteX57" fmla="*/ 262708 w 562702"/>
                  <a:gd name="connsiteY57" fmla="*/ 355851 h 587190"/>
                  <a:gd name="connsiteX58" fmla="*/ 255458 w 562702"/>
                  <a:gd name="connsiteY58" fmla="*/ 352152 h 587190"/>
                  <a:gd name="connsiteX59" fmla="*/ 249761 w 562702"/>
                  <a:gd name="connsiteY59" fmla="*/ 344902 h 587190"/>
                  <a:gd name="connsiteX60" fmla="*/ 246284 w 562702"/>
                  <a:gd name="connsiteY60" fmla="*/ 337651 h 587190"/>
                  <a:gd name="connsiteX61" fmla="*/ 244509 w 562702"/>
                  <a:gd name="connsiteY61" fmla="*/ 330179 h 587190"/>
                  <a:gd name="connsiteX62" fmla="*/ 240810 w 562702"/>
                  <a:gd name="connsiteY62" fmla="*/ 322929 h 587190"/>
                  <a:gd name="connsiteX63" fmla="*/ 235335 w 562702"/>
                  <a:gd name="connsiteY63" fmla="*/ 315679 h 587190"/>
                  <a:gd name="connsiteX64" fmla="*/ 233559 w 562702"/>
                  <a:gd name="connsiteY64" fmla="*/ 308429 h 587190"/>
                  <a:gd name="connsiteX65" fmla="*/ 233559 w 562702"/>
                  <a:gd name="connsiteY65" fmla="*/ 297479 h 587190"/>
                  <a:gd name="connsiteX66" fmla="*/ 229860 w 562702"/>
                  <a:gd name="connsiteY66" fmla="*/ 290229 h 587190"/>
                  <a:gd name="connsiteX67" fmla="*/ 226383 w 562702"/>
                  <a:gd name="connsiteY67" fmla="*/ 282979 h 587190"/>
                  <a:gd name="connsiteX68" fmla="*/ 222684 w 562702"/>
                  <a:gd name="connsiteY68" fmla="*/ 275729 h 587190"/>
                  <a:gd name="connsiteX69" fmla="*/ 219207 w 562702"/>
                  <a:gd name="connsiteY69" fmla="*/ 268257 h 587190"/>
                  <a:gd name="connsiteX70" fmla="*/ 213510 w 562702"/>
                  <a:gd name="connsiteY70" fmla="*/ 261006 h 587190"/>
                  <a:gd name="connsiteX71" fmla="*/ 210033 w 562702"/>
                  <a:gd name="connsiteY71" fmla="*/ 253756 h 587190"/>
                  <a:gd name="connsiteX72" fmla="*/ 206334 w 562702"/>
                  <a:gd name="connsiteY72" fmla="*/ 246506 h 587190"/>
                  <a:gd name="connsiteX73" fmla="*/ 202635 w 562702"/>
                  <a:gd name="connsiteY73" fmla="*/ 239256 h 587190"/>
                  <a:gd name="connsiteX74" fmla="*/ 197382 w 562702"/>
                  <a:gd name="connsiteY74" fmla="*/ 232006 h 587190"/>
                  <a:gd name="connsiteX75" fmla="*/ 191908 w 562702"/>
                  <a:gd name="connsiteY75" fmla="*/ 224534 h 587190"/>
                  <a:gd name="connsiteX76" fmla="*/ 184436 w 562702"/>
                  <a:gd name="connsiteY76" fmla="*/ 219281 h 587190"/>
                  <a:gd name="connsiteX77" fmla="*/ 177186 w 562702"/>
                  <a:gd name="connsiteY77" fmla="*/ 212031 h 587190"/>
                  <a:gd name="connsiteX78" fmla="*/ 169935 w 562702"/>
                  <a:gd name="connsiteY78" fmla="*/ 206334 h 587190"/>
                  <a:gd name="connsiteX79" fmla="*/ 162685 w 562702"/>
                  <a:gd name="connsiteY79" fmla="*/ 201082 h 587190"/>
                  <a:gd name="connsiteX80" fmla="*/ 158986 w 562702"/>
                  <a:gd name="connsiteY80" fmla="*/ 193831 h 587190"/>
                  <a:gd name="connsiteX81" fmla="*/ 153733 w 562702"/>
                  <a:gd name="connsiteY81" fmla="*/ 186581 h 587190"/>
                  <a:gd name="connsiteX82" fmla="*/ 150034 w 562702"/>
                  <a:gd name="connsiteY82" fmla="*/ 179331 h 587190"/>
                  <a:gd name="connsiteX83" fmla="*/ 142784 w 562702"/>
                  <a:gd name="connsiteY83" fmla="*/ 171859 h 587190"/>
                  <a:gd name="connsiteX84" fmla="*/ 137310 w 562702"/>
                  <a:gd name="connsiteY84" fmla="*/ 164609 h 587190"/>
                  <a:gd name="connsiteX85" fmla="*/ 129837 w 562702"/>
                  <a:gd name="connsiteY85" fmla="*/ 157359 h 587190"/>
                  <a:gd name="connsiteX86" fmla="*/ 124585 w 562702"/>
                  <a:gd name="connsiteY86" fmla="*/ 150108 h 587190"/>
                  <a:gd name="connsiteX87" fmla="*/ 117113 w 562702"/>
                  <a:gd name="connsiteY87" fmla="*/ 143080 h 587190"/>
                  <a:gd name="connsiteX88" fmla="*/ 124585 w 562702"/>
                  <a:gd name="connsiteY88" fmla="*/ 142858 h 587190"/>
                  <a:gd name="connsiteX89" fmla="*/ 120886 w 562702"/>
                  <a:gd name="connsiteY89" fmla="*/ 135386 h 587190"/>
                  <a:gd name="connsiteX90" fmla="*/ 117409 w 562702"/>
                  <a:gd name="connsiteY90" fmla="*/ 128136 h 587190"/>
                  <a:gd name="connsiteX91" fmla="*/ 115411 w 562702"/>
                  <a:gd name="connsiteY91" fmla="*/ 120886 h 587190"/>
                  <a:gd name="connsiteX92" fmla="*/ 115411 w 562702"/>
                  <a:gd name="connsiteY92" fmla="*/ 113635 h 587190"/>
                  <a:gd name="connsiteX93" fmla="*/ 115411 w 562702"/>
                  <a:gd name="connsiteY93" fmla="*/ 107643 h 587190"/>
                  <a:gd name="connsiteX94" fmla="*/ 117409 w 562702"/>
                  <a:gd name="connsiteY94" fmla="*/ 100393 h 587190"/>
                  <a:gd name="connsiteX95" fmla="*/ 124659 w 562702"/>
                  <a:gd name="connsiteY95" fmla="*/ 92921 h 587190"/>
                  <a:gd name="connsiteX96" fmla="*/ 129911 w 562702"/>
                  <a:gd name="connsiteY96" fmla="*/ 85671 h 587190"/>
                  <a:gd name="connsiteX97" fmla="*/ 128358 w 562702"/>
                  <a:gd name="connsiteY97" fmla="*/ 78420 h 587190"/>
                  <a:gd name="connsiteX98" fmla="*/ 126360 w 562702"/>
                  <a:gd name="connsiteY98" fmla="*/ 71170 h 587190"/>
                  <a:gd name="connsiteX99" fmla="*/ 119110 w 562702"/>
                  <a:gd name="connsiteY99" fmla="*/ 65474 h 587190"/>
                  <a:gd name="connsiteX100" fmla="*/ 111638 w 562702"/>
                  <a:gd name="connsiteY100" fmla="*/ 60221 h 587190"/>
                  <a:gd name="connsiteX101" fmla="*/ 104388 w 562702"/>
                  <a:gd name="connsiteY101" fmla="*/ 52971 h 587190"/>
                  <a:gd name="connsiteX102" fmla="*/ 99135 w 562702"/>
                  <a:gd name="connsiteY102" fmla="*/ 45721 h 587190"/>
                  <a:gd name="connsiteX103" fmla="*/ 93439 w 562702"/>
                  <a:gd name="connsiteY103" fmla="*/ 38470 h 587190"/>
                  <a:gd name="connsiteX104" fmla="*/ 88186 w 562702"/>
                  <a:gd name="connsiteY104" fmla="*/ 30998 h 587190"/>
                  <a:gd name="connsiteX105" fmla="*/ 86188 w 562702"/>
                  <a:gd name="connsiteY105" fmla="*/ 23748 h 587190"/>
                  <a:gd name="connsiteX106" fmla="*/ 82711 w 562702"/>
                  <a:gd name="connsiteY106" fmla="*/ 16498 h 587190"/>
                  <a:gd name="connsiteX107" fmla="*/ 80936 w 562702"/>
                  <a:gd name="connsiteY107" fmla="*/ 9248 h 587190"/>
                  <a:gd name="connsiteX108" fmla="*/ 77237 w 562702"/>
                  <a:gd name="connsiteY108" fmla="*/ 1998 h 587190"/>
                  <a:gd name="connsiteX109" fmla="*/ 71762 w 562702"/>
                  <a:gd name="connsiteY109" fmla="*/ 0 h 587190"/>
                  <a:gd name="connsiteX110" fmla="*/ 64512 w 562702"/>
                  <a:gd name="connsiteY110" fmla="*/ 5475 h 587190"/>
                  <a:gd name="connsiteX111" fmla="*/ 57262 w 562702"/>
                  <a:gd name="connsiteY111" fmla="*/ 5475 h 587190"/>
                  <a:gd name="connsiteX112" fmla="*/ 51787 w 562702"/>
                  <a:gd name="connsiteY112" fmla="*/ 12725 h 587190"/>
                  <a:gd name="connsiteX113" fmla="*/ 46312 w 562702"/>
                  <a:gd name="connsiteY113" fmla="*/ 20197 h 587190"/>
                  <a:gd name="connsiteX114" fmla="*/ 39062 w 562702"/>
                  <a:gd name="connsiteY114" fmla="*/ 23674 h 587190"/>
                  <a:gd name="connsiteX115" fmla="*/ 31590 w 562702"/>
                  <a:gd name="connsiteY115" fmla="*/ 21677 h 587190"/>
                  <a:gd name="connsiteX116" fmla="*/ 26337 w 562702"/>
                  <a:gd name="connsiteY116" fmla="*/ 14426 h 587190"/>
                  <a:gd name="connsiteX117" fmla="*/ 19087 w 562702"/>
                  <a:gd name="connsiteY117" fmla="*/ 10949 h 587190"/>
                  <a:gd name="connsiteX118" fmla="*/ 14722 w 562702"/>
                  <a:gd name="connsiteY118" fmla="*/ 6806 h 587190"/>
                  <a:gd name="connsiteX119" fmla="*/ 11023 w 562702"/>
                  <a:gd name="connsiteY119" fmla="*/ 14057 h 587190"/>
                  <a:gd name="connsiteX120" fmla="*/ 5771 w 562702"/>
                  <a:gd name="connsiteY120" fmla="*/ 21307 h 587190"/>
                  <a:gd name="connsiteX121" fmla="*/ 3773 w 562702"/>
                  <a:gd name="connsiteY121" fmla="*/ 28557 h 587190"/>
                  <a:gd name="connsiteX122" fmla="*/ 1998 w 562702"/>
                  <a:gd name="connsiteY122" fmla="*/ 36029 h 587190"/>
                  <a:gd name="connsiteX123" fmla="*/ 1998 w 562702"/>
                  <a:gd name="connsiteY123" fmla="*/ 43279 h 587190"/>
                  <a:gd name="connsiteX124" fmla="*/ 1998 w 562702"/>
                  <a:gd name="connsiteY124" fmla="*/ 50529 h 587190"/>
                  <a:gd name="connsiteX125" fmla="*/ 0 w 562702"/>
                  <a:gd name="connsiteY125" fmla="*/ 58001 h 587190"/>
                  <a:gd name="connsiteX126" fmla="*/ 8064 w 562702"/>
                  <a:gd name="connsiteY126" fmla="*/ 58223 h 587190"/>
                  <a:gd name="connsiteX127" fmla="*/ 9840 w 562702"/>
                  <a:gd name="connsiteY127" fmla="*/ 65474 h 587190"/>
                  <a:gd name="connsiteX128" fmla="*/ 9840 w 562702"/>
                  <a:gd name="connsiteY128" fmla="*/ 72946 h 587190"/>
                  <a:gd name="connsiteX129" fmla="*/ 9840 w 562702"/>
                  <a:gd name="connsiteY129" fmla="*/ 80196 h 587190"/>
                  <a:gd name="connsiteX130" fmla="*/ 11837 w 562702"/>
                  <a:gd name="connsiteY130" fmla="*/ 87446 h 587190"/>
                  <a:gd name="connsiteX131" fmla="*/ 11837 w 562702"/>
                  <a:gd name="connsiteY131" fmla="*/ 94696 h 587190"/>
                  <a:gd name="connsiteX132" fmla="*/ 13391 w 562702"/>
                  <a:gd name="connsiteY132" fmla="*/ 101946 h 587190"/>
                  <a:gd name="connsiteX133" fmla="*/ 13391 w 562702"/>
                  <a:gd name="connsiteY133" fmla="*/ 109419 h 587190"/>
                  <a:gd name="connsiteX134" fmla="*/ 15388 w 562702"/>
                  <a:gd name="connsiteY134" fmla="*/ 116669 h 587190"/>
                  <a:gd name="connsiteX135" fmla="*/ 22638 w 562702"/>
                  <a:gd name="connsiteY135" fmla="*/ 120146 h 587190"/>
                  <a:gd name="connsiteX136" fmla="*/ 30110 w 562702"/>
                  <a:gd name="connsiteY136" fmla="*/ 125842 h 587190"/>
                  <a:gd name="connsiteX137" fmla="*/ 35363 w 562702"/>
                  <a:gd name="connsiteY137" fmla="*/ 133093 h 587190"/>
                  <a:gd name="connsiteX138" fmla="*/ 37361 w 562702"/>
                  <a:gd name="connsiteY138" fmla="*/ 140343 h 587190"/>
                  <a:gd name="connsiteX139" fmla="*/ 39136 w 562702"/>
                  <a:gd name="connsiteY139" fmla="*/ 147593 h 587190"/>
                  <a:gd name="connsiteX140" fmla="*/ 42613 w 562702"/>
                  <a:gd name="connsiteY140" fmla="*/ 154843 h 587190"/>
                  <a:gd name="connsiteX141" fmla="*/ 40838 w 562702"/>
                  <a:gd name="connsiteY141" fmla="*/ 162315 h 587190"/>
                  <a:gd name="connsiteX142" fmla="*/ 35363 w 562702"/>
                  <a:gd name="connsiteY142" fmla="*/ 169565 h 587190"/>
                  <a:gd name="connsiteX143" fmla="*/ 28113 w 562702"/>
                  <a:gd name="connsiteY143" fmla="*/ 176816 h 587190"/>
                  <a:gd name="connsiteX144" fmla="*/ 20863 w 562702"/>
                  <a:gd name="connsiteY144" fmla="*/ 180515 h 587190"/>
                  <a:gd name="connsiteX145" fmla="*/ 13391 w 562702"/>
                  <a:gd name="connsiteY145" fmla="*/ 183992 h 587190"/>
                  <a:gd name="connsiteX146" fmla="*/ 8138 w 562702"/>
                  <a:gd name="connsiteY146" fmla="*/ 192944 h 587190"/>
                  <a:gd name="connsiteX147" fmla="*/ 4439 w 562702"/>
                  <a:gd name="connsiteY147" fmla="*/ 200194 h 587190"/>
                  <a:gd name="connsiteX148" fmla="*/ 9914 w 562702"/>
                  <a:gd name="connsiteY148" fmla="*/ 207444 h 587190"/>
                  <a:gd name="connsiteX149" fmla="*/ 17164 w 562702"/>
                  <a:gd name="connsiteY149" fmla="*/ 207444 h 587190"/>
                  <a:gd name="connsiteX150" fmla="*/ 24414 w 562702"/>
                  <a:gd name="connsiteY150" fmla="*/ 207444 h 587190"/>
                  <a:gd name="connsiteX151" fmla="*/ 31664 w 562702"/>
                  <a:gd name="connsiteY151" fmla="*/ 207444 h 587190"/>
                  <a:gd name="connsiteX152" fmla="*/ 39136 w 562702"/>
                  <a:gd name="connsiteY152" fmla="*/ 205890 h 587190"/>
                  <a:gd name="connsiteX153" fmla="*/ 46386 w 562702"/>
                  <a:gd name="connsiteY153" fmla="*/ 202191 h 587190"/>
                  <a:gd name="connsiteX154" fmla="*/ 49864 w 562702"/>
                  <a:gd name="connsiteY154" fmla="*/ 194941 h 587190"/>
                  <a:gd name="connsiteX155" fmla="*/ 55560 w 562702"/>
                  <a:gd name="connsiteY155" fmla="*/ 187691 h 587190"/>
                  <a:gd name="connsiteX156" fmla="*/ 55560 w 562702"/>
                  <a:gd name="connsiteY156" fmla="*/ 180441 h 587190"/>
                  <a:gd name="connsiteX157" fmla="*/ 60813 w 562702"/>
                  <a:gd name="connsiteY157" fmla="*/ 172969 h 587190"/>
                  <a:gd name="connsiteX158" fmla="*/ 66509 w 562702"/>
                  <a:gd name="connsiteY158" fmla="*/ 176668 h 587190"/>
                  <a:gd name="connsiteX159" fmla="*/ 69986 w 562702"/>
                  <a:gd name="connsiteY159" fmla="*/ 169418 h 587190"/>
                  <a:gd name="connsiteX160" fmla="*/ 77237 w 562702"/>
                  <a:gd name="connsiteY160" fmla="*/ 162167 h 587190"/>
                  <a:gd name="connsiteX161" fmla="*/ 84709 w 562702"/>
                  <a:gd name="connsiteY161" fmla="*/ 167420 h 587190"/>
                  <a:gd name="connsiteX162" fmla="*/ 84709 w 562702"/>
                  <a:gd name="connsiteY162" fmla="*/ 174670 h 587190"/>
                  <a:gd name="connsiteX163" fmla="*/ 84709 w 562702"/>
                  <a:gd name="connsiteY163" fmla="*/ 181920 h 587190"/>
                  <a:gd name="connsiteX164" fmla="*/ 86262 w 562702"/>
                  <a:gd name="connsiteY164" fmla="*/ 189171 h 587190"/>
                  <a:gd name="connsiteX165" fmla="*/ 95436 w 562702"/>
                  <a:gd name="connsiteY165" fmla="*/ 194867 h 587190"/>
                  <a:gd name="connsiteX166" fmla="*/ 102908 w 562702"/>
                  <a:gd name="connsiteY166" fmla="*/ 194867 h 587190"/>
                  <a:gd name="connsiteX167" fmla="*/ 106385 w 562702"/>
                  <a:gd name="connsiteY167" fmla="*/ 202117 h 587190"/>
                  <a:gd name="connsiteX168" fmla="*/ 102908 w 562702"/>
                  <a:gd name="connsiteY168" fmla="*/ 209367 h 587190"/>
                  <a:gd name="connsiteX169" fmla="*/ 95436 w 562702"/>
                  <a:gd name="connsiteY169" fmla="*/ 211143 h 587190"/>
                  <a:gd name="connsiteX170" fmla="*/ 89961 w 562702"/>
                  <a:gd name="connsiteY170" fmla="*/ 218393 h 587190"/>
                  <a:gd name="connsiteX171" fmla="*/ 89961 w 562702"/>
                  <a:gd name="connsiteY171" fmla="*/ 225643 h 587190"/>
                  <a:gd name="connsiteX172" fmla="*/ 89961 w 562702"/>
                  <a:gd name="connsiteY172" fmla="*/ 233116 h 587190"/>
                  <a:gd name="connsiteX173" fmla="*/ 91959 w 562702"/>
                  <a:gd name="connsiteY173" fmla="*/ 240366 h 587190"/>
                  <a:gd name="connsiteX174" fmla="*/ 95436 w 562702"/>
                  <a:gd name="connsiteY174" fmla="*/ 247616 h 587190"/>
                  <a:gd name="connsiteX175" fmla="*/ 102908 w 562702"/>
                  <a:gd name="connsiteY175" fmla="*/ 251315 h 587190"/>
                  <a:gd name="connsiteX176" fmla="*/ 110158 w 562702"/>
                  <a:gd name="connsiteY176" fmla="*/ 253091 h 587190"/>
                  <a:gd name="connsiteX177" fmla="*/ 117409 w 562702"/>
                  <a:gd name="connsiteY177" fmla="*/ 247616 h 587190"/>
                  <a:gd name="connsiteX178" fmla="*/ 119184 w 562702"/>
                  <a:gd name="connsiteY178" fmla="*/ 240366 h 587190"/>
                  <a:gd name="connsiteX179" fmla="*/ 126434 w 562702"/>
                  <a:gd name="connsiteY179" fmla="*/ 233116 h 587190"/>
                  <a:gd name="connsiteX180" fmla="*/ 133684 w 562702"/>
                  <a:gd name="connsiteY180" fmla="*/ 234891 h 587190"/>
                  <a:gd name="connsiteX181" fmla="*/ 140935 w 562702"/>
                  <a:gd name="connsiteY181" fmla="*/ 238590 h 587190"/>
                  <a:gd name="connsiteX182" fmla="*/ 148185 w 562702"/>
                  <a:gd name="connsiteY182" fmla="*/ 240366 h 587190"/>
                  <a:gd name="connsiteX183" fmla="*/ 150182 w 562702"/>
                  <a:gd name="connsiteY183" fmla="*/ 247616 h 587190"/>
                  <a:gd name="connsiteX184" fmla="*/ 148185 w 562702"/>
                  <a:gd name="connsiteY184" fmla="*/ 254866 h 587190"/>
                  <a:gd name="connsiteX185" fmla="*/ 146631 w 562702"/>
                  <a:gd name="connsiteY185" fmla="*/ 262116 h 587190"/>
                  <a:gd name="connsiteX186" fmla="*/ 142932 w 562702"/>
                  <a:gd name="connsiteY186" fmla="*/ 271290 h 587190"/>
                  <a:gd name="connsiteX187" fmla="*/ 139233 w 562702"/>
                  <a:gd name="connsiteY187" fmla="*/ 278540 h 587190"/>
                  <a:gd name="connsiteX188" fmla="*/ 135756 w 562702"/>
                  <a:gd name="connsiteY188" fmla="*/ 286012 h 587190"/>
                  <a:gd name="connsiteX189" fmla="*/ 133758 w 562702"/>
                  <a:gd name="connsiteY189" fmla="*/ 293262 h 587190"/>
                  <a:gd name="connsiteX190" fmla="*/ 131983 w 562702"/>
                  <a:gd name="connsiteY190" fmla="*/ 300513 h 587190"/>
                  <a:gd name="connsiteX191" fmla="*/ 128506 w 562702"/>
                  <a:gd name="connsiteY191" fmla="*/ 307763 h 587190"/>
                  <a:gd name="connsiteX192" fmla="*/ 126508 w 562702"/>
                  <a:gd name="connsiteY192" fmla="*/ 315013 h 587190"/>
                  <a:gd name="connsiteX193" fmla="*/ 126508 w 562702"/>
                  <a:gd name="connsiteY193" fmla="*/ 322485 h 587190"/>
                  <a:gd name="connsiteX194" fmla="*/ 128506 w 562702"/>
                  <a:gd name="connsiteY194" fmla="*/ 329735 h 587190"/>
                  <a:gd name="connsiteX195" fmla="*/ 137457 w 562702"/>
                  <a:gd name="connsiteY195" fmla="*/ 336985 h 587190"/>
                  <a:gd name="connsiteX196" fmla="*/ 144708 w 562702"/>
                  <a:gd name="connsiteY196" fmla="*/ 340685 h 587190"/>
                  <a:gd name="connsiteX197" fmla="*/ 151958 w 562702"/>
                  <a:gd name="connsiteY197" fmla="*/ 342238 h 587190"/>
                  <a:gd name="connsiteX198" fmla="*/ 159208 w 562702"/>
                  <a:gd name="connsiteY198" fmla="*/ 342238 h 587190"/>
                  <a:gd name="connsiteX199" fmla="*/ 166458 w 562702"/>
                  <a:gd name="connsiteY199" fmla="*/ 340685 h 587190"/>
                  <a:gd name="connsiteX200" fmla="*/ 170157 w 562702"/>
                  <a:gd name="connsiteY200" fmla="*/ 347935 h 587190"/>
                  <a:gd name="connsiteX201" fmla="*/ 166458 w 562702"/>
                  <a:gd name="connsiteY201" fmla="*/ 355185 h 587190"/>
                  <a:gd name="connsiteX202" fmla="*/ 159208 w 562702"/>
                  <a:gd name="connsiteY202" fmla="*/ 356960 h 587190"/>
                  <a:gd name="connsiteX203" fmla="*/ 151958 w 562702"/>
                  <a:gd name="connsiteY203" fmla="*/ 362435 h 587190"/>
                  <a:gd name="connsiteX204" fmla="*/ 148259 w 562702"/>
                  <a:gd name="connsiteY204" fmla="*/ 378637 h 587190"/>
                  <a:gd name="connsiteX205" fmla="*/ 148259 w 562702"/>
                  <a:gd name="connsiteY205" fmla="*/ 385887 h 587190"/>
                  <a:gd name="connsiteX206" fmla="*/ 144782 w 562702"/>
                  <a:gd name="connsiteY206" fmla="*/ 393137 h 587190"/>
                  <a:gd name="connsiteX207" fmla="*/ 143006 w 562702"/>
                  <a:gd name="connsiteY207" fmla="*/ 400610 h 587190"/>
                  <a:gd name="connsiteX208" fmla="*/ 143006 w 562702"/>
                  <a:gd name="connsiteY208" fmla="*/ 407860 h 587190"/>
                  <a:gd name="connsiteX209" fmla="*/ 143006 w 562702"/>
                  <a:gd name="connsiteY209" fmla="*/ 415110 h 587190"/>
                  <a:gd name="connsiteX210" fmla="*/ 146705 w 562702"/>
                  <a:gd name="connsiteY210" fmla="*/ 422360 h 587190"/>
                  <a:gd name="connsiteX211" fmla="*/ 153955 w 562702"/>
                  <a:gd name="connsiteY211" fmla="*/ 426059 h 587190"/>
                  <a:gd name="connsiteX212" fmla="*/ 161206 w 562702"/>
                  <a:gd name="connsiteY212" fmla="*/ 428057 h 587190"/>
                  <a:gd name="connsiteX213" fmla="*/ 166458 w 562702"/>
                  <a:gd name="connsiteY213" fmla="*/ 435307 h 587190"/>
                  <a:gd name="connsiteX214" fmla="*/ 170157 w 562702"/>
                  <a:gd name="connsiteY214" fmla="*/ 442557 h 587190"/>
                  <a:gd name="connsiteX215" fmla="*/ 177407 w 562702"/>
                  <a:gd name="connsiteY215" fmla="*/ 444332 h 587190"/>
                  <a:gd name="connsiteX216" fmla="*/ 184658 w 562702"/>
                  <a:gd name="connsiteY216" fmla="*/ 440633 h 587190"/>
                  <a:gd name="connsiteX217" fmla="*/ 192130 w 562702"/>
                  <a:gd name="connsiteY217" fmla="*/ 433383 h 587190"/>
                  <a:gd name="connsiteX218" fmla="*/ 199380 w 562702"/>
                  <a:gd name="connsiteY218" fmla="*/ 435381 h 587190"/>
                  <a:gd name="connsiteX219" fmla="*/ 204855 w 562702"/>
                  <a:gd name="connsiteY219" fmla="*/ 442631 h 587190"/>
                  <a:gd name="connsiteX220" fmla="*/ 210329 w 562702"/>
                  <a:gd name="connsiteY220" fmla="*/ 449881 h 587190"/>
                  <a:gd name="connsiteX221" fmla="*/ 213806 w 562702"/>
                  <a:gd name="connsiteY221" fmla="*/ 442631 h 587190"/>
                  <a:gd name="connsiteX222" fmla="*/ 213806 w 562702"/>
                  <a:gd name="connsiteY222" fmla="*/ 435381 h 587190"/>
                  <a:gd name="connsiteX223" fmla="*/ 219503 w 562702"/>
                  <a:gd name="connsiteY223" fmla="*/ 428131 h 587190"/>
                  <a:gd name="connsiteX224" fmla="*/ 226753 w 562702"/>
                  <a:gd name="connsiteY224" fmla="*/ 435381 h 587190"/>
                  <a:gd name="connsiteX225" fmla="*/ 232006 w 562702"/>
                  <a:gd name="connsiteY225" fmla="*/ 442631 h 587190"/>
                  <a:gd name="connsiteX226" fmla="*/ 237702 w 562702"/>
                  <a:gd name="connsiteY226" fmla="*/ 449881 h 587190"/>
                  <a:gd name="connsiteX227" fmla="*/ 241179 w 562702"/>
                  <a:gd name="connsiteY227" fmla="*/ 457131 h 587190"/>
                  <a:gd name="connsiteX228" fmla="*/ 246654 w 562702"/>
                  <a:gd name="connsiteY228" fmla="*/ 464603 h 587190"/>
                  <a:gd name="connsiteX229" fmla="*/ 253904 w 562702"/>
                  <a:gd name="connsiteY229" fmla="*/ 468081 h 587190"/>
                  <a:gd name="connsiteX230" fmla="*/ 261154 w 562702"/>
                  <a:gd name="connsiteY230" fmla="*/ 471780 h 587190"/>
                  <a:gd name="connsiteX231" fmla="*/ 268405 w 562702"/>
                  <a:gd name="connsiteY231" fmla="*/ 473333 h 587190"/>
                  <a:gd name="connsiteX232" fmla="*/ 275655 w 562702"/>
                  <a:gd name="connsiteY232" fmla="*/ 477032 h 587190"/>
                  <a:gd name="connsiteX233" fmla="*/ 282905 w 562702"/>
                  <a:gd name="connsiteY233" fmla="*/ 477032 h 587190"/>
                  <a:gd name="connsiteX234" fmla="*/ 290377 w 562702"/>
                  <a:gd name="connsiteY234" fmla="*/ 477032 h 587190"/>
                  <a:gd name="connsiteX235" fmla="*/ 297627 w 562702"/>
                  <a:gd name="connsiteY235" fmla="*/ 477032 h 587190"/>
                  <a:gd name="connsiteX236" fmla="*/ 304877 w 562702"/>
                  <a:gd name="connsiteY236" fmla="*/ 479030 h 587190"/>
                  <a:gd name="connsiteX237" fmla="*/ 308576 w 562702"/>
                  <a:gd name="connsiteY237" fmla="*/ 486280 h 587190"/>
                  <a:gd name="connsiteX238" fmla="*/ 312053 w 562702"/>
                  <a:gd name="connsiteY238" fmla="*/ 493530 h 587190"/>
                  <a:gd name="connsiteX239" fmla="*/ 312053 w 562702"/>
                  <a:gd name="connsiteY239" fmla="*/ 500780 h 587190"/>
                  <a:gd name="connsiteX240" fmla="*/ 312053 w 562702"/>
                  <a:gd name="connsiteY240" fmla="*/ 508252 h 587190"/>
                  <a:gd name="connsiteX241" fmla="*/ 306653 w 562702"/>
                  <a:gd name="connsiteY241" fmla="*/ 514541 h 587190"/>
                  <a:gd name="connsiteX242" fmla="*/ 304655 w 562702"/>
                  <a:gd name="connsiteY242" fmla="*/ 514541 h 587190"/>
                  <a:gd name="connsiteX243" fmla="*/ 304655 w 562702"/>
                  <a:gd name="connsiteY243" fmla="*/ 528967 h 587190"/>
                  <a:gd name="connsiteX244" fmla="*/ 311906 w 562702"/>
                  <a:gd name="connsiteY244" fmla="*/ 541692 h 587190"/>
                  <a:gd name="connsiteX245" fmla="*/ 321079 w 562702"/>
                  <a:gd name="connsiteY245" fmla="*/ 558116 h 587190"/>
                  <a:gd name="connsiteX246" fmla="*/ 332029 w 562702"/>
                  <a:gd name="connsiteY246" fmla="*/ 558116 h 587190"/>
                  <a:gd name="connsiteX247" fmla="*/ 342978 w 562702"/>
                  <a:gd name="connsiteY247" fmla="*/ 552419 h 587190"/>
                  <a:gd name="connsiteX248" fmla="*/ 351930 w 562702"/>
                  <a:gd name="connsiteY248" fmla="*/ 541692 h 587190"/>
                  <a:gd name="connsiteX249" fmla="*/ 362879 w 562702"/>
                  <a:gd name="connsiteY249" fmla="*/ 534220 h 587190"/>
                  <a:gd name="connsiteX250" fmla="*/ 379303 w 562702"/>
                  <a:gd name="connsiteY250" fmla="*/ 518018 h 587190"/>
                  <a:gd name="connsiteX251" fmla="*/ 386553 w 562702"/>
                  <a:gd name="connsiteY251" fmla="*/ 556118 h 587190"/>
                  <a:gd name="connsiteX252" fmla="*/ 413704 w 562702"/>
                  <a:gd name="connsiteY252" fmla="*/ 572542 h 587190"/>
                  <a:gd name="connsiteX253" fmla="*/ 424653 w 562702"/>
                  <a:gd name="connsiteY253" fmla="*/ 587191 h 587190"/>
                  <a:gd name="connsiteX254" fmla="*/ 533702 w 562702"/>
                  <a:gd name="connsiteY254" fmla="*/ 587191 h 587190"/>
                  <a:gd name="connsiteX255" fmla="*/ 537253 w 562702"/>
                  <a:gd name="connsiteY255" fmla="*/ 585267 h 58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562702" h="587190">
                    <a:moveTo>
                      <a:pt x="537253" y="585267"/>
                    </a:moveTo>
                    <a:lnTo>
                      <a:pt x="544503" y="578017"/>
                    </a:lnTo>
                    <a:lnTo>
                      <a:pt x="555452" y="574318"/>
                    </a:lnTo>
                    <a:lnTo>
                      <a:pt x="561149" y="567068"/>
                    </a:lnTo>
                    <a:lnTo>
                      <a:pt x="562703" y="559817"/>
                    </a:lnTo>
                    <a:lnTo>
                      <a:pt x="561149" y="552345"/>
                    </a:lnTo>
                    <a:lnTo>
                      <a:pt x="555452" y="545095"/>
                    </a:lnTo>
                    <a:lnTo>
                      <a:pt x="550200" y="537845"/>
                    </a:lnTo>
                    <a:lnTo>
                      <a:pt x="544503" y="530595"/>
                    </a:lnTo>
                    <a:lnTo>
                      <a:pt x="537253" y="523345"/>
                    </a:lnTo>
                    <a:lnTo>
                      <a:pt x="530003" y="517870"/>
                    </a:lnTo>
                    <a:lnTo>
                      <a:pt x="524750" y="510620"/>
                    </a:lnTo>
                    <a:lnTo>
                      <a:pt x="517500" y="503370"/>
                    </a:lnTo>
                    <a:lnTo>
                      <a:pt x="511803" y="496119"/>
                    </a:lnTo>
                    <a:lnTo>
                      <a:pt x="504553" y="488869"/>
                    </a:lnTo>
                    <a:lnTo>
                      <a:pt x="500854" y="481397"/>
                    </a:lnTo>
                    <a:lnTo>
                      <a:pt x="500854" y="474147"/>
                    </a:lnTo>
                    <a:lnTo>
                      <a:pt x="491902" y="466897"/>
                    </a:lnTo>
                    <a:lnTo>
                      <a:pt x="484652" y="466897"/>
                    </a:lnTo>
                    <a:lnTo>
                      <a:pt x="477402" y="470596"/>
                    </a:lnTo>
                    <a:lnTo>
                      <a:pt x="470152" y="472150"/>
                    </a:lnTo>
                    <a:lnTo>
                      <a:pt x="462902" y="472150"/>
                    </a:lnTo>
                    <a:lnTo>
                      <a:pt x="455429" y="470596"/>
                    </a:lnTo>
                    <a:lnTo>
                      <a:pt x="448179" y="466897"/>
                    </a:lnTo>
                    <a:lnTo>
                      <a:pt x="446182" y="459647"/>
                    </a:lnTo>
                    <a:lnTo>
                      <a:pt x="442705" y="452397"/>
                    </a:lnTo>
                    <a:lnTo>
                      <a:pt x="439006" y="445146"/>
                    </a:lnTo>
                    <a:lnTo>
                      <a:pt x="433753" y="437674"/>
                    </a:lnTo>
                    <a:lnTo>
                      <a:pt x="431756" y="430424"/>
                    </a:lnTo>
                    <a:lnTo>
                      <a:pt x="424505" y="424949"/>
                    </a:lnTo>
                    <a:lnTo>
                      <a:pt x="417255" y="421250"/>
                    </a:lnTo>
                    <a:lnTo>
                      <a:pt x="409783" y="414000"/>
                    </a:lnTo>
                    <a:lnTo>
                      <a:pt x="402533" y="414000"/>
                    </a:lnTo>
                    <a:lnTo>
                      <a:pt x="393581" y="410301"/>
                    </a:lnTo>
                    <a:lnTo>
                      <a:pt x="384407" y="406824"/>
                    </a:lnTo>
                    <a:lnTo>
                      <a:pt x="377157" y="406824"/>
                    </a:lnTo>
                    <a:lnTo>
                      <a:pt x="369907" y="406824"/>
                    </a:lnTo>
                    <a:lnTo>
                      <a:pt x="362657" y="405048"/>
                    </a:lnTo>
                    <a:lnTo>
                      <a:pt x="355185" y="403051"/>
                    </a:lnTo>
                    <a:lnTo>
                      <a:pt x="346233" y="401497"/>
                    </a:lnTo>
                    <a:lnTo>
                      <a:pt x="338983" y="401497"/>
                    </a:lnTo>
                    <a:lnTo>
                      <a:pt x="331733" y="399500"/>
                    </a:lnTo>
                    <a:lnTo>
                      <a:pt x="324483" y="402977"/>
                    </a:lnTo>
                    <a:lnTo>
                      <a:pt x="331733" y="406676"/>
                    </a:lnTo>
                    <a:lnTo>
                      <a:pt x="338983" y="410153"/>
                    </a:lnTo>
                    <a:lnTo>
                      <a:pt x="333508" y="417625"/>
                    </a:lnTo>
                    <a:lnTo>
                      <a:pt x="326258" y="415850"/>
                    </a:lnTo>
                    <a:lnTo>
                      <a:pt x="317306" y="417625"/>
                    </a:lnTo>
                    <a:lnTo>
                      <a:pt x="310056" y="413926"/>
                    </a:lnTo>
                    <a:lnTo>
                      <a:pt x="308059" y="406676"/>
                    </a:lnTo>
                    <a:lnTo>
                      <a:pt x="304360" y="399426"/>
                    </a:lnTo>
                    <a:lnTo>
                      <a:pt x="300661" y="391954"/>
                    </a:lnTo>
                    <a:lnTo>
                      <a:pt x="293410" y="388477"/>
                    </a:lnTo>
                    <a:lnTo>
                      <a:pt x="288158" y="381226"/>
                    </a:lnTo>
                    <a:lnTo>
                      <a:pt x="280907" y="375752"/>
                    </a:lnTo>
                    <a:lnTo>
                      <a:pt x="275211" y="366578"/>
                    </a:lnTo>
                    <a:lnTo>
                      <a:pt x="267961" y="363101"/>
                    </a:lnTo>
                    <a:lnTo>
                      <a:pt x="262708" y="355851"/>
                    </a:lnTo>
                    <a:lnTo>
                      <a:pt x="255458" y="352152"/>
                    </a:lnTo>
                    <a:lnTo>
                      <a:pt x="249761" y="344902"/>
                    </a:lnTo>
                    <a:lnTo>
                      <a:pt x="246284" y="337651"/>
                    </a:lnTo>
                    <a:lnTo>
                      <a:pt x="244509" y="330179"/>
                    </a:lnTo>
                    <a:lnTo>
                      <a:pt x="240810" y="322929"/>
                    </a:lnTo>
                    <a:lnTo>
                      <a:pt x="235335" y="315679"/>
                    </a:lnTo>
                    <a:lnTo>
                      <a:pt x="233559" y="308429"/>
                    </a:lnTo>
                    <a:lnTo>
                      <a:pt x="233559" y="297479"/>
                    </a:lnTo>
                    <a:lnTo>
                      <a:pt x="229860" y="290229"/>
                    </a:lnTo>
                    <a:lnTo>
                      <a:pt x="226383" y="282979"/>
                    </a:lnTo>
                    <a:lnTo>
                      <a:pt x="222684" y="275729"/>
                    </a:lnTo>
                    <a:lnTo>
                      <a:pt x="219207" y="268257"/>
                    </a:lnTo>
                    <a:lnTo>
                      <a:pt x="213510" y="261006"/>
                    </a:lnTo>
                    <a:lnTo>
                      <a:pt x="210033" y="253756"/>
                    </a:lnTo>
                    <a:lnTo>
                      <a:pt x="206334" y="246506"/>
                    </a:lnTo>
                    <a:lnTo>
                      <a:pt x="202635" y="239256"/>
                    </a:lnTo>
                    <a:lnTo>
                      <a:pt x="197382" y="232006"/>
                    </a:lnTo>
                    <a:lnTo>
                      <a:pt x="191908" y="224534"/>
                    </a:lnTo>
                    <a:lnTo>
                      <a:pt x="184436" y="219281"/>
                    </a:lnTo>
                    <a:lnTo>
                      <a:pt x="177186" y="212031"/>
                    </a:lnTo>
                    <a:lnTo>
                      <a:pt x="169935" y="206334"/>
                    </a:lnTo>
                    <a:lnTo>
                      <a:pt x="162685" y="201082"/>
                    </a:lnTo>
                    <a:lnTo>
                      <a:pt x="158986" y="193831"/>
                    </a:lnTo>
                    <a:lnTo>
                      <a:pt x="153733" y="186581"/>
                    </a:lnTo>
                    <a:lnTo>
                      <a:pt x="150034" y="179331"/>
                    </a:lnTo>
                    <a:lnTo>
                      <a:pt x="142784" y="171859"/>
                    </a:lnTo>
                    <a:lnTo>
                      <a:pt x="137310" y="164609"/>
                    </a:lnTo>
                    <a:lnTo>
                      <a:pt x="129837" y="157359"/>
                    </a:lnTo>
                    <a:lnTo>
                      <a:pt x="124585" y="150108"/>
                    </a:lnTo>
                    <a:lnTo>
                      <a:pt x="117113" y="143080"/>
                    </a:lnTo>
                    <a:lnTo>
                      <a:pt x="124585" y="142858"/>
                    </a:lnTo>
                    <a:lnTo>
                      <a:pt x="120886" y="135386"/>
                    </a:lnTo>
                    <a:lnTo>
                      <a:pt x="117409" y="128136"/>
                    </a:lnTo>
                    <a:lnTo>
                      <a:pt x="115411" y="120886"/>
                    </a:lnTo>
                    <a:lnTo>
                      <a:pt x="115411" y="113635"/>
                    </a:lnTo>
                    <a:lnTo>
                      <a:pt x="115411" y="107643"/>
                    </a:lnTo>
                    <a:lnTo>
                      <a:pt x="117409" y="100393"/>
                    </a:lnTo>
                    <a:lnTo>
                      <a:pt x="124659" y="92921"/>
                    </a:lnTo>
                    <a:lnTo>
                      <a:pt x="129911" y="85671"/>
                    </a:lnTo>
                    <a:lnTo>
                      <a:pt x="128358" y="78420"/>
                    </a:lnTo>
                    <a:lnTo>
                      <a:pt x="126360" y="71170"/>
                    </a:lnTo>
                    <a:lnTo>
                      <a:pt x="119110" y="65474"/>
                    </a:lnTo>
                    <a:lnTo>
                      <a:pt x="111638" y="60221"/>
                    </a:lnTo>
                    <a:lnTo>
                      <a:pt x="104388" y="52971"/>
                    </a:lnTo>
                    <a:lnTo>
                      <a:pt x="99135" y="45721"/>
                    </a:lnTo>
                    <a:lnTo>
                      <a:pt x="93439" y="38470"/>
                    </a:lnTo>
                    <a:lnTo>
                      <a:pt x="88186" y="30998"/>
                    </a:lnTo>
                    <a:lnTo>
                      <a:pt x="86188" y="23748"/>
                    </a:lnTo>
                    <a:lnTo>
                      <a:pt x="82711" y="16498"/>
                    </a:lnTo>
                    <a:lnTo>
                      <a:pt x="80936" y="9248"/>
                    </a:lnTo>
                    <a:lnTo>
                      <a:pt x="77237" y="1998"/>
                    </a:lnTo>
                    <a:lnTo>
                      <a:pt x="71762" y="0"/>
                    </a:lnTo>
                    <a:lnTo>
                      <a:pt x="64512" y="5475"/>
                    </a:lnTo>
                    <a:lnTo>
                      <a:pt x="57262" y="5475"/>
                    </a:lnTo>
                    <a:lnTo>
                      <a:pt x="51787" y="12725"/>
                    </a:lnTo>
                    <a:lnTo>
                      <a:pt x="46312" y="20197"/>
                    </a:lnTo>
                    <a:lnTo>
                      <a:pt x="39062" y="23674"/>
                    </a:lnTo>
                    <a:lnTo>
                      <a:pt x="31590" y="21677"/>
                    </a:lnTo>
                    <a:lnTo>
                      <a:pt x="26337" y="14426"/>
                    </a:lnTo>
                    <a:lnTo>
                      <a:pt x="19087" y="10949"/>
                    </a:lnTo>
                    <a:lnTo>
                      <a:pt x="14722" y="6806"/>
                    </a:lnTo>
                    <a:lnTo>
                      <a:pt x="11023" y="14057"/>
                    </a:lnTo>
                    <a:lnTo>
                      <a:pt x="5771" y="21307"/>
                    </a:lnTo>
                    <a:lnTo>
                      <a:pt x="3773" y="28557"/>
                    </a:lnTo>
                    <a:lnTo>
                      <a:pt x="1998" y="36029"/>
                    </a:lnTo>
                    <a:lnTo>
                      <a:pt x="1998" y="43279"/>
                    </a:lnTo>
                    <a:lnTo>
                      <a:pt x="1998" y="50529"/>
                    </a:lnTo>
                    <a:lnTo>
                      <a:pt x="0" y="58001"/>
                    </a:lnTo>
                    <a:lnTo>
                      <a:pt x="8064" y="58223"/>
                    </a:lnTo>
                    <a:lnTo>
                      <a:pt x="9840" y="65474"/>
                    </a:lnTo>
                    <a:lnTo>
                      <a:pt x="9840" y="72946"/>
                    </a:lnTo>
                    <a:lnTo>
                      <a:pt x="9840" y="80196"/>
                    </a:lnTo>
                    <a:lnTo>
                      <a:pt x="11837" y="87446"/>
                    </a:lnTo>
                    <a:lnTo>
                      <a:pt x="11837" y="94696"/>
                    </a:lnTo>
                    <a:lnTo>
                      <a:pt x="13391" y="101946"/>
                    </a:lnTo>
                    <a:lnTo>
                      <a:pt x="13391" y="109419"/>
                    </a:lnTo>
                    <a:lnTo>
                      <a:pt x="15388" y="116669"/>
                    </a:lnTo>
                    <a:lnTo>
                      <a:pt x="22638" y="120146"/>
                    </a:lnTo>
                    <a:lnTo>
                      <a:pt x="30110" y="125842"/>
                    </a:lnTo>
                    <a:lnTo>
                      <a:pt x="35363" y="133093"/>
                    </a:lnTo>
                    <a:lnTo>
                      <a:pt x="37361" y="140343"/>
                    </a:lnTo>
                    <a:lnTo>
                      <a:pt x="39136" y="147593"/>
                    </a:lnTo>
                    <a:lnTo>
                      <a:pt x="42613" y="154843"/>
                    </a:lnTo>
                    <a:lnTo>
                      <a:pt x="40838" y="162315"/>
                    </a:lnTo>
                    <a:lnTo>
                      <a:pt x="35363" y="169565"/>
                    </a:lnTo>
                    <a:lnTo>
                      <a:pt x="28113" y="176816"/>
                    </a:lnTo>
                    <a:lnTo>
                      <a:pt x="20863" y="180515"/>
                    </a:lnTo>
                    <a:lnTo>
                      <a:pt x="13391" y="183992"/>
                    </a:lnTo>
                    <a:lnTo>
                      <a:pt x="8138" y="192944"/>
                    </a:lnTo>
                    <a:lnTo>
                      <a:pt x="4439" y="200194"/>
                    </a:lnTo>
                    <a:lnTo>
                      <a:pt x="9914" y="207444"/>
                    </a:lnTo>
                    <a:lnTo>
                      <a:pt x="17164" y="207444"/>
                    </a:lnTo>
                    <a:lnTo>
                      <a:pt x="24414" y="207444"/>
                    </a:lnTo>
                    <a:lnTo>
                      <a:pt x="31664" y="207444"/>
                    </a:lnTo>
                    <a:lnTo>
                      <a:pt x="39136" y="205890"/>
                    </a:lnTo>
                    <a:lnTo>
                      <a:pt x="46386" y="202191"/>
                    </a:lnTo>
                    <a:lnTo>
                      <a:pt x="49864" y="194941"/>
                    </a:lnTo>
                    <a:lnTo>
                      <a:pt x="55560" y="187691"/>
                    </a:lnTo>
                    <a:lnTo>
                      <a:pt x="55560" y="180441"/>
                    </a:lnTo>
                    <a:lnTo>
                      <a:pt x="60813" y="172969"/>
                    </a:lnTo>
                    <a:lnTo>
                      <a:pt x="66509" y="176668"/>
                    </a:lnTo>
                    <a:lnTo>
                      <a:pt x="69986" y="169418"/>
                    </a:lnTo>
                    <a:lnTo>
                      <a:pt x="77237" y="162167"/>
                    </a:lnTo>
                    <a:lnTo>
                      <a:pt x="84709" y="167420"/>
                    </a:lnTo>
                    <a:lnTo>
                      <a:pt x="84709" y="174670"/>
                    </a:lnTo>
                    <a:lnTo>
                      <a:pt x="84709" y="181920"/>
                    </a:lnTo>
                    <a:lnTo>
                      <a:pt x="86262" y="189171"/>
                    </a:lnTo>
                    <a:lnTo>
                      <a:pt x="95436" y="194867"/>
                    </a:lnTo>
                    <a:lnTo>
                      <a:pt x="102908" y="194867"/>
                    </a:lnTo>
                    <a:lnTo>
                      <a:pt x="106385" y="202117"/>
                    </a:lnTo>
                    <a:lnTo>
                      <a:pt x="102908" y="209367"/>
                    </a:lnTo>
                    <a:lnTo>
                      <a:pt x="95436" y="211143"/>
                    </a:lnTo>
                    <a:lnTo>
                      <a:pt x="89961" y="218393"/>
                    </a:lnTo>
                    <a:lnTo>
                      <a:pt x="89961" y="225643"/>
                    </a:lnTo>
                    <a:lnTo>
                      <a:pt x="89961" y="233116"/>
                    </a:lnTo>
                    <a:lnTo>
                      <a:pt x="91959" y="240366"/>
                    </a:lnTo>
                    <a:lnTo>
                      <a:pt x="95436" y="247616"/>
                    </a:lnTo>
                    <a:lnTo>
                      <a:pt x="102908" y="251315"/>
                    </a:lnTo>
                    <a:lnTo>
                      <a:pt x="110158" y="253091"/>
                    </a:lnTo>
                    <a:lnTo>
                      <a:pt x="117409" y="247616"/>
                    </a:lnTo>
                    <a:lnTo>
                      <a:pt x="119184" y="240366"/>
                    </a:lnTo>
                    <a:lnTo>
                      <a:pt x="126434" y="233116"/>
                    </a:lnTo>
                    <a:lnTo>
                      <a:pt x="133684" y="234891"/>
                    </a:lnTo>
                    <a:lnTo>
                      <a:pt x="140935" y="238590"/>
                    </a:lnTo>
                    <a:lnTo>
                      <a:pt x="148185" y="240366"/>
                    </a:lnTo>
                    <a:lnTo>
                      <a:pt x="150182" y="247616"/>
                    </a:lnTo>
                    <a:lnTo>
                      <a:pt x="148185" y="254866"/>
                    </a:lnTo>
                    <a:lnTo>
                      <a:pt x="146631" y="262116"/>
                    </a:lnTo>
                    <a:lnTo>
                      <a:pt x="142932" y="271290"/>
                    </a:lnTo>
                    <a:lnTo>
                      <a:pt x="139233" y="278540"/>
                    </a:lnTo>
                    <a:lnTo>
                      <a:pt x="135756" y="286012"/>
                    </a:lnTo>
                    <a:lnTo>
                      <a:pt x="133758" y="293262"/>
                    </a:lnTo>
                    <a:lnTo>
                      <a:pt x="131983" y="300513"/>
                    </a:lnTo>
                    <a:lnTo>
                      <a:pt x="128506" y="307763"/>
                    </a:lnTo>
                    <a:lnTo>
                      <a:pt x="126508" y="315013"/>
                    </a:lnTo>
                    <a:lnTo>
                      <a:pt x="126508" y="322485"/>
                    </a:lnTo>
                    <a:lnTo>
                      <a:pt x="128506" y="329735"/>
                    </a:lnTo>
                    <a:lnTo>
                      <a:pt x="137457" y="336985"/>
                    </a:lnTo>
                    <a:lnTo>
                      <a:pt x="144708" y="340685"/>
                    </a:lnTo>
                    <a:lnTo>
                      <a:pt x="151958" y="342238"/>
                    </a:lnTo>
                    <a:lnTo>
                      <a:pt x="159208" y="342238"/>
                    </a:lnTo>
                    <a:lnTo>
                      <a:pt x="166458" y="340685"/>
                    </a:lnTo>
                    <a:lnTo>
                      <a:pt x="170157" y="347935"/>
                    </a:lnTo>
                    <a:lnTo>
                      <a:pt x="166458" y="355185"/>
                    </a:lnTo>
                    <a:lnTo>
                      <a:pt x="159208" y="356960"/>
                    </a:lnTo>
                    <a:lnTo>
                      <a:pt x="151958" y="362435"/>
                    </a:lnTo>
                    <a:lnTo>
                      <a:pt x="148259" y="378637"/>
                    </a:lnTo>
                    <a:lnTo>
                      <a:pt x="148259" y="385887"/>
                    </a:lnTo>
                    <a:lnTo>
                      <a:pt x="144782" y="393137"/>
                    </a:lnTo>
                    <a:lnTo>
                      <a:pt x="143006" y="400610"/>
                    </a:lnTo>
                    <a:lnTo>
                      <a:pt x="143006" y="407860"/>
                    </a:lnTo>
                    <a:lnTo>
                      <a:pt x="143006" y="415110"/>
                    </a:lnTo>
                    <a:lnTo>
                      <a:pt x="146705" y="422360"/>
                    </a:lnTo>
                    <a:lnTo>
                      <a:pt x="153955" y="426059"/>
                    </a:lnTo>
                    <a:lnTo>
                      <a:pt x="161206" y="428057"/>
                    </a:lnTo>
                    <a:lnTo>
                      <a:pt x="166458" y="435307"/>
                    </a:lnTo>
                    <a:lnTo>
                      <a:pt x="170157" y="442557"/>
                    </a:lnTo>
                    <a:lnTo>
                      <a:pt x="177407" y="444332"/>
                    </a:lnTo>
                    <a:lnTo>
                      <a:pt x="184658" y="440633"/>
                    </a:lnTo>
                    <a:lnTo>
                      <a:pt x="192130" y="433383"/>
                    </a:lnTo>
                    <a:lnTo>
                      <a:pt x="199380" y="435381"/>
                    </a:lnTo>
                    <a:lnTo>
                      <a:pt x="204855" y="442631"/>
                    </a:lnTo>
                    <a:lnTo>
                      <a:pt x="210329" y="449881"/>
                    </a:lnTo>
                    <a:lnTo>
                      <a:pt x="213806" y="442631"/>
                    </a:lnTo>
                    <a:lnTo>
                      <a:pt x="213806" y="435381"/>
                    </a:lnTo>
                    <a:lnTo>
                      <a:pt x="219503" y="428131"/>
                    </a:lnTo>
                    <a:lnTo>
                      <a:pt x="226753" y="435381"/>
                    </a:lnTo>
                    <a:lnTo>
                      <a:pt x="232006" y="442631"/>
                    </a:lnTo>
                    <a:lnTo>
                      <a:pt x="237702" y="449881"/>
                    </a:lnTo>
                    <a:lnTo>
                      <a:pt x="241179" y="457131"/>
                    </a:lnTo>
                    <a:lnTo>
                      <a:pt x="246654" y="464603"/>
                    </a:lnTo>
                    <a:lnTo>
                      <a:pt x="253904" y="468081"/>
                    </a:lnTo>
                    <a:lnTo>
                      <a:pt x="261154" y="471780"/>
                    </a:lnTo>
                    <a:lnTo>
                      <a:pt x="268405" y="473333"/>
                    </a:lnTo>
                    <a:lnTo>
                      <a:pt x="275655" y="477032"/>
                    </a:lnTo>
                    <a:lnTo>
                      <a:pt x="282905" y="477032"/>
                    </a:lnTo>
                    <a:lnTo>
                      <a:pt x="290377" y="477032"/>
                    </a:lnTo>
                    <a:lnTo>
                      <a:pt x="297627" y="477032"/>
                    </a:lnTo>
                    <a:lnTo>
                      <a:pt x="304877" y="479030"/>
                    </a:lnTo>
                    <a:lnTo>
                      <a:pt x="308576" y="486280"/>
                    </a:lnTo>
                    <a:lnTo>
                      <a:pt x="312053" y="493530"/>
                    </a:lnTo>
                    <a:lnTo>
                      <a:pt x="312053" y="500780"/>
                    </a:lnTo>
                    <a:lnTo>
                      <a:pt x="312053" y="508252"/>
                    </a:lnTo>
                    <a:lnTo>
                      <a:pt x="306653" y="514541"/>
                    </a:lnTo>
                    <a:lnTo>
                      <a:pt x="304655" y="514541"/>
                    </a:lnTo>
                    <a:lnTo>
                      <a:pt x="304655" y="528967"/>
                    </a:lnTo>
                    <a:lnTo>
                      <a:pt x="311906" y="541692"/>
                    </a:lnTo>
                    <a:lnTo>
                      <a:pt x="321079" y="558116"/>
                    </a:lnTo>
                    <a:lnTo>
                      <a:pt x="332029" y="558116"/>
                    </a:lnTo>
                    <a:lnTo>
                      <a:pt x="342978" y="552419"/>
                    </a:lnTo>
                    <a:lnTo>
                      <a:pt x="351930" y="541692"/>
                    </a:lnTo>
                    <a:lnTo>
                      <a:pt x="362879" y="534220"/>
                    </a:lnTo>
                    <a:lnTo>
                      <a:pt x="379303" y="518018"/>
                    </a:lnTo>
                    <a:lnTo>
                      <a:pt x="386553" y="556118"/>
                    </a:lnTo>
                    <a:lnTo>
                      <a:pt x="413704" y="572542"/>
                    </a:lnTo>
                    <a:lnTo>
                      <a:pt x="424653" y="587191"/>
                    </a:lnTo>
                    <a:lnTo>
                      <a:pt x="533702" y="587191"/>
                    </a:lnTo>
                    <a:lnTo>
                      <a:pt x="537253" y="585267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3091BEDA-6326-426C-A54C-D444AA2B9860}"/>
                  </a:ext>
                </a:extLst>
              </p:cNvPr>
              <p:cNvSpPr/>
              <p:nvPr/>
            </p:nvSpPr>
            <p:spPr>
              <a:xfrm>
                <a:off x="1909421" y="4250387"/>
                <a:ext cx="256789" cy="356664"/>
              </a:xfrm>
              <a:custGeom>
                <a:avLst/>
                <a:gdLst>
                  <a:gd name="connsiteX0" fmla="*/ 41578 w 256789"/>
                  <a:gd name="connsiteY0" fmla="*/ 179849 h 356664"/>
                  <a:gd name="connsiteX1" fmla="*/ 49050 w 256789"/>
                  <a:gd name="connsiteY1" fmla="*/ 174596 h 356664"/>
                  <a:gd name="connsiteX2" fmla="*/ 56300 w 256789"/>
                  <a:gd name="connsiteY2" fmla="*/ 172599 h 356664"/>
                  <a:gd name="connsiteX3" fmla="*/ 63550 w 256789"/>
                  <a:gd name="connsiteY3" fmla="*/ 178295 h 356664"/>
                  <a:gd name="connsiteX4" fmla="*/ 69025 w 256789"/>
                  <a:gd name="connsiteY4" fmla="*/ 185545 h 356664"/>
                  <a:gd name="connsiteX5" fmla="*/ 74499 w 256789"/>
                  <a:gd name="connsiteY5" fmla="*/ 192796 h 356664"/>
                  <a:gd name="connsiteX6" fmla="*/ 81749 w 256789"/>
                  <a:gd name="connsiteY6" fmla="*/ 198048 h 356664"/>
                  <a:gd name="connsiteX7" fmla="*/ 89000 w 256789"/>
                  <a:gd name="connsiteY7" fmla="*/ 205298 h 356664"/>
                  <a:gd name="connsiteX8" fmla="*/ 96250 w 256789"/>
                  <a:gd name="connsiteY8" fmla="*/ 208998 h 356664"/>
                  <a:gd name="connsiteX9" fmla="*/ 103722 w 256789"/>
                  <a:gd name="connsiteY9" fmla="*/ 205298 h 356664"/>
                  <a:gd name="connsiteX10" fmla="*/ 110972 w 256789"/>
                  <a:gd name="connsiteY10" fmla="*/ 203745 h 356664"/>
                  <a:gd name="connsiteX11" fmla="*/ 118222 w 256789"/>
                  <a:gd name="connsiteY11" fmla="*/ 203745 h 356664"/>
                  <a:gd name="connsiteX12" fmla="*/ 125473 w 256789"/>
                  <a:gd name="connsiteY12" fmla="*/ 200046 h 356664"/>
                  <a:gd name="connsiteX13" fmla="*/ 132723 w 256789"/>
                  <a:gd name="connsiteY13" fmla="*/ 192796 h 356664"/>
                  <a:gd name="connsiteX14" fmla="*/ 139973 w 256789"/>
                  <a:gd name="connsiteY14" fmla="*/ 189097 h 356664"/>
                  <a:gd name="connsiteX15" fmla="*/ 147445 w 256789"/>
                  <a:gd name="connsiteY15" fmla="*/ 185619 h 356664"/>
                  <a:gd name="connsiteX16" fmla="*/ 147445 w 256789"/>
                  <a:gd name="connsiteY16" fmla="*/ 178369 h 356664"/>
                  <a:gd name="connsiteX17" fmla="*/ 139973 w 256789"/>
                  <a:gd name="connsiteY17" fmla="*/ 172673 h 356664"/>
                  <a:gd name="connsiteX18" fmla="*/ 132723 w 256789"/>
                  <a:gd name="connsiteY18" fmla="*/ 165422 h 356664"/>
                  <a:gd name="connsiteX19" fmla="*/ 125473 w 256789"/>
                  <a:gd name="connsiteY19" fmla="*/ 161723 h 356664"/>
                  <a:gd name="connsiteX20" fmla="*/ 118222 w 256789"/>
                  <a:gd name="connsiteY20" fmla="*/ 158246 h 356664"/>
                  <a:gd name="connsiteX21" fmla="*/ 110972 w 256789"/>
                  <a:gd name="connsiteY21" fmla="*/ 150996 h 356664"/>
                  <a:gd name="connsiteX22" fmla="*/ 103722 w 256789"/>
                  <a:gd name="connsiteY22" fmla="*/ 145521 h 356664"/>
                  <a:gd name="connsiteX23" fmla="*/ 96250 w 256789"/>
                  <a:gd name="connsiteY23" fmla="*/ 143524 h 356664"/>
                  <a:gd name="connsiteX24" fmla="*/ 89000 w 256789"/>
                  <a:gd name="connsiteY24" fmla="*/ 138271 h 356664"/>
                  <a:gd name="connsiteX25" fmla="*/ 81749 w 256789"/>
                  <a:gd name="connsiteY25" fmla="*/ 131021 h 356664"/>
                  <a:gd name="connsiteX26" fmla="*/ 78050 w 256789"/>
                  <a:gd name="connsiteY26" fmla="*/ 131021 h 356664"/>
                  <a:gd name="connsiteX27" fmla="*/ 81749 w 256789"/>
                  <a:gd name="connsiteY27" fmla="*/ 116373 h 356664"/>
                  <a:gd name="connsiteX28" fmla="*/ 83747 w 256789"/>
                  <a:gd name="connsiteY28" fmla="*/ 109123 h 356664"/>
                  <a:gd name="connsiteX29" fmla="*/ 85522 w 256789"/>
                  <a:gd name="connsiteY29" fmla="*/ 101872 h 356664"/>
                  <a:gd name="connsiteX30" fmla="*/ 87298 w 256789"/>
                  <a:gd name="connsiteY30" fmla="*/ 94622 h 356664"/>
                  <a:gd name="connsiteX31" fmla="*/ 90997 w 256789"/>
                  <a:gd name="connsiteY31" fmla="*/ 87372 h 356664"/>
                  <a:gd name="connsiteX32" fmla="*/ 92773 w 256789"/>
                  <a:gd name="connsiteY32" fmla="*/ 80122 h 356664"/>
                  <a:gd name="connsiteX33" fmla="*/ 94770 w 256789"/>
                  <a:gd name="connsiteY33" fmla="*/ 72650 h 356664"/>
                  <a:gd name="connsiteX34" fmla="*/ 98247 w 256789"/>
                  <a:gd name="connsiteY34" fmla="*/ 65400 h 356664"/>
                  <a:gd name="connsiteX35" fmla="*/ 103722 w 256789"/>
                  <a:gd name="connsiteY35" fmla="*/ 58149 h 356664"/>
                  <a:gd name="connsiteX36" fmla="*/ 109197 w 256789"/>
                  <a:gd name="connsiteY36" fmla="*/ 50899 h 356664"/>
                  <a:gd name="connsiteX37" fmla="*/ 114449 w 256789"/>
                  <a:gd name="connsiteY37" fmla="*/ 43649 h 356664"/>
                  <a:gd name="connsiteX38" fmla="*/ 120146 w 256789"/>
                  <a:gd name="connsiteY38" fmla="*/ 34475 h 356664"/>
                  <a:gd name="connsiteX39" fmla="*/ 120146 w 256789"/>
                  <a:gd name="connsiteY39" fmla="*/ 27003 h 356664"/>
                  <a:gd name="connsiteX40" fmla="*/ 120146 w 256789"/>
                  <a:gd name="connsiteY40" fmla="*/ 19753 h 356664"/>
                  <a:gd name="connsiteX41" fmla="*/ 114449 w 256789"/>
                  <a:gd name="connsiteY41" fmla="*/ 12503 h 356664"/>
                  <a:gd name="connsiteX42" fmla="*/ 116447 w 256789"/>
                  <a:gd name="connsiteY42" fmla="*/ 7250 h 356664"/>
                  <a:gd name="connsiteX43" fmla="*/ 123697 w 256789"/>
                  <a:gd name="connsiteY43" fmla="*/ 0 h 356664"/>
                  <a:gd name="connsiteX44" fmla="*/ 131169 w 256789"/>
                  <a:gd name="connsiteY44" fmla="*/ 5253 h 356664"/>
                  <a:gd name="connsiteX45" fmla="*/ 131169 w 256789"/>
                  <a:gd name="connsiteY45" fmla="*/ 12503 h 356664"/>
                  <a:gd name="connsiteX46" fmla="*/ 131169 w 256789"/>
                  <a:gd name="connsiteY46" fmla="*/ 19753 h 356664"/>
                  <a:gd name="connsiteX47" fmla="*/ 132723 w 256789"/>
                  <a:gd name="connsiteY47" fmla="*/ 27003 h 356664"/>
                  <a:gd name="connsiteX48" fmla="*/ 141896 w 256789"/>
                  <a:gd name="connsiteY48" fmla="*/ 32700 h 356664"/>
                  <a:gd name="connsiteX49" fmla="*/ 149368 w 256789"/>
                  <a:gd name="connsiteY49" fmla="*/ 32700 h 356664"/>
                  <a:gd name="connsiteX50" fmla="*/ 152846 w 256789"/>
                  <a:gd name="connsiteY50" fmla="*/ 39950 h 356664"/>
                  <a:gd name="connsiteX51" fmla="*/ 149368 w 256789"/>
                  <a:gd name="connsiteY51" fmla="*/ 47200 h 356664"/>
                  <a:gd name="connsiteX52" fmla="*/ 141896 w 256789"/>
                  <a:gd name="connsiteY52" fmla="*/ 48976 h 356664"/>
                  <a:gd name="connsiteX53" fmla="*/ 136422 w 256789"/>
                  <a:gd name="connsiteY53" fmla="*/ 56226 h 356664"/>
                  <a:gd name="connsiteX54" fmla="*/ 136422 w 256789"/>
                  <a:gd name="connsiteY54" fmla="*/ 63476 h 356664"/>
                  <a:gd name="connsiteX55" fmla="*/ 136422 w 256789"/>
                  <a:gd name="connsiteY55" fmla="*/ 70948 h 356664"/>
                  <a:gd name="connsiteX56" fmla="*/ 138419 w 256789"/>
                  <a:gd name="connsiteY56" fmla="*/ 78198 h 356664"/>
                  <a:gd name="connsiteX57" fmla="*/ 141896 w 256789"/>
                  <a:gd name="connsiteY57" fmla="*/ 85449 h 356664"/>
                  <a:gd name="connsiteX58" fmla="*/ 149368 w 256789"/>
                  <a:gd name="connsiteY58" fmla="*/ 89148 h 356664"/>
                  <a:gd name="connsiteX59" fmla="*/ 156619 w 256789"/>
                  <a:gd name="connsiteY59" fmla="*/ 90923 h 356664"/>
                  <a:gd name="connsiteX60" fmla="*/ 163869 w 256789"/>
                  <a:gd name="connsiteY60" fmla="*/ 85449 h 356664"/>
                  <a:gd name="connsiteX61" fmla="*/ 165644 w 256789"/>
                  <a:gd name="connsiteY61" fmla="*/ 78198 h 356664"/>
                  <a:gd name="connsiteX62" fmla="*/ 172895 w 256789"/>
                  <a:gd name="connsiteY62" fmla="*/ 70948 h 356664"/>
                  <a:gd name="connsiteX63" fmla="*/ 180145 w 256789"/>
                  <a:gd name="connsiteY63" fmla="*/ 72724 h 356664"/>
                  <a:gd name="connsiteX64" fmla="*/ 187395 w 256789"/>
                  <a:gd name="connsiteY64" fmla="*/ 76423 h 356664"/>
                  <a:gd name="connsiteX65" fmla="*/ 194645 w 256789"/>
                  <a:gd name="connsiteY65" fmla="*/ 78198 h 356664"/>
                  <a:gd name="connsiteX66" fmla="*/ 196643 w 256789"/>
                  <a:gd name="connsiteY66" fmla="*/ 85449 h 356664"/>
                  <a:gd name="connsiteX67" fmla="*/ 194645 w 256789"/>
                  <a:gd name="connsiteY67" fmla="*/ 92699 h 356664"/>
                  <a:gd name="connsiteX68" fmla="*/ 193091 w 256789"/>
                  <a:gd name="connsiteY68" fmla="*/ 99949 h 356664"/>
                  <a:gd name="connsiteX69" fmla="*/ 189392 w 256789"/>
                  <a:gd name="connsiteY69" fmla="*/ 109123 h 356664"/>
                  <a:gd name="connsiteX70" fmla="*/ 185693 w 256789"/>
                  <a:gd name="connsiteY70" fmla="*/ 116373 h 356664"/>
                  <a:gd name="connsiteX71" fmla="*/ 182216 w 256789"/>
                  <a:gd name="connsiteY71" fmla="*/ 123845 h 356664"/>
                  <a:gd name="connsiteX72" fmla="*/ 180219 w 256789"/>
                  <a:gd name="connsiteY72" fmla="*/ 131095 h 356664"/>
                  <a:gd name="connsiteX73" fmla="*/ 178443 w 256789"/>
                  <a:gd name="connsiteY73" fmla="*/ 138345 h 356664"/>
                  <a:gd name="connsiteX74" fmla="*/ 174966 w 256789"/>
                  <a:gd name="connsiteY74" fmla="*/ 145595 h 356664"/>
                  <a:gd name="connsiteX75" fmla="*/ 172969 w 256789"/>
                  <a:gd name="connsiteY75" fmla="*/ 152846 h 356664"/>
                  <a:gd name="connsiteX76" fmla="*/ 172969 w 256789"/>
                  <a:gd name="connsiteY76" fmla="*/ 160318 h 356664"/>
                  <a:gd name="connsiteX77" fmla="*/ 174966 w 256789"/>
                  <a:gd name="connsiteY77" fmla="*/ 167568 h 356664"/>
                  <a:gd name="connsiteX78" fmla="*/ 183918 w 256789"/>
                  <a:gd name="connsiteY78" fmla="*/ 174818 h 356664"/>
                  <a:gd name="connsiteX79" fmla="*/ 191168 w 256789"/>
                  <a:gd name="connsiteY79" fmla="*/ 178517 h 356664"/>
                  <a:gd name="connsiteX80" fmla="*/ 198418 w 256789"/>
                  <a:gd name="connsiteY80" fmla="*/ 180071 h 356664"/>
                  <a:gd name="connsiteX81" fmla="*/ 205668 w 256789"/>
                  <a:gd name="connsiteY81" fmla="*/ 180071 h 356664"/>
                  <a:gd name="connsiteX82" fmla="*/ 212919 w 256789"/>
                  <a:gd name="connsiteY82" fmla="*/ 178517 h 356664"/>
                  <a:gd name="connsiteX83" fmla="*/ 216618 w 256789"/>
                  <a:gd name="connsiteY83" fmla="*/ 185767 h 356664"/>
                  <a:gd name="connsiteX84" fmla="*/ 212919 w 256789"/>
                  <a:gd name="connsiteY84" fmla="*/ 193018 h 356664"/>
                  <a:gd name="connsiteX85" fmla="*/ 205668 w 256789"/>
                  <a:gd name="connsiteY85" fmla="*/ 194793 h 356664"/>
                  <a:gd name="connsiteX86" fmla="*/ 198418 w 256789"/>
                  <a:gd name="connsiteY86" fmla="*/ 200268 h 356664"/>
                  <a:gd name="connsiteX87" fmla="*/ 194719 w 256789"/>
                  <a:gd name="connsiteY87" fmla="*/ 216470 h 356664"/>
                  <a:gd name="connsiteX88" fmla="*/ 194719 w 256789"/>
                  <a:gd name="connsiteY88" fmla="*/ 223720 h 356664"/>
                  <a:gd name="connsiteX89" fmla="*/ 191242 w 256789"/>
                  <a:gd name="connsiteY89" fmla="*/ 230970 h 356664"/>
                  <a:gd name="connsiteX90" fmla="*/ 189466 w 256789"/>
                  <a:gd name="connsiteY90" fmla="*/ 238442 h 356664"/>
                  <a:gd name="connsiteX91" fmla="*/ 189466 w 256789"/>
                  <a:gd name="connsiteY91" fmla="*/ 245692 h 356664"/>
                  <a:gd name="connsiteX92" fmla="*/ 189466 w 256789"/>
                  <a:gd name="connsiteY92" fmla="*/ 252943 h 356664"/>
                  <a:gd name="connsiteX93" fmla="*/ 193165 w 256789"/>
                  <a:gd name="connsiteY93" fmla="*/ 260193 h 356664"/>
                  <a:gd name="connsiteX94" fmla="*/ 200416 w 256789"/>
                  <a:gd name="connsiteY94" fmla="*/ 263892 h 356664"/>
                  <a:gd name="connsiteX95" fmla="*/ 207666 w 256789"/>
                  <a:gd name="connsiteY95" fmla="*/ 265889 h 356664"/>
                  <a:gd name="connsiteX96" fmla="*/ 212919 w 256789"/>
                  <a:gd name="connsiteY96" fmla="*/ 273139 h 356664"/>
                  <a:gd name="connsiteX97" fmla="*/ 216618 w 256789"/>
                  <a:gd name="connsiteY97" fmla="*/ 280390 h 356664"/>
                  <a:gd name="connsiteX98" fmla="*/ 223868 w 256789"/>
                  <a:gd name="connsiteY98" fmla="*/ 282165 h 356664"/>
                  <a:gd name="connsiteX99" fmla="*/ 231118 w 256789"/>
                  <a:gd name="connsiteY99" fmla="*/ 278466 h 356664"/>
                  <a:gd name="connsiteX100" fmla="*/ 238590 w 256789"/>
                  <a:gd name="connsiteY100" fmla="*/ 271216 h 356664"/>
                  <a:gd name="connsiteX101" fmla="*/ 245840 w 256789"/>
                  <a:gd name="connsiteY101" fmla="*/ 273213 h 356664"/>
                  <a:gd name="connsiteX102" fmla="*/ 251315 w 256789"/>
                  <a:gd name="connsiteY102" fmla="*/ 280464 h 356664"/>
                  <a:gd name="connsiteX103" fmla="*/ 256789 w 256789"/>
                  <a:gd name="connsiteY103" fmla="*/ 293188 h 356664"/>
                  <a:gd name="connsiteX104" fmla="*/ 253090 w 256789"/>
                  <a:gd name="connsiteY104" fmla="*/ 300439 h 356664"/>
                  <a:gd name="connsiteX105" fmla="*/ 245840 w 256789"/>
                  <a:gd name="connsiteY105" fmla="*/ 303916 h 356664"/>
                  <a:gd name="connsiteX106" fmla="*/ 238590 w 256789"/>
                  <a:gd name="connsiteY106" fmla="*/ 309612 h 356664"/>
                  <a:gd name="connsiteX107" fmla="*/ 231118 w 256789"/>
                  <a:gd name="connsiteY107" fmla="*/ 313089 h 356664"/>
                  <a:gd name="connsiteX108" fmla="*/ 223868 w 256789"/>
                  <a:gd name="connsiteY108" fmla="*/ 318564 h 356664"/>
                  <a:gd name="connsiteX109" fmla="*/ 216618 w 256789"/>
                  <a:gd name="connsiteY109" fmla="*/ 324039 h 356664"/>
                  <a:gd name="connsiteX110" fmla="*/ 209367 w 256789"/>
                  <a:gd name="connsiteY110" fmla="*/ 320340 h 356664"/>
                  <a:gd name="connsiteX111" fmla="*/ 200416 w 256789"/>
                  <a:gd name="connsiteY111" fmla="*/ 324039 h 356664"/>
                  <a:gd name="connsiteX112" fmla="*/ 193165 w 256789"/>
                  <a:gd name="connsiteY112" fmla="*/ 327738 h 356664"/>
                  <a:gd name="connsiteX113" fmla="*/ 185693 w 256789"/>
                  <a:gd name="connsiteY113" fmla="*/ 331215 h 356664"/>
                  <a:gd name="connsiteX114" fmla="*/ 178443 w 256789"/>
                  <a:gd name="connsiteY114" fmla="*/ 336689 h 356664"/>
                  <a:gd name="connsiteX115" fmla="*/ 174966 w 256789"/>
                  <a:gd name="connsiteY115" fmla="*/ 343940 h 356664"/>
                  <a:gd name="connsiteX116" fmla="*/ 167494 w 256789"/>
                  <a:gd name="connsiteY116" fmla="*/ 342164 h 356664"/>
                  <a:gd name="connsiteX117" fmla="*/ 160244 w 256789"/>
                  <a:gd name="connsiteY117" fmla="*/ 334914 h 356664"/>
                  <a:gd name="connsiteX118" fmla="*/ 156767 w 256789"/>
                  <a:gd name="connsiteY118" fmla="*/ 327664 h 356664"/>
                  <a:gd name="connsiteX119" fmla="*/ 154769 w 256789"/>
                  <a:gd name="connsiteY119" fmla="*/ 320192 h 356664"/>
                  <a:gd name="connsiteX120" fmla="*/ 152994 w 256789"/>
                  <a:gd name="connsiteY120" fmla="*/ 312941 h 356664"/>
                  <a:gd name="connsiteX121" fmla="*/ 145743 w 256789"/>
                  <a:gd name="connsiteY121" fmla="*/ 312941 h 356664"/>
                  <a:gd name="connsiteX122" fmla="*/ 138493 w 256789"/>
                  <a:gd name="connsiteY122" fmla="*/ 318416 h 356664"/>
                  <a:gd name="connsiteX123" fmla="*/ 131243 w 256789"/>
                  <a:gd name="connsiteY123" fmla="*/ 325666 h 356664"/>
                  <a:gd name="connsiteX124" fmla="*/ 132797 w 256789"/>
                  <a:gd name="connsiteY124" fmla="*/ 332916 h 356664"/>
                  <a:gd name="connsiteX125" fmla="*/ 140047 w 256789"/>
                  <a:gd name="connsiteY125" fmla="*/ 340167 h 356664"/>
                  <a:gd name="connsiteX126" fmla="*/ 143746 w 256789"/>
                  <a:gd name="connsiteY126" fmla="*/ 347417 h 356664"/>
                  <a:gd name="connsiteX127" fmla="*/ 138493 w 256789"/>
                  <a:gd name="connsiteY127" fmla="*/ 354889 h 356664"/>
                  <a:gd name="connsiteX128" fmla="*/ 131243 w 256789"/>
                  <a:gd name="connsiteY128" fmla="*/ 356664 h 356664"/>
                  <a:gd name="connsiteX129" fmla="*/ 123771 w 256789"/>
                  <a:gd name="connsiteY129" fmla="*/ 354889 h 356664"/>
                  <a:gd name="connsiteX130" fmla="*/ 120294 w 256789"/>
                  <a:gd name="connsiteY130" fmla="*/ 347417 h 356664"/>
                  <a:gd name="connsiteX131" fmla="*/ 113044 w 256789"/>
                  <a:gd name="connsiteY131" fmla="*/ 343940 h 356664"/>
                  <a:gd name="connsiteX132" fmla="*/ 105571 w 256789"/>
                  <a:gd name="connsiteY132" fmla="*/ 343940 h 356664"/>
                  <a:gd name="connsiteX133" fmla="*/ 98321 w 256789"/>
                  <a:gd name="connsiteY133" fmla="*/ 343940 h 356664"/>
                  <a:gd name="connsiteX134" fmla="*/ 91071 w 256789"/>
                  <a:gd name="connsiteY134" fmla="*/ 343940 h 356664"/>
                  <a:gd name="connsiteX135" fmla="*/ 83821 w 256789"/>
                  <a:gd name="connsiteY135" fmla="*/ 336689 h 356664"/>
                  <a:gd name="connsiteX136" fmla="*/ 76571 w 256789"/>
                  <a:gd name="connsiteY136" fmla="*/ 331215 h 356664"/>
                  <a:gd name="connsiteX137" fmla="*/ 69099 w 256789"/>
                  <a:gd name="connsiteY137" fmla="*/ 329217 h 356664"/>
                  <a:gd name="connsiteX138" fmla="*/ 61848 w 256789"/>
                  <a:gd name="connsiteY138" fmla="*/ 329217 h 356664"/>
                  <a:gd name="connsiteX139" fmla="*/ 54598 w 256789"/>
                  <a:gd name="connsiteY139" fmla="*/ 331215 h 356664"/>
                  <a:gd name="connsiteX140" fmla="*/ 45425 w 256789"/>
                  <a:gd name="connsiteY140" fmla="*/ 334914 h 356664"/>
                  <a:gd name="connsiteX141" fmla="*/ 38174 w 256789"/>
                  <a:gd name="connsiteY141" fmla="*/ 331215 h 356664"/>
                  <a:gd name="connsiteX142" fmla="*/ 30924 w 256789"/>
                  <a:gd name="connsiteY142" fmla="*/ 336689 h 356664"/>
                  <a:gd name="connsiteX143" fmla="*/ 23452 w 256789"/>
                  <a:gd name="connsiteY143" fmla="*/ 338465 h 356664"/>
                  <a:gd name="connsiteX144" fmla="*/ 16202 w 256789"/>
                  <a:gd name="connsiteY144" fmla="*/ 336689 h 356664"/>
                  <a:gd name="connsiteX145" fmla="*/ 8952 w 256789"/>
                  <a:gd name="connsiteY145" fmla="*/ 332990 h 356664"/>
                  <a:gd name="connsiteX146" fmla="*/ 3699 w 256789"/>
                  <a:gd name="connsiteY146" fmla="*/ 325740 h 356664"/>
                  <a:gd name="connsiteX147" fmla="*/ 0 w 256789"/>
                  <a:gd name="connsiteY147" fmla="*/ 318490 h 356664"/>
                  <a:gd name="connsiteX148" fmla="*/ 3699 w 256789"/>
                  <a:gd name="connsiteY148" fmla="*/ 313015 h 356664"/>
                  <a:gd name="connsiteX149" fmla="*/ 10949 w 256789"/>
                  <a:gd name="connsiteY149" fmla="*/ 313015 h 356664"/>
                  <a:gd name="connsiteX150" fmla="*/ 18199 w 256789"/>
                  <a:gd name="connsiteY150" fmla="*/ 305765 h 356664"/>
                  <a:gd name="connsiteX151" fmla="*/ 25450 w 256789"/>
                  <a:gd name="connsiteY151" fmla="*/ 302288 h 356664"/>
                  <a:gd name="connsiteX152" fmla="*/ 32700 w 256789"/>
                  <a:gd name="connsiteY152" fmla="*/ 298589 h 356664"/>
                  <a:gd name="connsiteX153" fmla="*/ 40172 w 256789"/>
                  <a:gd name="connsiteY153" fmla="*/ 296592 h 356664"/>
                  <a:gd name="connsiteX154" fmla="*/ 40172 w 256789"/>
                  <a:gd name="connsiteY154" fmla="*/ 289341 h 356664"/>
                  <a:gd name="connsiteX155" fmla="*/ 40172 w 256789"/>
                  <a:gd name="connsiteY155" fmla="*/ 282091 h 356664"/>
                  <a:gd name="connsiteX156" fmla="*/ 40172 w 256789"/>
                  <a:gd name="connsiteY156" fmla="*/ 274841 h 356664"/>
                  <a:gd name="connsiteX157" fmla="*/ 41726 w 256789"/>
                  <a:gd name="connsiteY157" fmla="*/ 267369 h 356664"/>
                  <a:gd name="connsiteX158" fmla="*/ 36473 w 256789"/>
                  <a:gd name="connsiteY158" fmla="*/ 258417 h 356664"/>
                  <a:gd name="connsiteX159" fmla="*/ 36473 w 256789"/>
                  <a:gd name="connsiteY159" fmla="*/ 251167 h 356664"/>
                  <a:gd name="connsiteX160" fmla="*/ 36473 w 256789"/>
                  <a:gd name="connsiteY160" fmla="*/ 243917 h 356664"/>
                  <a:gd name="connsiteX161" fmla="*/ 32774 w 256789"/>
                  <a:gd name="connsiteY161" fmla="*/ 238442 h 356664"/>
                  <a:gd name="connsiteX162" fmla="*/ 38248 w 256789"/>
                  <a:gd name="connsiteY162" fmla="*/ 230970 h 356664"/>
                  <a:gd name="connsiteX163" fmla="*/ 40246 w 256789"/>
                  <a:gd name="connsiteY163" fmla="*/ 223720 h 356664"/>
                  <a:gd name="connsiteX164" fmla="*/ 41800 w 256789"/>
                  <a:gd name="connsiteY164" fmla="*/ 216470 h 356664"/>
                  <a:gd name="connsiteX165" fmla="*/ 43797 w 256789"/>
                  <a:gd name="connsiteY165" fmla="*/ 209219 h 356664"/>
                  <a:gd name="connsiteX166" fmla="*/ 43797 w 256789"/>
                  <a:gd name="connsiteY166" fmla="*/ 201969 h 356664"/>
                  <a:gd name="connsiteX167" fmla="*/ 41800 w 256789"/>
                  <a:gd name="connsiteY167" fmla="*/ 194719 h 356664"/>
                  <a:gd name="connsiteX168" fmla="*/ 40246 w 256789"/>
                  <a:gd name="connsiteY168" fmla="*/ 187247 h 356664"/>
                  <a:gd name="connsiteX169" fmla="*/ 38248 w 256789"/>
                  <a:gd name="connsiteY169" fmla="*/ 179997 h 356664"/>
                  <a:gd name="connsiteX170" fmla="*/ 41578 w 256789"/>
                  <a:gd name="connsiteY170" fmla="*/ 179997 h 35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256789" h="356664">
                    <a:moveTo>
                      <a:pt x="41578" y="179849"/>
                    </a:moveTo>
                    <a:lnTo>
                      <a:pt x="49050" y="174596"/>
                    </a:lnTo>
                    <a:lnTo>
                      <a:pt x="56300" y="172599"/>
                    </a:lnTo>
                    <a:lnTo>
                      <a:pt x="63550" y="178295"/>
                    </a:lnTo>
                    <a:lnTo>
                      <a:pt x="69025" y="185545"/>
                    </a:lnTo>
                    <a:lnTo>
                      <a:pt x="74499" y="192796"/>
                    </a:lnTo>
                    <a:lnTo>
                      <a:pt x="81749" y="198048"/>
                    </a:lnTo>
                    <a:lnTo>
                      <a:pt x="89000" y="205298"/>
                    </a:lnTo>
                    <a:lnTo>
                      <a:pt x="96250" y="208998"/>
                    </a:lnTo>
                    <a:lnTo>
                      <a:pt x="103722" y="205298"/>
                    </a:lnTo>
                    <a:lnTo>
                      <a:pt x="110972" y="203745"/>
                    </a:lnTo>
                    <a:lnTo>
                      <a:pt x="118222" y="203745"/>
                    </a:lnTo>
                    <a:lnTo>
                      <a:pt x="125473" y="200046"/>
                    </a:lnTo>
                    <a:lnTo>
                      <a:pt x="132723" y="192796"/>
                    </a:lnTo>
                    <a:lnTo>
                      <a:pt x="139973" y="189097"/>
                    </a:lnTo>
                    <a:lnTo>
                      <a:pt x="147445" y="185619"/>
                    </a:lnTo>
                    <a:lnTo>
                      <a:pt x="147445" y="178369"/>
                    </a:lnTo>
                    <a:lnTo>
                      <a:pt x="139973" y="172673"/>
                    </a:lnTo>
                    <a:lnTo>
                      <a:pt x="132723" y="165422"/>
                    </a:lnTo>
                    <a:lnTo>
                      <a:pt x="125473" y="161723"/>
                    </a:lnTo>
                    <a:lnTo>
                      <a:pt x="118222" y="158246"/>
                    </a:lnTo>
                    <a:lnTo>
                      <a:pt x="110972" y="150996"/>
                    </a:lnTo>
                    <a:lnTo>
                      <a:pt x="103722" y="145521"/>
                    </a:lnTo>
                    <a:lnTo>
                      <a:pt x="96250" y="143524"/>
                    </a:lnTo>
                    <a:lnTo>
                      <a:pt x="89000" y="138271"/>
                    </a:lnTo>
                    <a:lnTo>
                      <a:pt x="81749" y="131021"/>
                    </a:lnTo>
                    <a:lnTo>
                      <a:pt x="78050" y="131021"/>
                    </a:lnTo>
                    <a:lnTo>
                      <a:pt x="81749" y="116373"/>
                    </a:lnTo>
                    <a:lnTo>
                      <a:pt x="83747" y="109123"/>
                    </a:lnTo>
                    <a:lnTo>
                      <a:pt x="85522" y="101872"/>
                    </a:lnTo>
                    <a:lnTo>
                      <a:pt x="87298" y="94622"/>
                    </a:lnTo>
                    <a:lnTo>
                      <a:pt x="90997" y="87372"/>
                    </a:lnTo>
                    <a:lnTo>
                      <a:pt x="92773" y="80122"/>
                    </a:lnTo>
                    <a:lnTo>
                      <a:pt x="94770" y="72650"/>
                    </a:lnTo>
                    <a:lnTo>
                      <a:pt x="98247" y="65400"/>
                    </a:lnTo>
                    <a:lnTo>
                      <a:pt x="103722" y="58149"/>
                    </a:lnTo>
                    <a:lnTo>
                      <a:pt x="109197" y="50899"/>
                    </a:lnTo>
                    <a:lnTo>
                      <a:pt x="114449" y="43649"/>
                    </a:lnTo>
                    <a:lnTo>
                      <a:pt x="120146" y="34475"/>
                    </a:lnTo>
                    <a:lnTo>
                      <a:pt x="120146" y="27003"/>
                    </a:lnTo>
                    <a:lnTo>
                      <a:pt x="120146" y="19753"/>
                    </a:lnTo>
                    <a:lnTo>
                      <a:pt x="114449" y="12503"/>
                    </a:lnTo>
                    <a:lnTo>
                      <a:pt x="116447" y="7250"/>
                    </a:lnTo>
                    <a:lnTo>
                      <a:pt x="123697" y="0"/>
                    </a:lnTo>
                    <a:lnTo>
                      <a:pt x="131169" y="5253"/>
                    </a:lnTo>
                    <a:lnTo>
                      <a:pt x="131169" y="12503"/>
                    </a:lnTo>
                    <a:lnTo>
                      <a:pt x="131169" y="19753"/>
                    </a:lnTo>
                    <a:lnTo>
                      <a:pt x="132723" y="27003"/>
                    </a:lnTo>
                    <a:lnTo>
                      <a:pt x="141896" y="32700"/>
                    </a:lnTo>
                    <a:lnTo>
                      <a:pt x="149368" y="32700"/>
                    </a:lnTo>
                    <a:lnTo>
                      <a:pt x="152846" y="39950"/>
                    </a:lnTo>
                    <a:lnTo>
                      <a:pt x="149368" y="47200"/>
                    </a:lnTo>
                    <a:lnTo>
                      <a:pt x="141896" y="48976"/>
                    </a:lnTo>
                    <a:lnTo>
                      <a:pt x="136422" y="56226"/>
                    </a:lnTo>
                    <a:lnTo>
                      <a:pt x="136422" y="63476"/>
                    </a:lnTo>
                    <a:lnTo>
                      <a:pt x="136422" y="70948"/>
                    </a:lnTo>
                    <a:lnTo>
                      <a:pt x="138419" y="78198"/>
                    </a:lnTo>
                    <a:lnTo>
                      <a:pt x="141896" y="85449"/>
                    </a:lnTo>
                    <a:lnTo>
                      <a:pt x="149368" y="89148"/>
                    </a:lnTo>
                    <a:lnTo>
                      <a:pt x="156619" y="90923"/>
                    </a:lnTo>
                    <a:lnTo>
                      <a:pt x="163869" y="85449"/>
                    </a:lnTo>
                    <a:lnTo>
                      <a:pt x="165644" y="78198"/>
                    </a:lnTo>
                    <a:lnTo>
                      <a:pt x="172895" y="70948"/>
                    </a:lnTo>
                    <a:lnTo>
                      <a:pt x="180145" y="72724"/>
                    </a:lnTo>
                    <a:lnTo>
                      <a:pt x="187395" y="76423"/>
                    </a:lnTo>
                    <a:lnTo>
                      <a:pt x="194645" y="78198"/>
                    </a:lnTo>
                    <a:lnTo>
                      <a:pt x="196643" y="85449"/>
                    </a:lnTo>
                    <a:lnTo>
                      <a:pt x="194645" y="92699"/>
                    </a:lnTo>
                    <a:lnTo>
                      <a:pt x="193091" y="99949"/>
                    </a:lnTo>
                    <a:lnTo>
                      <a:pt x="189392" y="109123"/>
                    </a:lnTo>
                    <a:lnTo>
                      <a:pt x="185693" y="116373"/>
                    </a:lnTo>
                    <a:lnTo>
                      <a:pt x="182216" y="123845"/>
                    </a:lnTo>
                    <a:lnTo>
                      <a:pt x="180219" y="131095"/>
                    </a:lnTo>
                    <a:lnTo>
                      <a:pt x="178443" y="138345"/>
                    </a:lnTo>
                    <a:lnTo>
                      <a:pt x="174966" y="145595"/>
                    </a:lnTo>
                    <a:lnTo>
                      <a:pt x="172969" y="152846"/>
                    </a:lnTo>
                    <a:lnTo>
                      <a:pt x="172969" y="160318"/>
                    </a:lnTo>
                    <a:lnTo>
                      <a:pt x="174966" y="167568"/>
                    </a:lnTo>
                    <a:lnTo>
                      <a:pt x="183918" y="174818"/>
                    </a:lnTo>
                    <a:lnTo>
                      <a:pt x="191168" y="178517"/>
                    </a:lnTo>
                    <a:lnTo>
                      <a:pt x="198418" y="180071"/>
                    </a:lnTo>
                    <a:lnTo>
                      <a:pt x="205668" y="180071"/>
                    </a:lnTo>
                    <a:lnTo>
                      <a:pt x="212919" y="178517"/>
                    </a:lnTo>
                    <a:lnTo>
                      <a:pt x="216618" y="185767"/>
                    </a:lnTo>
                    <a:lnTo>
                      <a:pt x="212919" y="193018"/>
                    </a:lnTo>
                    <a:lnTo>
                      <a:pt x="205668" y="194793"/>
                    </a:lnTo>
                    <a:lnTo>
                      <a:pt x="198418" y="200268"/>
                    </a:lnTo>
                    <a:lnTo>
                      <a:pt x="194719" y="216470"/>
                    </a:lnTo>
                    <a:lnTo>
                      <a:pt x="194719" y="223720"/>
                    </a:lnTo>
                    <a:lnTo>
                      <a:pt x="191242" y="230970"/>
                    </a:lnTo>
                    <a:lnTo>
                      <a:pt x="189466" y="238442"/>
                    </a:lnTo>
                    <a:lnTo>
                      <a:pt x="189466" y="245692"/>
                    </a:lnTo>
                    <a:lnTo>
                      <a:pt x="189466" y="252943"/>
                    </a:lnTo>
                    <a:lnTo>
                      <a:pt x="193165" y="260193"/>
                    </a:lnTo>
                    <a:lnTo>
                      <a:pt x="200416" y="263892"/>
                    </a:lnTo>
                    <a:lnTo>
                      <a:pt x="207666" y="265889"/>
                    </a:lnTo>
                    <a:lnTo>
                      <a:pt x="212919" y="273139"/>
                    </a:lnTo>
                    <a:lnTo>
                      <a:pt x="216618" y="280390"/>
                    </a:lnTo>
                    <a:lnTo>
                      <a:pt x="223868" y="282165"/>
                    </a:lnTo>
                    <a:lnTo>
                      <a:pt x="231118" y="278466"/>
                    </a:lnTo>
                    <a:lnTo>
                      <a:pt x="238590" y="271216"/>
                    </a:lnTo>
                    <a:lnTo>
                      <a:pt x="245840" y="273213"/>
                    </a:lnTo>
                    <a:lnTo>
                      <a:pt x="251315" y="280464"/>
                    </a:lnTo>
                    <a:lnTo>
                      <a:pt x="256789" y="293188"/>
                    </a:lnTo>
                    <a:lnTo>
                      <a:pt x="253090" y="300439"/>
                    </a:lnTo>
                    <a:lnTo>
                      <a:pt x="245840" y="303916"/>
                    </a:lnTo>
                    <a:lnTo>
                      <a:pt x="238590" y="309612"/>
                    </a:lnTo>
                    <a:lnTo>
                      <a:pt x="231118" y="313089"/>
                    </a:lnTo>
                    <a:lnTo>
                      <a:pt x="223868" y="318564"/>
                    </a:lnTo>
                    <a:lnTo>
                      <a:pt x="216618" y="324039"/>
                    </a:lnTo>
                    <a:lnTo>
                      <a:pt x="209367" y="320340"/>
                    </a:lnTo>
                    <a:lnTo>
                      <a:pt x="200416" y="324039"/>
                    </a:lnTo>
                    <a:lnTo>
                      <a:pt x="193165" y="327738"/>
                    </a:lnTo>
                    <a:lnTo>
                      <a:pt x="185693" y="331215"/>
                    </a:lnTo>
                    <a:lnTo>
                      <a:pt x="178443" y="336689"/>
                    </a:lnTo>
                    <a:lnTo>
                      <a:pt x="174966" y="343940"/>
                    </a:lnTo>
                    <a:lnTo>
                      <a:pt x="167494" y="342164"/>
                    </a:lnTo>
                    <a:lnTo>
                      <a:pt x="160244" y="334914"/>
                    </a:lnTo>
                    <a:lnTo>
                      <a:pt x="156767" y="327664"/>
                    </a:lnTo>
                    <a:lnTo>
                      <a:pt x="154769" y="320192"/>
                    </a:lnTo>
                    <a:lnTo>
                      <a:pt x="152994" y="312941"/>
                    </a:lnTo>
                    <a:lnTo>
                      <a:pt x="145743" y="312941"/>
                    </a:lnTo>
                    <a:lnTo>
                      <a:pt x="138493" y="318416"/>
                    </a:lnTo>
                    <a:lnTo>
                      <a:pt x="131243" y="325666"/>
                    </a:lnTo>
                    <a:lnTo>
                      <a:pt x="132797" y="332916"/>
                    </a:lnTo>
                    <a:lnTo>
                      <a:pt x="140047" y="340167"/>
                    </a:lnTo>
                    <a:lnTo>
                      <a:pt x="143746" y="347417"/>
                    </a:lnTo>
                    <a:lnTo>
                      <a:pt x="138493" y="354889"/>
                    </a:lnTo>
                    <a:lnTo>
                      <a:pt x="131243" y="356664"/>
                    </a:lnTo>
                    <a:lnTo>
                      <a:pt x="123771" y="354889"/>
                    </a:lnTo>
                    <a:lnTo>
                      <a:pt x="120294" y="347417"/>
                    </a:lnTo>
                    <a:lnTo>
                      <a:pt x="113044" y="343940"/>
                    </a:lnTo>
                    <a:lnTo>
                      <a:pt x="105571" y="343940"/>
                    </a:lnTo>
                    <a:lnTo>
                      <a:pt x="98321" y="343940"/>
                    </a:lnTo>
                    <a:lnTo>
                      <a:pt x="91071" y="343940"/>
                    </a:lnTo>
                    <a:lnTo>
                      <a:pt x="83821" y="336689"/>
                    </a:lnTo>
                    <a:lnTo>
                      <a:pt x="76571" y="331215"/>
                    </a:lnTo>
                    <a:lnTo>
                      <a:pt x="69099" y="329217"/>
                    </a:lnTo>
                    <a:lnTo>
                      <a:pt x="61848" y="329217"/>
                    </a:lnTo>
                    <a:lnTo>
                      <a:pt x="54598" y="331215"/>
                    </a:lnTo>
                    <a:lnTo>
                      <a:pt x="45425" y="334914"/>
                    </a:lnTo>
                    <a:lnTo>
                      <a:pt x="38174" y="331215"/>
                    </a:lnTo>
                    <a:lnTo>
                      <a:pt x="30924" y="336689"/>
                    </a:lnTo>
                    <a:lnTo>
                      <a:pt x="23452" y="338465"/>
                    </a:lnTo>
                    <a:lnTo>
                      <a:pt x="16202" y="336689"/>
                    </a:lnTo>
                    <a:lnTo>
                      <a:pt x="8952" y="332990"/>
                    </a:lnTo>
                    <a:lnTo>
                      <a:pt x="3699" y="325740"/>
                    </a:lnTo>
                    <a:lnTo>
                      <a:pt x="0" y="318490"/>
                    </a:lnTo>
                    <a:lnTo>
                      <a:pt x="3699" y="313015"/>
                    </a:lnTo>
                    <a:lnTo>
                      <a:pt x="10949" y="313015"/>
                    </a:lnTo>
                    <a:lnTo>
                      <a:pt x="18199" y="305765"/>
                    </a:lnTo>
                    <a:lnTo>
                      <a:pt x="25450" y="302288"/>
                    </a:lnTo>
                    <a:lnTo>
                      <a:pt x="32700" y="298589"/>
                    </a:lnTo>
                    <a:lnTo>
                      <a:pt x="40172" y="296592"/>
                    </a:lnTo>
                    <a:lnTo>
                      <a:pt x="40172" y="289341"/>
                    </a:lnTo>
                    <a:lnTo>
                      <a:pt x="40172" y="282091"/>
                    </a:lnTo>
                    <a:lnTo>
                      <a:pt x="40172" y="274841"/>
                    </a:lnTo>
                    <a:lnTo>
                      <a:pt x="41726" y="267369"/>
                    </a:lnTo>
                    <a:lnTo>
                      <a:pt x="36473" y="258417"/>
                    </a:lnTo>
                    <a:lnTo>
                      <a:pt x="36473" y="251167"/>
                    </a:lnTo>
                    <a:lnTo>
                      <a:pt x="36473" y="243917"/>
                    </a:lnTo>
                    <a:lnTo>
                      <a:pt x="32774" y="238442"/>
                    </a:lnTo>
                    <a:lnTo>
                      <a:pt x="38248" y="230970"/>
                    </a:lnTo>
                    <a:lnTo>
                      <a:pt x="40246" y="223720"/>
                    </a:lnTo>
                    <a:lnTo>
                      <a:pt x="41800" y="216470"/>
                    </a:lnTo>
                    <a:lnTo>
                      <a:pt x="43797" y="209219"/>
                    </a:lnTo>
                    <a:lnTo>
                      <a:pt x="43797" y="201969"/>
                    </a:lnTo>
                    <a:lnTo>
                      <a:pt x="41800" y="194719"/>
                    </a:lnTo>
                    <a:lnTo>
                      <a:pt x="40246" y="187247"/>
                    </a:lnTo>
                    <a:lnTo>
                      <a:pt x="38248" y="179997"/>
                    </a:lnTo>
                    <a:lnTo>
                      <a:pt x="41578" y="179997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49A8ABF5-D662-4970-BB63-F5B9FC363C96}"/>
                  </a:ext>
                </a:extLst>
              </p:cNvPr>
              <p:cNvSpPr/>
              <p:nvPr/>
            </p:nvSpPr>
            <p:spPr>
              <a:xfrm>
                <a:off x="1560968" y="4502738"/>
                <a:ext cx="466452" cy="298293"/>
              </a:xfrm>
              <a:custGeom>
                <a:avLst/>
                <a:gdLst>
                  <a:gd name="connsiteX0" fmla="*/ 439301 w 466452"/>
                  <a:gd name="connsiteY0" fmla="*/ 91071 h 298293"/>
                  <a:gd name="connsiteX1" fmla="*/ 432051 w 466452"/>
                  <a:gd name="connsiteY1" fmla="*/ 83821 h 298293"/>
                  <a:gd name="connsiteX2" fmla="*/ 424801 w 466452"/>
                  <a:gd name="connsiteY2" fmla="*/ 78346 h 298293"/>
                  <a:gd name="connsiteX3" fmla="*/ 417329 w 466452"/>
                  <a:gd name="connsiteY3" fmla="*/ 76349 h 298293"/>
                  <a:gd name="connsiteX4" fmla="*/ 410079 w 466452"/>
                  <a:gd name="connsiteY4" fmla="*/ 76349 h 298293"/>
                  <a:gd name="connsiteX5" fmla="*/ 402829 w 466452"/>
                  <a:gd name="connsiteY5" fmla="*/ 78346 h 298293"/>
                  <a:gd name="connsiteX6" fmla="*/ 393655 w 466452"/>
                  <a:gd name="connsiteY6" fmla="*/ 82045 h 298293"/>
                  <a:gd name="connsiteX7" fmla="*/ 386405 w 466452"/>
                  <a:gd name="connsiteY7" fmla="*/ 78346 h 298293"/>
                  <a:gd name="connsiteX8" fmla="*/ 379155 w 466452"/>
                  <a:gd name="connsiteY8" fmla="*/ 83821 h 298293"/>
                  <a:gd name="connsiteX9" fmla="*/ 371682 w 466452"/>
                  <a:gd name="connsiteY9" fmla="*/ 85596 h 298293"/>
                  <a:gd name="connsiteX10" fmla="*/ 364432 w 466452"/>
                  <a:gd name="connsiteY10" fmla="*/ 83821 h 298293"/>
                  <a:gd name="connsiteX11" fmla="*/ 357182 w 466452"/>
                  <a:gd name="connsiteY11" fmla="*/ 80122 h 298293"/>
                  <a:gd name="connsiteX12" fmla="*/ 351929 w 466452"/>
                  <a:gd name="connsiteY12" fmla="*/ 72872 h 298293"/>
                  <a:gd name="connsiteX13" fmla="*/ 348230 w 466452"/>
                  <a:gd name="connsiteY13" fmla="*/ 65621 h 298293"/>
                  <a:gd name="connsiteX14" fmla="*/ 351929 w 466452"/>
                  <a:gd name="connsiteY14" fmla="*/ 60147 h 298293"/>
                  <a:gd name="connsiteX15" fmla="*/ 346233 w 466452"/>
                  <a:gd name="connsiteY15" fmla="*/ 52897 h 298293"/>
                  <a:gd name="connsiteX16" fmla="*/ 338983 w 466452"/>
                  <a:gd name="connsiteY16" fmla="*/ 49420 h 298293"/>
                  <a:gd name="connsiteX17" fmla="*/ 331733 w 466452"/>
                  <a:gd name="connsiteY17" fmla="*/ 43723 h 298293"/>
                  <a:gd name="connsiteX18" fmla="*/ 324482 w 466452"/>
                  <a:gd name="connsiteY18" fmla="*/ 40246 h 298293"/>
                  <a:gd name="connsiteX19" fmla="*/ 317010 w 466452"/>
                  <a:gd name="connsiteY19" fmla="*/ 32774 h 298293"/>
                  <a:gd name="connsiteX20" fmla="*/ 309760 w 466452"/>
                  <a:gd name="connsiteY20" fmla="*/ 32774 h 298293"/>
                  <a:gd name="connsiteX21" fmla="*/ 302510 w 466452"/>
                  <a:gd name="connsiteY21" fmla="*/ 29297 h 298293"/>
                  <a:gd name="connsiteX22" fmla="*/ 298811 w 466452"/>
                  <a:gd name="connsiteY22" fmla="*/ 22046 h 298293"/>
                  <a:gd name="connsiteX23" fmla="*/ 297257 w 466452"/>
                  <a:gd name="connsiteY23" fmla="*/ 14574 h 298293"/>
                  <a:gd name="connsiteX24" fmla="*/ 298811 w 466452"/>
                  <a:gd name="connsiteY24" fmla="*/ 9322 h 298293"/>
                  <a:gd name="connsiteX25" fmla="*/ 290081 w 466452"/>
                  <a:gd name="connsiteY25" fmla="*/ 13021 h 298293"/>
                  <a:gd name="connsiteX26" fmla="*/ 282609 w 466452"/>
                  <a:gd name="connsiteY26" fmla="*/ 11023 h 298293"/>
                  <a:gd name="connsiteX27" fmla="*/ 275359 w 466452"/>
                  <a:gd name="connsiteY27" fmla="*/ 9248 h 298293"/>
                  <a:gd name="connsiteX28" fmla="*/ 268109 w 466452"/>
                  <a:gd name="connsiteY28" fmla="*/ 14500 h 298293"/>
                  <a:gd name="connsiteX29" fmla="*/ 264409 w 466452"/>
                  <a:gd name="connsiteY29" fmla="*/ 21972 h 298293"/>
                  <a:gd name="connsiteX30" fmla="*/ 258935 w 466452"/>
                  <a:gd name="connsiteY30" fmla="*/ 29223 h 298293"/>
                  <a:gd name="connsiteX31" fmla="*/ 251685 w 466452"/>
                  <a:gd name="connsiteY31" fmla="*/ 29223 h 298293"/>
                  <a:gd name="connsiteX32" fmla="*/ 242733 w 466452"/>
                  <a:gd name="connsiteY32" fmla="*/ 27447 h 298293"/>
                  <a:gd name="connsiteX33" fmla="*/ 235483 w 466452"/>
                  <a:gd name="connsiteY33" fmla="*/ 27447 h 298293"/>
                  <a:gd name="connsiteX34" fmla="*/ 228011 w 466452"/>
                  <a:gd name="connsiteY34" fmla="*/ 34697 h 298293"/>
                  <a:gd name="connsiteX35" fmla="*/ 220760 w 466452"/>
                  <a:gd name="connsiteY35" fmla="*/ 41947 h 298293"/>
                  <a:gd name="connsiteX36" fmla="*/ 211587 w 466452"/>
                  <a:gd name="connsiteY36" fmla="*/ 43723 h 298293"/>
                  <a:gd name="connsiteX37" fmla="*/ 204337 w 466452"/>
                  <a:gd name="connsiteY37" fmla="*/ 41947 h 298293"/>
                  <a:gd name="connsiteX38" fmla="*/ 200638 w 466452"/>
                  <a:gd name="connsiteY38" fmla="*/ 34697 h 298293"/>
                  <a:gd name="connsiteX39" fmla="*/ 197160 w 466452"/>
                  <a:gd name="connsiteY39" fmla="*/ 27447 h 298293"/>
                  <a:gd name="connsiteX40" fmla="*/ 193461 w 466452"/>
                  <a:gd name="connsiteY40" fmla="*/ 20197 h 298293"/>
                  <a:gd name="connsiteX41" fmla="*/ 189984 w 466452"/>
                  <a:gd name="connsiteY41" fmla="*/ 12947 h 298293"/>
                  <a:gd name="connsiteX42" fmla="*/ 189984 w 466452"/>
                  <a:gd name="connsiteY42" fmla="*/ 5475 h 298293"/>
                  <a:gd name="connsiteX43" fmla="*/ 188209 w 466452"/>
                  <a:gd name="connsiteY43" fmla="*/ 0 h 298293"/>
                  <a:gd name="connsiteX44" fmla="*/ 180958 w 466452"/>
                  <a:gd name="connsiteY44" fmla="*/ 3699 h 298293"/>
                  <a:gd name="connsiteX45" fmla="*/ 173486 w 466452"/>
                  <a:gd name="connsiteY45" fmla="*/ 10949 h 298293"/>
                  <a:gd name="connsiteX46" fmla="*/ 173486 w 466452"/>
                  <a:gd name="connsiteY46" fmla="*/ 20123 h 298293"/>
                  <a:gd name="connsiteX47" fmla="*/ 175262 w 466452"/>
                  <a:gd name="connsiteY47" fmla="*/ 27373 h 298293"/>
                  <a:gd name="connsiteX48" fmla="*/ 178961 w 466452"/>
                  <a:gd name="connsiteY48" fmla="*/ 34623 h 298293"/>
                  <a:gd name="connsiteX49" fmla="*/ 180958 w 466452"/>
                  <a:gd name="connsiteY49" fmla="*/ 41874 h 298293"/>
                  <a:gd name="connsiteX50" fmla="*/ 177259 w 466452"/>
                  <a:gd name="connsiteY50" fmla="*/ 49346 h 298293"/>
                  <a:gd name="connsiteX51" fmla="*/ 170009 w 466452"/>
                  <a:gd name="connsiteY51" fmla="*/ 49346 h 298293"/>
                  <a:gd name="connsiteX52" fmla="*/ 162759 w 466452"/>
                  <a:gd name="connsiteY52" fmla="*/ 49346 h 298293"/>
                  <a:gd name="connsiteX53" fmla="*/ 155287 w 466452"/>
                  <a:gd name="connsiteY53" fmla="*/ 49346 h 298293"/>
                  <a:gd name="connsiteX54" fmla="*/ 148037 w 466452"/>
                  <a:gd name="connsiteY54" fmla="*/ 43649 h 298293"/>
                  <a:gd name="connsiteX55" fmla="*/ 140787 w 466452"/>
                  <a:gd name="connsiteY55" fmla="*/ 43649 h 298293"/>
                  <a:gd name="connsiteX56" fmla="*/ 133536 w 466452"/>
                  <a:gd name="connsiteY56" fmla="*/ 38396 h 298293"/>
                  <a:gd name="connsiteX57" fmla="*/ 126286 w 466452"/>
                  <a:gd name="connsiteY57" fmla="*/ 34697 h 298293"/>
                  <a:gd name="connsiteX58" fmla="*/ 118814 w 466452"/>
                  <a:gd name="connsiteY58" fmla="*/ 32700 h 298293"/>
                  <a:gd name="connsiteX59" fmla="*/ 111564 w 466452"/>
                  <a:gd name="connsiteY59" fmla="*/ 36399 h 298293"/>
                  <a:gd name="connsiteX60" fmla="*/ 104314 w 466452"/>
                  <a:gd name="connsiteY60" fmla="*/ 34623 h 298293"/>
                  <a:gd name="connsiteX61" fmla="*/ 97064 w 466452"/>
                  <a:gd name="connsiteY61" fmla="*/ 32626 h 298293"/>
                  <a:gd name="connsiteX62" fmla="*/ 89813 w 466452"/>
                  <a:gd name="connsiteY62" fmla="*/ 32626 h 298293"/>
                  <a:gd name="connsiteX63" fmla="*/ 82563 w 466452"/>
                  <a:gd name="connsiteY63" fmla="*/ 34623 h 298293"/>
                  <a:gd name="connsiteX64" fmla="*/ 75091 w 466452"/>
                  <a:gd name="connsiteY64" fmla="*/ 40098 h 298293"/>
                  <a:gd name="connsiteX65" fmla="*/ 67841 w 466452"/>
                  <a:gd name="connsiteY65" fmla="*/ 41874 h 298293"/>
                  <a:gd name="connsiteX66" fmla="*/ 60591 w 466452"/>
                  <a:gd name="connsiteY66" fmla="*/ 34623 h 298293"/>
                  <a:gd name="connsiteX67" fmla="*/ 53341 w 466452"/>
                  <a:gd name="connsiteY67" fmla="*/ 31146 h 298293"/>
                  <a:gd name="connsiteX68" fmla="*/ 46090 w 466452"/>
                  <a:gd name="connsiteY68" fmla="*/ 29149 h 298293"/>
                  <a:gd name="connsiteX69" fmla="*/ 38618 w 466452"/>
                  <a:gd name="connsiteY69" fmla="*/ 31146 h 298293"/>
                  <a:gd name="connsiteX70" fmla="*/ 31368 w 466452"/>
                  <a:gd name="connsiteY70" fmla="*/ 31146 h 298293"/>
                  <a:gd name="connsiteX71" fmla="*/ 24118 w 466452"/>
                  <a:gd name="connsiteY71" fmla="*/ 32700 h 298293"/>
                  <a:gd name="connsiteX72" fmla="*/ 20419 w 466452"/>
                  <a:gd name="connsiteY72" fmla="*/ 40172 h 298293"/>
                  <a:gd name="connsiteX73" fmla="*/ 20419 w 466452"/>
                  <a:gd name="connsiteY73" fmla="*/ 47422 h 298293"/>
                  <a:gd name="connsiteX74" fmla="*/ 24118 w 466452"/>
                  <a:gd name="connsiteY74" fmla="*/ 54672 h 298293"/>
                  <a:gd name="connsiteX75" fmla="*/ 25893 w 466452"/>
                  <a:gd name="connsiteY75" fmla="*/ 61922 h 298293"/>
                  <a:gd name="connsiteX76" fmla="*/ 22194 w 466452"/>
                  <a:gd name="connsiteY76" fmla="*/ 69173 h 298293"/>
                  <a:gd name="connsiteX77" fmla="*/ 14944 w 466452"/>
                  <a:gd name="connsiteY77" fmla="*/ 72872 h 298293"/>
                  <a:gd name="connsiteX78" fmla="*/ 7694 w 466452"/>
                  <a:gd name="connsiteY78" fmla="*/ 76349 h 298293"/>
                  <a:gd name="connsiteX79" fmla="*/ 444 w 466452"/>
                  <a:gd name="connsiteY79" fmla="*/ 78346 h 298293"/>
                  <a:gd name="connsiteX80" fmla="*/ 444 w 466452"/>
                  <a:gd name="connsiteY80" fmla="*/ 85596 h 298293"/>
                  <a:gd name="connsiteX81" fmla="*/ 444 w 466452"/>
                  <a:gd name="connsiteY81" fmla="*/ 93069 h 298293"/>
                  <a:gd name="connsiteX82" fmla="*/ 444 w 466452"/>
                  <a:gd name="connsiteY82" fmla="*/ 100319 h 298293"/>
                  <a:gd name="connsiteX83" fmla="*/ 0 w 466452"/>
                  <a:gd name="connsiteY83" fmla="*/ 105128 h 298293"/>
                  <a:gd name="connsiteX84" fmla="*/ 5918 w 466452"/>
                  <a:gd name="connsiteY84" fmla="*/ 105572 h 298293"/>
                  <a:gd name="connsiteX85" fmla="*/ 13169 w 466452"/>
                  <a:gd name="connsiteY85" fmla="*/ 102094 h 298293"/>
                  <a:gd name="connsiteX86" fmla="*/ 20419 w 466452"/>
                  <a:gd name="connsiteY86" fmla="*/ 100319 h 298293"/>
                  <a:gd name="connsiteX87" fmla="*/ 27891 w 466452"/>
                  <a:gd name="connsiteY87" fmla="*/ 103796 h 298293"/>
                  <a:gd name="connsiteX88" fmla="*/ 35141 w 466452"/>
                  <a:gd name="connsiteY88" fmla="*/ 111268 h 298293"/>
                  <a:gd name="connsiteX89" fmla="*/ 42391 w 466452"/>
                  <a:gd name="connsiteY89" fmla="*/ 116521 h 298293"/>
                  <a:gd name="connsiteX90" fmla="*/ 46090 w 466452"/>
                  <a:gd name="connsiteY90" fmla="*/ 123771 h 298293"/>
                  <a:gd name="connsiteX91" fmla="*/ 51343 w 466452"/>
                  <a:gd name="connsiteY91" fmla="*/ 131021 h 298293"/>
                  <a:gd name="connsiteX92" fmla="*/ 58593 w 466452"/>
                  <a:gd name="connsiteY92" fmla="*/ 136718 h 298293"/>
                  <a:gd name="connsiteX93" fmla="*/ 65843 w 466452"/>
                  <a:gd name="connsiteY93" fmla="*/ 143968 h 298293"/>
                  <a:gd name="connsiteX94" fmla="*/ 73094 w 466452"/>
                  <a:gd name="connsiteY94" fmla="*/ 149220 h 298293"/>
                  <a:gd name="connsiteX95" fmla="*/ 80566 w 466452"/>
                  <a:gd name="connsiteY95" fmla="*/ 156471 h 298293"/>
                  <a:gd name="connsiteX96" fmla="*/ 87816 w 466452"/>
                  <a:gd name="connsiteY96" fmla="*/ 160170 h 298293"/>
                  <a:gd name="connsiteX97" fmla="*/ 95066 w 466452"/>
                  <a:gd name="connsiteY97" fmla="*/ 163869 h 298293"/>
                  <a:gd name="connsiteX98" fmla="*/ 102316 w 466452"/>
                  <a:gd name="connsiteY98" fmla="*/ 169343 h 298293"/>
                  <a:gd name="connsiteX99" fmla="*/ 109566 w 466452"/>
                  <a:gd name="connsiteY99" fmla="*/ 176594 h 298293"/>
                  <a:gd name="connsiteX100" fmla="*/ 115263 w 466452"/>
                  <a:gd name="connsiteY100" fmla="*/ 183844 h 298293"/>
                  <a:gd name="connsiteX101" fmla="*/ 122513 w 466452"/>
                  <a:gd name="connsiteY101" fmla="*/ 189318 h 298293"/>
                  <a:gd name="connsiteX102" fmla="*/ 129763 w 466452"/>
                  <a:gd name="connsiteY102" fmla="*/ 192796 h 298293"/>
                  <a:gd name="connsiteX103" fmla="*/ 137013 w 466452"/>
                  <a:gd name="connsiteY103" fmla="*/ 196495 h 298293"/>
                  <a:gd name="connsiteX104" fmla="*/ 144486 w 466452"/>
                  <a:gd name="connsiteY104" fmla="*/ 198492 h 298293"/>
                  <a:gd name="connsiteX105" fmla="*/ 151736 w 466452"/>
                  <a:gd name="connsiteY105" fmla="*/ 200046 h 298293"/>
                  <a:gd name="connsiteX106" fmla="*/ 158986 w 466452"/>
                  <a:gd name="connsiteY106" fmla="*/ 203745 h 298293"/>
                  <a:gd name="connsiteX107" fmla="*/ 167938 w 466452"/>
                  <a:gd name="connsiteY107" fmla="*/ 205742 h 298293"/>
                  <a:gd name="connsiteX108" fmla="*/ 175188 w 466452"/>
                  <a:gd name="connsiteY108" fmla="*/ 205742 h 298293"/>
                  <a:gd name="connsiteX109" fmla="*/ 182438 w 466452"/>
                  <a:gd name="connsiteY109" fmla="*/ 207518 h 298293"/>
                  <a:gd name="connsiteX110" fmla="*/ 189910 w 466452"/>
                  <a:gd name="connsiteY110" fmla="*/ 210995 h 298293"/>
                  <a:gd name="connsiteX111" fmla="*/ 197160 w 466452"/>
                  <a:gd name="connsiteY111" fmla="*/ 214694 h 298293"/>
                  <a:gd name="connsiteX112" fmla="*/ 204411 w 466452"/>
                  <a:gd name="connsiteY112" fmla="*/ 218171 h 298293"/>
                  <a:gd name="connsiteX113" fmla="*/ 211661 w 466452"/>
                  <a:gd name="connsiteY113" fmla="*/ 220169 h 298293"/>
                  <a:gd name="connsiteX114" fmla="*/ 220834 w 466452"/>
                  <a:gd name="connsiteY114" fmla="*/ 223868 h 298293"/>
                  <a:gd name="connsiteX115" fmla="*/ 228085 w 466452"/>
                  <a:gd name="connsiteY115" fmla="*/ 229121 h 298293"/>
                  <a:gd name="connsiteX116" fmla="*/ 235557 w 466452"/>
                  <a:gd name="connsiteY116" fmla="*/ 232820 h 298293"/>
                  <a:gd name="connsiteX117" fmla="*/ 244508 w 466452"/>
                  <a:gd name="connsiteY117" fmla="*/ 234817 h 298293"/>
                  <a:gd name="connsiteX118" fmla="*/ 249983 w 466452"/>
                  <a:gd name="connsiteY118" fmla="*/ 242067 h 298293"/>
                  <a:gd name="connsiteX119" fmla="*/ 257233 w 466452"/>
                  <a:gd name="connsiteY119" fmla="*/ 247320 h 298293"/>
                  <a:gd name="connsiteX120" fmla="*/ 266185 w 466452"/>
                  <a:gd name="connsiteY120" fmla="*/ 251019 h 298293"/>
                  <a:gd name="connsiteX121" fmla="*/ 273435 w 466452"/>
                  <a:gd name="connsiteY121" fmla="*/ 251019 h 298293"/>
                  <a:gd name="connsiteX122" fmla="*/ 280685 w 466452"/>
                  <a:gd name="connsiteY122" fmla="*/ 251019 h 298293"/>
                  <a:gd name="connsiteX123" fmla="*/ 288158 w 466452"/>
                  <a:gd name="connsiteY123" fmla="*/ 251019 h 298293"/>
                  <a:gd name="connsiteX124" fmla="*/ 295408 w 466452"/>
                  <a:gd name="connsiteY124" fmla="*/ 251019 h 298293"/>
                  <a:gd name="connsiteX125" fmla="*/ 302658 w 466452"/>
                  <a:gd name="connsiteY125" fmla="*/ 253017 h 298293"/>
                  <a:gd name="connsiteX126" fmla="*/ 311832 w 466452"/>
                  <a:gd name="connsiteY126" fmla="*/ 253017 h 298293"/>
                  <a:gd name="connsiteX127" fmla="*/ 319082 w 466452"/>
                  <a:gd name="connsiteY127" fmla="*/ 254570 h 298293"/>
                  <a:gd name="connsiteX128" fmla="*/ 326332 w 466452"/>
                  <a:gd name="connsiteY128" fmla="*/ 258269 h 298293"/>
                  <a:gd name="connsiteX129" fmla="*/ 333804 w 466452"/>
                  <a:gd name="connsiteY129" fmla="*/ 261746 h 298293"/>
                  <a:gd name="connsiteX130" fmla="*/ 341054 w 466452"/>
                  <a:gd name="connsiteY130" fmla="*/ 263744 h 298293"/>
                  <a:gd name="connsiteX131" fmla="*/ 348304 w 466452"/>
                  <a:gd name="connsiteY131" fmla="*/ 265519 h 298293"/>
                  <a:gd name="connsiteX132" fmla="*/ 355555 w 466452"/>
                  <a:gd name="connsiteY132" fmla="*/ 265519 h 298293"/>
                  <a:gd name="connsiteX133" fmla="*/ 362805 w 466452"/>
                  <a:gd name="connsiteY133" fmla="*/ 269218 h 298293"/>
                  <a:gd name="connsiteX134" fmla="*/ 370277 w 466452"/>
                  <a:gd name="connsiteY134" fmla="*/ 271216 h 298293"/>
                  <a:gd name="connsiteX135" fmla="*/ 379229 w 466452"/>
                  <a:gd name="connsiteY135" fmla="*/ 272770 h 298293"/>
                  <a:gd name="connsiteX136" fmla="*/ 386479 w 466452"/>
                  <a:gd name="connsiteY136" fmla="*/ 274767 h 298293"/>
                  <a:gd name="connsiteX137" fmla="*/ 393729 w 466452"/>
                  <a:gd name="connsiteY137" fmla="*/ 282017 h 298293"/>
                  <a:gd name="connsiteX138" fmla="*/ 397428 w 466452"/>
                  <a:gd name="connsiteY138" fmla="*/ 289267 h 298293"/>
                  <a:gd name="connsiteX139" fmla="*/ 404678 w 466452"/>
                  <a:gd name="connsiteY139" fmla="*/ 294742 h 298293"/>
                  <a:gd name="connsiteX140" fmla="*/ 411928 w 466452"/>
                  <a:gd name="connsiteY140" fmla="*/ 296739 h 298293"/>
                  <a:gd name="connsiteX141" fmla="*/ 421102 w 466452"/>
                  <a:gd name="connsiteY141" fmla="*/ 298293 h 298293"/>
                  <a:gd name="connsiteX142" fmla="*/ 426355 w 466452"/>
                  <a:gd name="connsiteY142" fmla="*/ 291043 h 298293"/>
                  <a:gd name="connsiteX143" fmla="*/ 430054 w 466452"/>
                  <a:gd name="connsiteY143" fmla="*/ 283793 h 298293"/>
                  <a:gd name="connsiteX144" fmla="*/ 433753 w 466452"/>
                  <a:gd name="connsiteY144" fmla="*/ 276543 h 298293"/>
                  <a:gd name="connsiteX145" fmla="*/ 435528 w 466452"/>
                  <a:gd name="connsiteY145" fmla="*/ 269292 h 298293"/>
                  <a:gd name="connsiteX146" fmla="*/ 443001 w 466452"/>
                  <a:gd name="connsiteY146" fmla="*/ 265593 h 298293"/>
                  <a:gd name="connsiteX147" fmla="*/ 450251 w 466452"/>
                  <a:gd name="connsiteY147" fmla="*/ 258343 h 298293"/>
                  <a:gd name="connsiteX148" fmla="*/ 457501 w 466452"/>
                  <a:gd name="connsiteY148" fmla="*/ 254644 h 298293"/>
                  <a:gd name="connsiteX149" fmla="*/ 462754 w 466452"/>
                  <a:gd name="connsiteY149" fmla="*/ 247394 h 298293"/>
                  <a:gd name="connsiteX150" fmla="*/ 466453 w 466452"/>
                  <a:gd name="connsiteY150" fmla="*/ 240144 h 298293"/>
                  <a:gd name="connsiteX151" fmla="*/ 466453 w 466452"/>
                  <a:gd name="connsiteY151" fmla="*/ 232894 h 298293"/>
                  <a:gd name="connsiteX152" fmla="*/ 462754 w 466452"/>
                  <a:gd name="connsiteY152" fmla="*/ 225643 h 298293"/>
                  <a:gd name="connsiteX153" fmla="*/ 466453 w 466452"/>
                  <a:gd name="connsiteY153" fmla="*/ 218171 h 298293"/>
                  <a:gd name="connsiteX154" fmla="*/ 461200 w 466452"/>
                  <a:gd name="connsiteY154" fmla="*/ 210921 h 298293"/>
                  <a:gd name="connsiteX155" fmla="*/ 455503 w 466452"/>
                  <a:gd name="connsiteY155" fmla="*/ 203671 h 298293"/>
                  <a:gd name="connsiteX156" fmla="*/ 448253 w 466452"/>
                  <a:gd name="connsiteY156" fmla="*/ 198418 h 298293"/>
                  <a:gd name="connsiteX157" fmla="*/ 441003 w 466452"/>
                  <a:gd name="connsiteY157" fmla="*/ 192722 h 298293"/>
                  <a:gd name="connsiteX158" fmla="*/ 437304 w 466452"/>
                  <a:gd name="connsiteY158" fmla="*/ 185472 h 298293"/>
                  <a:gd name="connsiteX159" fmla="*/ 433827 w 466452"/>
                  <a:gd name="connsiteY159" fmla="*/ 178221 h 298293"/>
                  <a:gd name="connsiteX160" fmla="*/ 430128 w 466452"/>
                  <a:gd name="connsiteY160" fmla="*/ 170971 h 298293"/>
                  <a:gd name="connsiteX161" fmla="*/ 430128 w 466452"/>
                  <a:gd name="connsiteY161" fmla="*/ 163721 h 298293"/>
                  <a:gd name="connsiteX162" fmla="*/ 422878 w 466452"/>
                  <a:gd name="connsiteY162" fmla="*/ 156249 h 298293"/>
                  <a:gd name="connsiteX163" fmla="*/ 421102 w 466452"/>
                  <a:gd name="connsiteY163" fmla="*/ 148998 h 298293"/>
                  <a:gd name="connsiteX164" fmla="*/ 422878 w 466452"/>
                  <a:gd name="connsiteY164" fmla="*/ 141748 h 298293"/>
                  <a:gd name="connsiteX165" fmla="*/ 426355 w 466452"/>
                  <a:gd name="connsiteY165" fmla="*/ 134498 h 298293"/>
                  <a:gd name="connsiteX166" fmla="*/ 426355 w 466452"/>
                  <a:gd name="connsiteY166" fmla="*/ 127248 h 298293"/>
                  <a:gd name="connsiteX167" fmla="*/ 426355 w 466452"/>
                  <a:gd name="connsiteY167" fmla="*/ 119776 h 298293"/>
                  <a:gd name="connsiteX168" fmla="*/ 424801 w 466452"/>
                  <a:gd name="connsiteY168" fmla="*/ 112526 h 298293"/>
                  <a:gd name="connsiteX169" fmla="*/ 426355 w 466452"/>
                  <a:gd name="connsiteY169" fmla="*/ 105276 h 298293"/>
                  <a:gd name="connsiteX170" fmla="*/ 433827 w 466452"/>
                  <a:gd name="connsiteY170" fmla="*/ 105276 h 298293"/>
                  <a:gd name="connsiteX171" fmla="*/ 441077 w 466452"/>
                  <a:gd name="connsiteY171" fmla="*/ 103500 h 298293"/>
                  <a:gd name="connsiteX172" fmla="*/ 443075 w 466452"/>
                  <a:gd name="connsiteY172" fmla="*/ 96250 h 298293"/>
                  <a:gd name="connsiteX173" fmla="*/ 439301 w 466452"/>
                  <a:gd name="connsiteY173" fmla="*/ 91071 h 29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466452" h="298293">
                    <a:moveTo>
                      <a:pt x="439301" y="91071"/>
                    </a:moveTo>
                    <a:lnTo>
                      <a:pt x="432051" y="83821"/>
                    </a:lnTo>
                    <a:lnTo>
                      <a:pt x="424801" y="78346"/>
                    </a:lnTo>
                    <a:lnTo>
                      <a:pt x="417329" y="76349"/>
                    </a:lnTo>
                    <a:lnTo>
                      <a:pt x="410079" y="76349"/>
                    </a:lnTo>
                    <a:lnTo>
                      <a:pt x="402829" y="78346"/>
                    </a:lnTo>
                    <a:lnTo>
                      <a:pt x="393655" y="82045"/>
                    </a:lnTo>
                    <a:lnTo>
                      <a:pt x="386405" y="78346"/>
                    </a:lnTo>
                    <a:lnTo>
                      <a:pt x="379155" y="83821"/>
                    </a:lnTo>
                    <a:lnTo>
                      <a:pt x="371682" y="85596"/>
                    </a:lnTo>
                    <a:lnTo>
                      <a:pt x="364432" y="83821"/>
                    </a:lnTo>
                    <a:lnTo>
                      <a:pt x="357182" y="80122"/>
                    </a:lnTo>
                    <a:lnTo>
                      <a:pt x="351929" y="72872"/>
                    </a:lnTo>
                    <a:lnTo>
                      <a:pt x="348230" y="65621"/>
                    </a:lnTo>
                    <a:lnTo>
                      <a:pt x="351929" y="60147"/>
                    </a:lnTo>
                    <a:lnTo>
                      <a:pt x="346233" y="52897"/>
                    </a:lnTo>
                    <a:lnTo>
                      <a:pt x="338983" y="49420"/>
                    </a:lnTo>
                    <a:lnTo>
                      <a:pt x="331733" y="43723"/>
                    </a:lnTo>
                    <a:lnTo>
                      <a:pt x="324482" y="40246"/>
                    </a:lnTo>
                    <a:lnTo>
                      <a:pt x="317010" y="32774"/>
                    </a:lnTo>
                    <a:lnTo>
                      <a:pt x="309760" y="32774"/>
                    </a:lnTo>
                    <a:lnTo>
                      <a:pt x="302510" y="29297"/>
                    </a:lnTo>
                    <a:lnTo>
                      <a:pt x="298811" y="22046"/>
                    </a:lnTo>
                    <a:lnTo>
                      <a:pt x="297257" y="14574"/>
                    </a:lnTo>
                    <a:lnTo>
                      <a:pt x="298811" y="9322"/>
                    </a:lnTo>
                    <a:lnTo>
                      <a:pt x="290081" y="13021"/>
                    </a:lnTo>
                    <a:lnTo>
                      <a:pt x="282609" y="11023"/>
                    </a:lnTo>
                    <a:lnTo>
                      <a:pt x="275359" y="9248"/>
                    </a:lnTo>
                    <a:lnTo>
                      <a:pt x="268109" y="14500"/>
                    </a:lnTo>
                    <a:lnTo>
                      <a:pt x="264409" y="21972"/>
                    </a:lnTo>
                    <a:lnTo>
                      <a:pt x="258935" y="29223"/>
                    </a:lnTo>
                    <a:lnTo>
                      <a:pt x="251685" y="29223"/>
                    </a:lnTo>
                    <a:lnTo>
                      <a:pt x="242733" y="27447"/>
                    </a:lnTo>
                    <a:lnTo>
                      <a:pt x="235483" y="27447"/>
                    </a:lnTo>
                    <a:lnTo>
                      <a:pt x="228011" y="34697"/>
                    </a:lnTo>
                    <a:lnTo>
                      <a:pt x="220760" y="41947"/>
                    </a:lnTo>
                    <a:lnTo>
                      <a:pt x="211587" y="43723"/>
                    </a:lnTo>
                    <a:lnTo>
                      <a:pt x="204337" y="41947"/>
                    </a:lnTo>
                    <a:lnTo>
                      <a:pt x="200638" y="34697"/>
                    </a:lnTo>
                    <a:lnTo>
                      <a:pt x="197160" y="27447"/>
                    </a:lnTo>
                    <a:lnTo>
                      <a:pt x="193461" y="20197"/>
                    </a:lnTo>
                    <a:lnTo>
                      <a:pt x="189984" y="12947"/>
                    </a:lnTo>
                    <a:lnTo>
                      <a:pt x="189984" y="5475"/>
                    </a:lnTo>
                    <a:lnTo>
                      <a:pt x="188209" y="0"/>
                    </a:lnTo>
                    <a:lnTo>
                      <a:pt x="180958" y="3699"/>
                    </a:lnTo>
                    <a:lnTo>
                      <a:pt x="173486" y="10949"/>
                    </a:lnTo>
                    <a:lnTo>
                      <a:pt x="173486" y="20123"/>
                    </a:lnTo>
                    <a:lnTo>
                      <a:pt x="175262" y="27373"/>
                    </a:lnTo>
                    <a:lnTo>
                      <a:pt x="178961" y="34623"/>
                    </a:lnTo>
                    <a:lnTo>
                      <a:pt x="180958" y="41874"/>
                    </a:lnTo>
                    <a:lnTo>
                      <a:pt x="177259" y="49346"/>
                    </a:lnTo>
                    <a:lnTo>
                      <a:pt x="170009" y="49346"/>
                    </a:lnTo>
                    <a:lnTo>
                      <a:pt x="162759" y="49346"/>
                    </a:lnTo>
                    <a:lnTo>
                      <a:pt x="155287" y="49346"/>
                    </a:lnTo>
                    <a:lnTo>
                      <a:pt x="148037" y="43649"/>
                    </a:lnTo>
                    <a:lnTo>
                      <a:pt x="140787" y="43649"/>
                    </a:lnTo>
                    <a:lnTo>
                      <a:pt x="133536" y="38396"/>
                    </a:lnTo>
                    <a:lnTo>
                      <a:pt x="126286" y="34697"/>
                    </a:lnTo>
                    <a:lnTo>
                      <a:pt x="118814" y="32700"/>
                    </a:lnTo>
                    <a:lnTo>
                      <a:pt x="111564" y="36399"/>
                    </a:lnTo>
                    <a:lnTo>
                      <a:pt x="104314" y="34623"/>
                    </a:lnTo>
                    <a:lnTo>
                      <a:pt x="97064" y="32626"/>
                    </a:lnTo>
                    <a:lnTo>
                      <a:pt x="89813" y="32626"/>
                    </a:lnTo>
                    <a:lnTo>
                      <a:pt x="82563" y="34623"/>
                    </a:lnTo>
                    <a:lnTo>
                      <a:pt x="75091" y="40098"/>
                    </a:lnTo>
                    <a:lnTo>
                      <a:pt x="67841" y="41874"/>
                    </a:lnTo>
                    <a:lnTo>
                      <a:pt x="60591" y="34623"/>
                    </a:lnTo>
                    <a:lnTo>
                      <a:pt x="53341" y="31146"/>
                    </a:lnTo>
                    <a:lnTo>
                      <a:pt x="46090" y="29149"/>
                    </a:lnTo>
                    <a:lnTo>
                      <a:pt x="38618" y="31146"/>
                    </a:lnTo>
                    <a:lnTo>
                      <a:pt x="31368" y="31146"/>
                    </a:lnTo>
                    <a:lnTo>
                      <a:pt x="24118" y="32700"/>
                    </a:lnTo>
                    <a:lnTo>
                      <a:pt x="20419" y="40172"/>
                    </a:lnTo>
                    <a:lnTo>
                      <a:pt x="20419" y="47422"/>
                    </a:lnTo>
                    <a:lnTo>
                      <a:pt x="24118" y="54672"/>
                    </a:lnTo>
                    <a:lnTo>
                      <a:pt x="25893" y="61922"/>
                    </a:lnTo>
                    <a:lnTo>
                      <a:pt x="22194" y="69173"/>
                    </a:lnTo>
                    <a:lnTo>
                      <a:pt x="14944" y="72872"/>
                    </a:lnTo>
                    <a:lnTo>
                      <a:pt x="7694" y="76349"/>
                    </a:lnTo>
                    <a:lnTo>
                      <a:pt x="444" y="78346"/>
                    </a:lnTo>
                    <a:lnTo>
                      <a:pt x="444" y="85596"/>
                    </a:lnTo>
                    <a:lnTo>
                      <a:pt x="444" y="93069"/>
                    </a:lnTo>
                    <a:lnTo>
                      <a:pt x="444" y="100319"/>
                    </a:lnTo>
                    <a:lnTo>
                      <a:pt x="0" y="105128"/>
                    </a:lnTo>
                    <a:lnTo>
                      <a:pt x="5918" y="105572"/>
                    </a:lnTo>
                    <a:lnTo>
                      <a:pt x="13169" y="102094"/>
                    </a:lnTo>
                    <a:lnTo>
                      <a:pt x="20419" y="100319"/>
                    </a:lnTo>
                    <a:lnTo>
                      <a:pt x="27891" y="103796"/>
                    </a:lnTo>
                    <a:lnTo>
                      <a:pt x="35141" y="111268"/>
                    </a:lnTo>
                    <a:lnTo>
                      <a:pt x="42391" y="116521"/>
                    </a:lnTo>
                    <a:lnTo>
                      <a:pt x="46090" y="123771"/>
                    </a:lnTo>
                    <a:lnTo>
                      <a:pt x="51343" y="131021"/>
                    </a:lnTo>
                    <a:lnTo>
                      <a:pt x="58593" y="136718"/>
                    </a:lnTo>
                    <a:lnTo>
                      <a:pt x="65843" y="143968"/>
                    </a:lnTo>
                    <a:lnTo>
                      <a:pt x="73094" y="149220"/>
                    </a:lnTo>
                    <a:lnTo>
                      <a:pt x="80566" y="156471"/>
                    </a:lnTo>
                    <a:lnTo>
                      <a:pt x="87816" y="160170"/>
                    </a:lnTo>
                    <a:lnTo>
                      <a:pt x="95066" y="163869"/>
                    </a:lnTo>
                    <a:lnTo>
                      <a:pt x="102316" y="169343"/>
                    </a:lnTo>
                    <a:lnTo>
                      <a:pt x="109566" y="176594"/>
                    </a:lnTo>
                    <a:lnTo>
                      <a:pt x="115263" y="183844"/>
                    </a:lnTo>
                    <a:lnTo>
                      <a:pt x="122513" y="189318"/>
                    </a:lnTo>
                    <a:lnTo>
                      <a:pt x="129763" y="192796"/>
                    </a:lnTo>
                    <a:lnTo>
                      <a:pt x="137013" y="196495"/>
                    </a:lnTo>
                    <a:lnTo>
                      <a:pt x="144486" y="198492"/>
                    </a:lnTo>
                    <a:lnTo>
                      <a:pt x="151736" y="200046"/>
                    </a:lnTo>
                    <a:lnTo>
                      <a:pt x="158986" y="203745"/>
                    </a:lnTo>
                    <a:lnTo>
                      <a:pt x="167938" y="205742"/>
                    </a:lnTo>
                    <a:lnTo>
                      <a:pt x="175188" y="205742"/>
                    </a:lnTo>
                    <a:lnTo>
                      <a:pt x="182438" y="207518"/>
                    </a:lnTo>
                    <a:lnTo>
                      <a:pt x="189910" y="210995"/>
                    </a:lnTo>
                    <a:lnTo>
                      <a:pt x="197160" y="214694"/>
                    </a:lnTo>
                    <a:lnTo>
                      <a:pt x="204411" y="218171"/>
                    </a:lnTo>
                    <a:lnTo>
                      <a:pt x="211661" y="220169"/>
                    </a:lnTo>
                    <a:lnTo>
                      <a:pt x="220834" y="223868"/>
                    </a:lnTo>
                    <a:lnTo>
                      <a:pt x="228085" y="229121"/>
                    </a:lnTo>
                    <a:lnTo>
                      <a:pt x="235557" y="232820"/>
                    </a:lnTo>
                    <a:lnTo>
                      <a:pt x="244508" y="234817"/>
                    </a:lnTo>
                    <a:lnTo>
                      <a:pt x="249983" y="242067"/>
                    </a:lnTo>
                    <a:lnTo>
                      <a:pt x="257233" y="247320"/>
                    </a:lnTo>
                    <a:lnTo>
                      <a:pt x="266185" y="251019"/>
                    </a:lnTo>
                    <a:lnTo>
                      <a:pt x="273435" y="251019"/>
                    </a:lnTo>
                    <a:lnTo>
                      <a:pt x="280685" y="251019"/>
                    </a:lnTo>
                    <a:lnTo>
                      <a:pt x="288158" y="251019"/>
                    </a:lnTo>
                    <a:lnTo>
                      <a:pt x="295408" y="251019"/>
                    </a:lnTo>
                    <a:lnTo>
                      <a:pt x="302658" y="253017"/>
                    </a:lnTo>
                    <a:lnTo>
                      <a:pt x="311832" y="253017"/>
                    </a:lnTo>
                    <a:lnTo>
                      <a:pt x="319082" y="254570"/>
                    </a:lnTo>
                    <a:lnTo>
                      <a:pt x="326332" y="258269"/>
                    </a:lnTo>
                    <a:lnTo>
                      <a:pt x="333804" y="261746"/>
                    </a:lnTo>
                    <a:lnTo>
                      <a:pt x="341054" y="263744"/>
                    </a:lnTo>
                    <a:lnTo>
                      <a:pt x="348304" y="265519"/>
                    </a:lnTo>
                    <a:lnTo>
                      <a:pt x="355555" y="265519"/>
                    </a:lnTo>
                    <a:lnTo>
                      <a:pt x="362805" y="269218"/>
                    </a:lnTo>
                    <a:lnTo>
                      <a:pt x="370277" y="271216"/>
                    </a:lnTo>
                    <a:lnTo>
                      <a:pt x="379229" y="272770"/>
                    </a:lnTo>
                    <a:lnTo>
                      <a:pt x="386479" y="274767"/>
                    </a:lnTo>
                    <a:lnTo>
                      <a:pt x="393729" y="282017"/>
                    </a:lnTo>
                    <a:lnTo>
                      <a:pt x="397428" y="289267"/>
                    </a:lnTo>
                    <a:lnTo>
                      <a:pt x="404678" y="294742"/>
                    </a:lnTo>
                    <a:lnTo>
                      <a:pt x="411928" y="296739"/>
                    </a:lnTo>
                    <a:lnTo>
                      <a:pt x="421102" y="298293"/>
                    </a:lnTo>
                    <a:lnTo>
                      <a:pt x="426355" y="291043"/>
                    </a:lnTo>
                    <a:lnTo>
                      <a:pt x="430054" y="283793"/>
                    </a:lnTo>
                    <a:lnTo>
                      <a:pt x="433753" y="276543"/>
                    </a:lnTo>
                    <a:lnTo>
                      <a:pt x="435528" y="269292"/>
                    </a:lnTo>
                    <a:lnTo>
                      <a:pt x="443001" y="265593"/>
                    </a:lnTo>
                    <a:lnTo>
                      <a:pt x="450251" y="258343"/>
                    </a:lnTo>
                    <a:lnTo>
                      <a:pt x="457501" y="254644"/>
                    </a:lnTo>
                    <a:lnTo>
                      <a:pt x="462754" y="247394"/>
                    </a:lnTo>
                    <a:lnTo>
                      <a:pt x="466453" y="240144"/>
                    </a:lnTo>
                    <a:lnTo>
                      <a:pt x="466453" y="232894"/>
                    </a:lnTo>
                    <a:lnTo>
                      <a:pt x="462754" y="225643"/>
                    </a:lnTo>
                    <a:lnTo>
                      <a:pt x="466453" y="218171"/>
                    </a:lnTo>
                    <a:lnTo>
                      <a:pt x="461200" y="210921"/>
                    </a:lnTo>
                    <a:lnTo>
                      <a:pt x="455503" y="203671"/>
                    </a:lnTo>
                    <a:lnTo>
                      <a:pt x="448253" y="198418"/>
                    </a:lnTo>
                    <a:lnTo>
                      <a:pt x="441003" y="192722"/>
                    </a:lnTo>
                    <a:lnTo>
                      <a:pt x="437304" y="185472"/>
                    </a:lnTo>
                    <a:lnTo>
                      <a:pt x="433827" y="178221"/>
                    </a:lnTo>
                    <a:lnTo>
                      <a:pt x="430128" y="170971"/>
                    </a:lnTo>
                    <a:lnTo>
                      <a:pt x="430128" y="163721"/>
                    </a:lnTo>
                    <a:lnTo>
                      <a:pt x="422878" y="156249"/>
                    </a:lnTo>
                    <a:lnTo>
                      <a:pt x="421102" y="148998"/>
                    </a:lnTo>
                    <a:lnTo>
                      <a:pt x="422878" y="141748"/>
                    </a:lnTo>
                    <a:lnTo>
                      <a:pt x="426355" y="134498"/>
                    </a:lnTo>
                    <a:lnTo>
                      <a:pt x="426355" y="127248"/>
                    </a:lnTo>
                    <a:lnTo>
                      <a:pt x="426355" y="119776"/>
                    </a:lnTo>
                    <a:lnTo>
                      <a:pt x="424801" y="112526"/>
                    </a:lnTo>
                    <a:lnTo>
                      <a:pt x="426355" y="105276"/>
                    </a:lnTo>
                    <a:lnTo>
                      <a:pt x="433827" y="105276"/>
                    </a:lnTo>
                    <a:lnTo>
                      <a:pt x="441077" y="103500"/>
                    </a:lnTo>
                    <a:lnTo>
                      <a:pt x="443075" y="96250"/>
                    </a:lnTo>
                    <a:lnTo>
                      <a:pt x="439301" y="91071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A5D4D942-BB3A-4B4B-A22A-1D515D58CE1A}"/>
                  </a:ext>
                </a:extLst>
              </p:cNvPr>
              <p:cNvSpPr/>
              <p:nvPr/>
            </p:nvSpPr>
            <p:spPr>
              <a:xfrm>
                <a:off x="1981700" y="4515684"/>
                <a:ext cx="507512" cy="354666"/>
              </a:xfrm>
              <a:custGeom>
                <a:avLst/>
                <a:gdLst>
                  <a:gd name="connsiteX0" fmla="*/ 467267 w 507512"/>
                  <a:gd name="connsiteY0" fmla="*/ 276099 h 354666"/>
                  <a:gd name="connsiteX1" fmla="*/ 474517 w 507512"/>
                  <a:gd name="connsiteY1" fmla="*/ 276099 h 354666"/>
                  <a:gd name="connsiteX2" fmla="*/ 481767 w 507512"/>
                  <a:gd name="connsiteY2" fmla="*/ 276099 h 354666"/>
                  <a:gd name="connsiteX3" fmla="*/ 489239 w 507512"/>
                  <a:gd name="connsiteY3" fmla="*/ 277874 h 354666"/>
                  <a:gd name="connsiteX4" fmla="*/ 494714 w 507512"/>
                  <a:gd name="connsiteY4" fmla="*/ 270624 h 354666"/>
                  <a:gd name="connsiteX5" fmla="*/ 496489 w 507512"/>
                  <a:gd name="connsiteY5" fmla="*/ 263374 h 354666"/>
                  <a:gd name="connsiteX6" fmla="*/ 491236 w 507512"/>
                  <a:gd name="connsiteY6" fmla="*/ 256124 h 354666"/>
                  <a:gd name="connsiteX7" fmla="*/ 483764 w 507512"/>
                  <a:gd name="connsiteY7" fmla="*/ 248651 h 354666"/>
                  <a:gd name="connsiteX8" fmla="*/ 483764 w 507512"/>
                  <a:gd name="connsiteY8" fmla="*/ 241401 h 354666"/>
                  <a:gd name="connsiteX9" fmla="*/ 485540 w 507512"/>
                  <a:gd name="connsiteY9" fmla="*/ 234151 h 354666"/>
                  <a:gd name="connsiteX10" fmla="*/ 485540 w 507512"/>
                  <a:gd name="connsiteY10" fmla="*/ 226901 h 354666"/>
                  <a:gd name="connsiteX11" fmla="*/ 485540 w 507512"/>
                  <a:gd name="connsiteY11" fmla="*/ 219651 h 354666"/>
                  <a:gd name="connsiteX12" fmla="*/ 485540 w 507512"/>
                  <a:gd name="connsiteY12" fmla="*/ 212401 h 354666"/>
                  <a:gd name="connsiteX13" fmla="*/ 491236 w 507512"/>
                  <a:gd name="connsiteY13" fmla="*/ 204929 h 354666"/>
                  <a:gd name="connsiteX14" fmla="*/ 498487 w 507512"/>
                  <a:gd name="connsiteY14" fmla="*/ 197678 h 354666"/>
                  <a:gd name="connsiteX15" fmla="*/ 501964 w 507512"/>
                  <a:gd name="connsiteY15" fmla="*/ 190428 h 354666"/>
                  <a:gd name="connsiteX16" fmla="*/ 503739 w 507512"/>
                  <a:gd name="connsiteY16" fmla="*/ 183178 h 354666"/>
                  <a:gd name="connsiteX17" fmla="*/ 505737 w 507512"/>
                  <a:gd name="connsiteY17" fmla="*/ 175928 h 354666"/>
                  <a:gd name="connsiteX18" fmla="*/ 505737 w 507512"/>
                  <a:gd name="connsiteY18" fmla="*/ 168678 h 354666"/>
                  <a:gd name="connsiteX19" fmla="*/ 507512 w 507512"/>
                  <a:gd name="connsiteY19" fmla="*/ 161206 h 354666"/>
                  <a:gd name="connsiteX20" fmla="*/ 507512 w 507512"/>
                  <a:gd name="connsiteY20" fmla="*/ 159652 h 354666"/>
                  <a:gd name="connsiteX21" fmla="*/ 398464 w 507512"/>
                  <a:gd name="connsiteY21" fmla="*/ 159652 h 354666"/>
                  <a:gd name="connsiteX22" fmla="*/ 387515 w 507512"/>
                  <a:gd name="connsiteY22" fmla="*/ 145004 h 354666"/>
                  <a:gd name="connsiteX23" fmla="*/ 360363 w 507512"/>
                  <a:gd name="connsiteY23" fmla="*/ 128580 h 354666"/>
                  <a:gd name="connsiteX24" fmla="*/ 353113 w 507512"/>
                  <a:gd name="connsiteY24" fmla="*/ 90479 h 354666"/>
                  <a:gd name="connsiteX25" fmla="*/ 336689 w 507512"/>
                  <a:gd name="connsiteY25" fmla="*/ 106681 h 354666"/>
                  <a:gd name="connsiteX26" fmla="*/ 325740 w 507512"/>
                  <a:gd name="connsiteY26" fmla="*/ 114153 h 354666"/>
                  <a:gd name="connsiteX27" fmla="*/ 316788 w 507512"/>
                  <a:gd name="connsiteY27" fmla="*/ 124881 h 354666"/>
                  <a:gd name="connsiteX28" fmla="*/ 305839 w 507512"/>
                  <a:gd name="connsiteY28" fmla="*/ 130577 h 354666"/>
                  <a:gd name="connsiteX29" fmla="*/ 294890 w 507512"/>
                  <a:gd name="connsiteY29" fmla="*/ 130577 h 354666"/>
                  <a:gd name="connsiteX30" fmla="*/ 285716 w 507512"/>
                  <a:gd name="connsiteY30" fmla="*/ 114153 h 354666"/>
                  <a:gd name="connsiteX31" fmla="*/ 278466 w 507512"/>
                  <a:gd name="connsiteY31" fmla="*/ 101428 h 354666"/>
                  <a:gd name="connsiteX32" fmla="*/ 278466 w 507512"/>
                  <a:gd name="connsiteY32" fmla="*/ 87372 h 354666"/>
                  <a:gd name="connsiteX33" fmla="*/ 280464 w 507512"/>
                  <a:gd name="connsiteY33" fmla="*/ 87372 h 354666"/>
                  <a:gd name="connsiteX34" fmla="*/ 285716 w 507512"/>
                  <a:gd name="connsiteY34" fmla="*/ 80122 h 354666"/>
                  <a:gd name="connsiteX35" fmla="*/ 285716 w 507512"/>
                  <a:gd name="connsiteY35" fmla="*/ 72650 h 354666"/>
                  <a:gd name="connsiteX36" fmla="*/ 285716 w 507512"/>
                  <a:gd name="connsiteY36" fmla="*/ 65400 h 354666"/>
                  <a:gd name="connsiteX37" fmla="*/ 282239 w 507512"/>
                  <a:gd name="connsiteY37" fmla="*/ 58149 h 354666"/>
                  <a:gd name="connsiteX38" fmla="*/ 278540 w 507512"/>
                  <a:gd name="connsiteY38" fmla="*/ 50899 h 354666"/>
                  <a:gd name="connsiteX39" fmla="*/ 271290 w 507512"/>
                  <a:gd name="connsiteY39" fmla="*/ 48902 h 354666"/>
                  <a:gd name="connsiteX40" fmla="*/ 264040 w 507512"/>
                  <a:gd name="connsiteY40" fmla="*/ 48902 h 354666"/>
                  <a:gd name="connsiteX41" fmla="*/ 256567 w 507512"/>
                  <a:gd name="connsiteY41" fmla="*/ 48902 h 354666"/>
                  <a:gd name="connsiteX42" fmla="*/ 249317 w 507512"/>
                  <a:gd name="connsiteY42" fmla="*/ 48902 h 354666"/>
                  <a:gd name="connsiteX43" fmla="*/ 242067 w 507512"/>
                  <a:gd name="connsiteY43" fmla="*/ 45203 h 354666"/>
                  <a:gd name="connsiteX44" fmla="*/ 234817 w 507512"/>
                  <a:gd name="connsiteY44" fmla="*/ 43649 h 354666"/>
                  <a:gd name="connsiteX45" fmla="*/ 227567 w 507512"/>
                  <a:gd name="connsiteY45" fmla="*/ 39950 h 354666"/>
                  <a:gd name="connsiteX46" fmla="*/ 220317 w 507512"/>
                  <a:gd name="connsiteY46" fmla="*/ 36473 h 354666"/>
                  <a:gd name="connsiteX47" fmla="*/ 214842 w 507512"/>
                  <a:gd name="connsiteY47" fmla="*/ 29001 h 354666"/>
                  <a:gd name="connsiteX48" fmla="*/ 211365 w 507512"/>
                  <a:gd name="connsiteY48" fmla="*/ 21751 h 354666"/>
                  <a:gd name="connsiteX49" fmla="*/ 205668 w 507512"/>
                  <a:gd name="connsiteY49" fmla="*/ 14500 h 354666"/>
                  <a:gd name="connsiteX50" fmla="*/ 200416 w 507512"/>
                  <a:gd name="connsiteY50" fmla="*/ 7250 h 354666"/>
                  <a:gd name="connsiteX51" fmla="*/ 193165 w 507512"/>
                  <a:gd name="connsiteY51" fmla="*/ 0 h 354666"/>
                  <a:gd name="connsiteX52" fmla="*/ 187469 w 507512"/>
                  <a:gd name="connsiteY52" fmla="*/ 7250 h 354666"/>
                  <a:gd name="connsiteX53" fmla="*/ 187469 w 507512"/>
                  <a:gd name="connsiteY53" fmla="*/ 14500 h 354666"/>
                  <a:gd name="connsiteX54" fmla="*/ 183992 w 507512"/>
                  <a:gd name="connsiteY54" fmla="*/ 21751 h 354666"/>
                  <a:gd name="connsiteX55" fmla="*/ 183992 w 507512"/>
                  <a:gd name="connsiteY55" fmla="*/ 27225 h 354666"/>
                  <a:gd name="connsiteX56" fmla="*/ 180293 w 507512"/>
                  <a:gd name="connsiteY56" fmla="*/ 34475 h 354666"/>
                  <a:gd name="connsiteX57" fmla="*/ 173042 w 507512"/>
                  <a:gd name="connsiteY57" fmla="*/ 37953 h 354666"/>
                  <a:gd name="connsiteX58" fmla="*/ 165792 w 507512"/>
                  <a:gd name="connsiteY58" fmla="*/ 43649 h 354666"/>
                  <a:gd name="connsiteX59" fmla="*/ 158320 w 507512"/>
                  <a:gd name="connsiteY59" fmla="*/ 47126 h 354666"/>
                  <a:gd name="connsiteX60" fmla="*/ 151070 w 507512"/>
                  <a:gd name="connsiteY60" fmla="*/ 52601 h 354666"/>
                  <a:gd name="connsiteX61" fmla="*/ 143820 w 507512"/>
                  <a:gd name="connsiteY61" fmla="*/ 58075 h 354666"/>
                  <a:gd name="connsiteX62" fmla="*/ 136570 w 507512"/>
                  <a:gd name="connsiteY62" fmla="*/ 54376 h 354666"/>
                  <a:gd name="connsiteX63" fmla="*/ 127618 w 507512"/>
                  <a:gd name="connsiteY63" fmla="*/ 58075 h 354666"/>
                  <a:gd name="connsiteX64" fmla="*/ 120368 w 507512"/>
                  <a:gd name="connsiteY64" fmla="*/ 61774 h 354666"/>
                  <a:gd name="connsiteX65" fmla="*/ 112896 w 507512"/>
                  <a:gd name="connsiteY65" fmla="*/ 65252 h 354666"/>
                  <a:gd name="connsiteX66" fmla="*/ 105645 w 507512"/>
                  <a:gd name="connsiteY66" fmla="*/ 70726 h 354666"/>
                  <a:gd name="connsiteX67" fmla="*/ 102168 w 507512"/>
                  <a:gd name="connsiteY67" fmla="*/ 77976 h 354666"/>
                  <a:gd name="connsiteX68" fmla="*/ 94696 w 507512"/>
                  <a:gd name="connsiteY68" fmla="*/ 76201 h 354666"/>
                  <a:gd name="connsiteX69" fmla="*/ 87446 w 507512"/>
                  <a:gd name="connsiteY69" fmla="*/ 68951 h 354666"/>
                  <a:gd name="connsiteX70" fmla="*/ 83969 w 507512"/>
                  <a:gd name="connsiteY70" fmla="*/ 61700 h 354666"/>
                  <a:gd name="connsiteX71" fmla="*/ 81971 w 507512"/>
                  <a:gd name="connsiteY71" fmla="*/ 54228 h 354666"/>
                  <a:gd name="connsiteX72" fmla="*/ 80196 w 507512"/>
                  <a:gd name="connsiteY72" fmla="*/ 46978 h 354666"/>
                  <a:gd name="connsiteX73" fmla="*/ 72946 w 507512"/>
                  <a:gd name="connsiteY73" fmla="*/ 46978 h 354666"/>
                  <a:gd name="connsiteX74" fmla="*/ 65696 w 507512"/>
                  <a:gd name="connsiteY74" fmla="*/ 52453 h 354666"/>
                  <a:gd name="connsiteX75" fmla="*/ 58445 w 507512"/>
                  <a:gd name="connsiteY75" fmla="*/ 59703 h 354666"/>
                  <a:gd name="connsiteX76" fmla="*/ 59999 w 507512"/>
                  <a:gd name="connsiteY76" fmla="*/ 66953 h 354666"/>
                  <a:gd name="connsiteX77" fmla="*/ 67249 w 507512"/>
                  <a:gd name="connsiteY77" fmla="*/ 74203 h 354666"/>
                  <a:gd name="connsiteX78" fmla="*/ 70948 w 507512"/>
                  <a:gd name="connsiteY78" fmla="*/ 81454 h 354666"/>
                  <a:gd name="connsiteX79" fmla="*/ 65696 w 507512"/>
                  <a:gd name="connsiteY79" fmla="*/ 88926 h 354666"/>
                  <a:gd name="connsiteX80" fmla="*/ 58445 w 507512"/>
                  <a:gd name="connsiteY80" fmla="*/ 90701 h 354666"/>
                  <a:gd name="connsiteX81" fmla="*/ 50973 w 507512"/>
                  <a:gd name="connsiteY81" fmla="*/ 88926 h 354666"/>
                  <a:gd name="connsiteX82" fmla="*/ 47496 w 507512"/>
                  <a:gd name="connsiteY82" fmla="*/ 81454 h 354666"/>
                  <a:gd name="connsiteX83" fmla="*/ 40246 w 507512"/>
                  <a:gd name="connsiteY83" fmla="*/ 77976 h 354666"/>
                  <a:gd name="connsiteX84" fmla="*/ 32774 w 507512"/>
                  <a:gd name="connsiteY84" fmla="*/ 77976 h 354666"/>
                  <a:gd name="connsiteX85" fmla="*/ 25524 w 507512"/>
                  <a:gd name="connsiteY85" fmla="*/ 77976 h 354666"/>
                  <a:gd name="connsiteX86" fmla="*/ 18273 w 507512"/>
                  <a:gd name="connsiteY86" fmla="*/ 77976 h 354666"/>
                  <a:gd name="connsiteX87" fmla="*/ 21972 w 507512"/>
                  <a:gd name="connsiteY87" fmla="*/ 83451 h 354666"/>
                  <a:gd name="connsiteX88" fmla="*/ 19975 w 507512"/>
                  <a:gd name="connsiteY88" fmla="*/ 90701 h 354666"/>
                  <a:gd name="connsiteX89" fmla="*/ 12725 w 507512"/>
                  <a:gd name="connsiteY89" fmla="*/ 92477 h 354666"/>
                  <a:gd name="connsiteX90" fmla="*/ 5253 w 507512"/>
                  <a:gd name="connsiteY90" fmla="*/ 92477 h 354666"/>
                  <a:gd name="connsiteX91" fmla="*/ 3699 w 507512"/>
                  <a:gd name="connsiteY91" fmla="*/ 99727 h 354666"/>
                  <a:gd name="connsiteX92" fmla="*/ 5253 w 507512"/>
                  <a:gd name="connsiteY92" fmla="*/ 106977 h 354666"/>
                  <a:gd name="connsiteX93" fmla="*/ 5253 w 507512"/>
                  <a:gd name="connsiteY93" fmla="*/ 114449 h 354666"/>
                  <a:gd name="connsiteX94" fmla="*/ 5253 w 507512"/>
                  <a:gd name="connsiteY94" fmla="*/ 121699 h 354666"/>
                  <a:gd name="connsiteX95" fmla="*/ 1776 w 507512"/>
                  <a:gd name="connsiteY95" fmla="*/ 128950 h 354666"/>
                  <a:gd name="connsiteX96" fmla="*/ 0 w 507512"/>
                  <a:gd name="connsiteY96" fmla="*/ 136200 h 354666"/>
                  <a:gd name="connsiteX97" fmla="*/ 1776 w 507512"/>
                  <a:gd name="connsiteY97" fmla="*/ 143450 h 354666"/>
                  <a:gd name="connsiteX98" fmla="*/ 9026 w 507512"/>
                  <a:gd name="connsiteY98" fmla="*/ 150922 h 354666"/>
                  <a:gd name="connsiteX99" fmla="*/ 9026 w 507512"/>
                  <a:gd name="connsiteY99" fmla="*/ 158172 h 354666"/>
                  <a:gd name="connsiteX100" fmla="*/ 12725 w 507512"/>
                  <a:gd name="connsiteY100" fmla="*/ 165422 h 354666"/>
                  <a:gd name="connsiteX101" fmla="*/ 16202 w 507512"/>
                  <a:gd name="connsiteY101" fmla="*/ 172673 h 354666"/>
                  <a:gd name="connsiteX102" fmla="*/ 19901 w 507512"/>
                  <a:gd name="connsiteY102" fmla="*/ 179923 h 354666"/>
                  <a:gd name="connsiteX103" fmla="*/ 27151 w 507512"/>
                  <a:gd name="connsiteY103" fmla="*/ 185619 h 354666"/>
                  <a:gd name="connsiteX104" fmla="*/ 34401 w 507512"/>
                  <a:gd name="connsiteY104" fmla="*/ 190872 h 354666"/>
                  <a:gd name="connsiteX105" fmla="*/ 40098 w 507512"/>
                  <a:gd name="connsiteY105" fmla="*/ 198122 h 354666"/>
                  <a:gd name="connsiteX106" fmla="*/ 45351 w 507512"/>
                  <a:gd name="connsiteY106" fmla="*/ 205373 h 354666"/>
                  <a:gd name="connsiteX107" fmla="*/ 41652 w 507512"/>
                  <a:gd name="connsiteY107" fmla="*/ 212844 h 354666"/>
                  <a:gd name="connsiteX108" fmla="*/ 45351 w 507512"/>
                  <a:gd name="connsiteY108" fmla="*/ 220095 h 354666"/>
                  <a:gd name="connsiteX109" fmla="*/ 45351 w 507512"/>
                  <a:gd name="connsiteY109" fmla="*/ 227345 h 354666"/>
                  <a:gd name="connsiteX110" fmla="*/ 41652 w 507512"/>
                  <a:gd name="connsiteY110" fmla="*/ 234595 h 354666"/>
                  <a:gd name="connsiteX111" fmla="*/ 36399 w 507512"/>
                  <a:gd name="connsiteY111" fmla="*/ 241845 h 354666"/>
                  <a:gd name="connsiteX112" fmla="*/ 29149 w 507512"/>
                  <a:gd name="connsiteY112" fmla="*/ 245544 h 354666"/>
                  <a:gd name="connsiteX113" fmla="*/ 21898 w 507512"/>
                  <a:gd name="connsiteY113" fmla="*/ 252794 h 354666"/>
                  <a:gd name="connsiteX114" fmla="*/ 14426 w 507512"/>
                  <a:gd name="connsiteY114" fmla="*/ 256493 h 354666"/>
                  <a:gd name="connsiteX115" fmla="*/ 12651 w 507512"/>
                  <a:gd name="connsiteY115" fmla="*/ 263744 h 354666"/>
                  <a:gd name="connsiteX116" fmla="*/ 8952 w 507512"/>
                  <a:gd name="connsiteY116" fmla="*/ 270994 h 354666"/>
                  <a:gd name="connsiteX117" fmla="*/ 5253 w 507512"/>
                  <a:gd name="connsiteY117" fmla="*/ 278244 h 354666"/>
                  <a:gd name="connsiteX118" fmla="*/ 1776 w 507512"/>
                  <a:gd name="connsiteY118" fmla="*/ 281943 h 354666"/>
                  <a:gd name="connsiteX119" fmla="*/ 7250 w 507512"/>
                  <a:gd name="connsiteY119" fmla="*/ 289193 h 354666"/>
                  <a:gd name="connsiteX120" fmla="*/ 14500 w 507512"/>
                  <a:gd name="connsiteY120" fmla="*/ 292892 h 354666"/>
                  <a:gd name="connsiteX121" fmla="*/ 21972 w 507512"/>
                  <a:gd name="connsiteY121" fmla="*/ 294668 h 354666"/>
                  <a:gd name="connsiteX122" fmla="*/ 29223 w 507512"/>
                  <a:gd name="connsiteY122" fmla="*/ 296444 h 354666"/>
                  <a:gd name="connsiteX123" fmla="*/ 36473 w 507512"/>
                  <a:gd name="connsiteY123" fmla="*/ 298441 h 354666"/>
                  <a:gd name="connsiteX124" fmla="*/ 45425 w 507512"/>
                  <a:gd name="connsiteY124" fmla="*/ 302140 h 354666"/>
                  <a:gd name="connsiteX125" fmla="*/ 52675 w 507512"/>
                  <a:gd name="connsiteY125" fmla="*/ 305617 h 354666"/>
                  <a:gd name="connsiteX126" fmla="*/ 59925 w 507512"/>
                  <a:gd name="connsiteY126" fmla="*/ 309316 h 354666"/>
                  <a:gd name="connsiteX127" fmla="*/ 67175 w 507512"/>
                  <a:gd name="connsiteY127" fmla="*/ 312793 h 354666"/>
                  <a:gd name="connsiteX128" fmla="*/ 74647 w 507512"/>
                  <a:gd name="connsiteY128" fmla="*/ 316493 h 354666"/>
                  <a:gd name="connsiteX129" fmla="*/ 81897 w 507512"/>
                  <a:gd name="connsiteY129" fmla="*/ 316493 h 354666"/>
                  <a:gd name="connsiteX130" fmla="*/ 89148 w 507512"/>
                  <a:gd name="connsiteY130" fmla="*/ 316493 h 354666"/>
                  <a:gd name="connsiteX131" fmla="*/ 96398 w 507512"/>
                  <a:gd name="connsiteY131" fmla="*/ 316493 h 354666"/>
                  <a:gd name="connsiteX132" fmla="*/ 103648 w 507512"/>
                  <a:gd name="connsiteY132" fmla="*/ 323743 h 354666"/>
                  <a:gd name="connsiteX133" fmla="*/ 111120 w 507512"/>
                  <a:gd name="connsiteY133" fmla="*/ 325518 h 354666"/>
                  <a:gd name="connsiteX134" fmla="*/ 118370 w 507512"/>
                  <a:gd name="connsiteY134" fmla="*/ 325518 h 354666"/>
                  <a:gd name="connsiteX135" fmla="*/ 125620 w 507512"/>
                  <a:gd name="connsiteY135" fmla="*/ 325518 h 354666"/>
                  <a:gd name="connsiteX136" fmla="*/ 132871 w 507512"/>
                  <a:gd name="connsiteY136" fmla="*/ 325518 h 354666"/>
                  <a:gd name="connsiteX137" fmla="*/ 140121 w 507512"/>
                  <a:gd name="connsiteY137" fmla="*/ 325518 h 354666"/>
                  <a:gd name="connsiteX138" fmla="*/ 147593 w 507512"/>
                  <a:gd name="connsiteY138" fmla="*/ 328995 h 354666"/>
                  <a:gd name="connsiteX139" fmla="*/ 154843 w 507512"/>
                  <a:gd name="connsiteY139" fmla="*/ 330993 h 354666"/>
                  <a:gd name="connsiteX140" fmla="*/ 162093 w 507512"/>
                  <a:gd name="connsiteY140" fmla="*/ 334692 h 354666"/>
                  <a:gd name="connsiteX141" fmla="*/ 169343 w 507512"/>
                  <a:gd name="connsiteY141" fmla="*/ 339945 h 354666"/>
                  <a:gd name="connsiteX142" fmla="*/ 176594 w 507512"/>
                  <a:gd name="connsiteY142" fmla="*/ 343644 h 354666"/>
                  <a:gd name="connsiteX143" fmla="*/ 184066 w 507512"/>
                  <a:gd name="connsiteY143" fmla="*/ 345641 h 354666"/>
                  <a:gd name="connsiteX144" fmla="*/ 191316 w 507512"/>
                  <a:gd name="connsiteY144" fmla="*/ 345641 h 354666"/>
                  <a:gd name="connsiteX145" fmla="*/ 198566 w 507512"/>
                  <a:gd name="connsiteY145" fmla="*/ 347195 h 354666"/>
                  <a:gd name="connsiteX146" fmla="*/ 205816 w 507512"/>
                  <a:gd name="connsiteY146" fmla="*/ 350894 h 354666"/>
                  <a:gd name="connsiteX147" fmla="*/ 213066 w 507512"/>
                  <a:gd name="connsiteY147" fmla="*/ 352892 h 354666"/>
                  <a:gd name="connsiteX148" fmla="*/ 222240 w 507512"/>
                  <a:gd name="connsiteY148" fmla="*/ 354667 h 354666"/>
                  <a:gd name="connsiteX149" fmla="*/ 229712 w 507512"/>
                  <a:gd name="connsiteY149" fmla="*/ 354667 h 354666"/>
                  <a:gd name="connsiteX150" fmla="*/ 236962 w 507512"/>
                  <a:gd name="connsiteY150" fmla="*/ 354667 h 354666"/>
                  <a:gd name="connsiteX151" fmla="*/ 244213 w 507512"/>
                  <a:gd name="connsiteY151" fmla="*/ 352892 h 354666"/>
                  <a:gd name="connsiteX152" fmla="*/ 253164 w 507512"/>
                  <a:gd name="connsiteY152" fmla="*/ 347195 h 354666"/>
                  <a:gd name="connsiteX153" fmla="*/ 260415 w 507512"/>
                  <a:gd name="connsiteY153" fmla="*/ 343718 h 354666"/>
                  <a:gd name="connsiteX154" fmla="*/ 267665 w 507512"/>
                  <a:gd name="connsiteY154" fmla="*/ 338243 h 354666"/>
                  <a:gd name="connsiteX155" fmla="*/ 274915 w 507512"/>
                  <a:gd name="connsiteY155" fmla="*/ 334766 h 354666"/>
                  <a:gd name="connsiteX156" fmla="*/ 282387 w 507512"/>
                  <a:gd name="connsiteY156" fmla="*/ 332769 h 354666"/>
                  <a:gd name="connsiteX157" fmla="*/ 289637 w 507512"/>
                  <a:gd name="connsiteY157" fmla="*/ 327516 h 354666"/>
                  <a:gd name="connsiteX158" fmla="*/ 296887 w 507512"/>
                  <a:gd name="connsiteY158" fmla="*/ 325518 h 354666"/>
                  <a:gd name="connsiteX159" fmla="*/ 304137 w 507512"/>
                  <a:gd name="connsiteY159" fmla="*/ 321819 h 354666"/>
                  <a:gd name="connsiteX160" fmla="*/ 311388 w 507512"/>
                  <a:gd name="connsiteY160" fmla="*/ 314569 h 354666"/>
                  <a:gd name="connsiteX161" fmla="*/ 318860 w 507512"/>
                  <a:gd name="connsiteY161" fmla="*/ 311092 h 354666"/>
                  <a:gd name="connsiteX162" fmla="*/ 326110 w 507512"/>
                  <a:gd name="connsiteY162" fmla="*/ 309316 h 354666"/>
                  <a:gd name="connsiteX163" fmla="*/ 333360 w 507512"/>
                  <a:gd name="connsiteY163" fmla="*/ 305617 h 354666"/>
                  <a:gd name="connsiteX164" fmla="*/ 340610 w 507512"/>
                  <a:gd name="connsiteY164" fmla="*/ 305617 h 354666"/>
                  <a:gd name="connsiteX165" fmla="*/ 347860 w 507512"/>
                  <a:gd name="connsiteY165" fmla="*/ 305617 h 354666"/>
                  <a:gd name="connsiteX166" fmla="*/ 351560 w 507512"/>
                  <a:gd name="connsiteY166" fmla="*/ 298367 h 354666"/>
                  <a:gd name="connsiteX167" fmla="*/ 355259 w 507512"/>
                  <a:gd name="connsiteY167" fmla="*/ 291117 h 354666"/>
                  <a:gd name="connsiteX168" fmla="*/ 362509 w 507512"/>
                  <a:gd name="connsiteY168" fmla="*/ 287418 h 354666"/>
                  <a:gd name="connsiteX169" fmla="*/ 369759 w 507512"/>
                  <a:gd name="connsiteY169" fmla="*/ 281943 h 354666"/>
                  <a:gd name="connsiteX170" fmla="*/ 377009 w 507512"/>
                  <a:gd name="connsiteY170" fmla="*/ 281943 h 354666"/>
                  <a:gd name="connsiteX171" fmla="*/ 384259 w 507512"/>
                  <a:gd name="connsiteY171" fmla="*/ 280168 h 354666"/>
                  <a:gd name="connsiteX172" fmla="*/ 393433 w 507512"/>
                  <a:gd name="connsiteY172" fmla="*/ 278170 h 354666"/>
                  <a:gd name="connsiteX173" fmla="*/ 400905 w 507512"/>
                  <a:gd name="connsiteY173" fmla="*/ 280168 h 354666"/>
                  <a:gd name="connsiteX174" fmla="*/ 409857 w 507512"/>
                  <a:gd name="connsiteY174" fmla="*/ 280168 h 354666"/>
                  <a:gd name="connsiteX175" fmla="*/ 409857 w 507512"/>
                  <a:gd name="connsiteY175" fmla="*/ 272917 h 354666"/>
                  <a:gd name="connsiteX176" fmla="*/ 402385 w 507512"/>
                  <a:gd name="connsiteY176" fmla="*/ 270920 h 354666"/>
                  <a:gd name="connsiteX177" fmla="*/ 395135 w 507512"/>
                  <a:gd name="connsiteY177" fmla="*/ 267221 h 354666"/>
                  <a:gd name="connsiteX178" fmla="*/ 395135 w 507512"/>
                  <a:gd name="connsiteY178" fmla="*/ 259971 h 354666"/>
                  <a:gd name="connsiteX179" fmla="*/ 398834 w 507512"/>
                  <a:gd name="connsiteY179" fmla="*/ 252721 h 354666"/>
                  <a:gd name="connsiteX180" fmla="*/ 406084 w 507512"/>
                  <a:gd name="connsiteY180" fmla="*/ 252721 h 354666"/>
                  <a:gd name="connsiteX181" fmla="*/ 413334 w 507512"/>
                  <a:gd name="connsiteY181" fmla="*/ 256420 h 354666"/>
                  <a:gd name="connsiteX182" fmla="*/ 413334 w 507512"/>
                  <a:gd name="connsiteY182" fmla="*/ 263670 h 354666"/>
                  <a:gd name="connsiteX183" fmla="*/ 415331 w 507512"/>
                  <a:gd name="connsiteY183" fmla="*/ 270920 h 354666"/>
                  <a:gd name="connsiteX184" fmla="*/ 422582 w 507512"/>
                  <a:gd name="connsiteY184" fmla="*/ 267221 h 354666"/>
                  <a:gd name="connsiteX185" fmla="*/ 429832 w 507512"/>
                  <a:gd name="connsiteY185" fmla="*/ 267221 h 354666"/>
                  <a:gd name="connsiteX186" fmla="*/ 438784 w 507512"/>
                  <a:gd name="connsiteY186" fmla="*/ 261968 h 354666"/>
                  <a:gd name="connsiteX187" fmla="*/ 446256 w 507512"/>
                  <a:gd name="connsiteY187" fmla="*/ 259971 h 354666"/>
                  <a:gd name="connsiteX188" fmla="*/ 449733 w 507512"/>
                  <a:gd name="connsiteY188" fmla="*/ 269144 h 354666"/>
                  <a:gd name="connsiteX189" fmla="*/ 440781 w 507512"/>
                  <a:gd name="connsiteY189" fmla="*/ 272844 h 354666"/>
                  <a:gd name="connsiteX190" fmla="*/ 433531 w 507512"/>
                  <a:gd name="connsiteY190" fmla="*/ 272844 h 354666"/>
                  <a:gd name="connsiteX191" fmla="*/ 437230 w 507512"/>
                  <a:gd name="connsiteY191" fmla="*/ 280094 h 354666"/>
                  <a:gd name="connsiteX192" fmla="*/ 444480 w 507512"/>
                  <a:gd name="connsiteY192" fmla="*/ 281869 h 354666"/>
                  <a:gd name="connsiteX193" fmla="*/ 451730 w 507512"/>
                  <a:gd name="connsiteY193" fmla="*/ 281869 h 354666"/>
                  <a:gd name="connsiteX194" fmla="*/ 458981 w 507512"/>
                  <a:gd name="connsiteY194" fmla="*/ 283867 h 354666"/>
                  <a:gd name="connsiteX195" fmla="*/ 466231 w 507512"/>
                  <a:gd name="connsiteY195" fmla="*/ 287344 h 354666"/>
                  <a:gd name="connsiteX196" fmla="*/ 473703 w 507512"/>
                  <a:gd name="connsiteY196" fmla="*/ 291043 h 354666"/>
                  <a:gd name="connsiteX197" fmla="*/ 480953 w 507512"/>
                  <a:gd name="connsiteY197" fmla="*/ 292818 h 354666"/>
                  <a:gd name="connsiteX198" fmla="*/ 488203 w 507512"/>
                  <a:gd name="connsiteY198" fmla="*/ 294594 h 354666"/>
                  <a:gd name="connsiteX199" fmla="*/ 495453 w 507512"/>
                  <a:gd name="connsiteY199" fmla="*/ 296370 h 354666"/>
                  <a:gd name="connsiteX200" fmla="*/ 502704 w 507512"/>
                  <a:gd name="connsiteY200" fmla="*/ 296370 h 354666"/>
                  <a:gd name="connsiteX201" fmla="*/ 495453 w 507512"/>
                  <a:gd name="connsiteY201" fmla="*/ 289119 h 354666"/>
                  <a:gd name="connsiteX202" fmla="*/ 488203 w 507512"/>
                  <a:gd name="connsiteY202" fmla="*/ 287344 h 354666"/>
                  <a:gd name="connsiteX203" fmla="*/ 480953 w 507512"/>
                  <a:gd name="connsiteY203" fmla="*/ 283867 h 354666"/>
                  <a:gd name="connsiteX204" fmla="*/ 473703 w 507512"/>
                  <a:gd name="connsiteY204" fmla="*/ 281869 h 354666"/>
                  <a:gd name="connsiteX205" fmla="*/ 466231 w 507512"/>
                  <a:gd name="connsiteY205" fmla="*/ 280094 h 354666"/>
                  <a:gd name="connsiteX206" fmla="*/ 458981 w 507512"/>
                  <a:gd name="connsiteY206" fmla="*/ 278096 h 354666"/>
                  <a:gd name="connsiteX207" fmla="*/ 467267 w 507512"/>
                  <a:gd name="connsiteY207" fmla="*/ 276099 h 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507512" h="354666">
                    <a:moveTo>
                      <a:pt x="467267" y="276099"/>
                    </a:moveTo>
                    <a:lnTo>
                      <a:pt x="474517" y="276099"/>
                    </a:lnTo>
                    <a:lnTo>
                      <a:pt x="481767" y="276099"/>
                    </a:lnTo>
                    <a:lnTo>
                      <a:pt x="489239" y="277874"/>
                    </a:lnTo>
                    <a:lnTo>
                      <a:pt x="494714" y="270624"/>
                    </a:lnTo>
                    <a:lnTo>
                      <a:pt x="496489" y="263374"/>
                    </a:lnTo>
                    <a:lnTo>
                      <a:pt x="491236" y="256124"/>
                    </a:lnTo>
                    <a:lnTo>
                      <a:pt x="483764" y="248651"/>
                    </a:lnTo>
                    <a:lnTo>
                      <a:pt x="483764" y="241401"/>
                    </a:lnTo>
                    <a:lnTo>
                      <a:pt x="485540" y="234151"/>
                    </a:lnTo>
                    <a:lnTo>
                      <a:pt x="485540" y="226901"/>
                    </a:lnTo>
                    <a:lnTo>
                      <a:pt x="485540" y="219651"/>
                    </a:lnTo>
                    <a:lnTo>
                      <a:pt x="485540" y="212401"/>
                    </a:lnTo>
                    <a:lnTo>
                      <a:pt x="491236" y="204929"/>
                    </a:lnTo>
                    <a:lnTo>
                      <a:pt x="498487" y="197678"/>
                    </a:lnTo>
                    <a:lnTo>
                      <a:pt x="501964" y="190428"/>
                    </a:lnTo>
                    <a:lnTo>
                      <a:pt x="503739" y="183178"/>
                    </a:lnTo>
                    <a:lnTo>
                      <a:pt x="505737" y="175928"/>
                    </a:lnTo>
                    <a:lnTo>
                      <a:pt x="505737" y="168678"/>
                    </a:lnTo>
                    <a:lnTo>
                      <a:pt x="507512" y="161206"/>
                    </a:lnTo>
                    <a:lnTo>
                      <a:pt x="507512" y="159652"/>
                    </a:lnTo>
                    <a:lnTo>
                      <a:pt x="398464" y="159652"/>
                    </a:lnTo>
                    <a:lnTo>
                      <a:pt x="387515" y="145004"/>
                    </a:lnTo>
                    <a:lnTo>
                      <a:pt x="360363" y="128580"/>
                    </a:lnTo>
                    <a:lnTo>
                      <a:pt x="353113" y="90479"/>
                    </a:lnTo>
                    <a:lnTo>
                      <a:pt x="336689" y="106681"/>
                    </a:lnTo>
                    <a:lnTo>
                      <a:pt x="325740" y="114153"/>
                    </a:lnTo>
                    <a:lnTo>
                      <a:pt x="316788" y="124881"/>
                    </a:lnTo>
                    <a:lnTo>
                      <a:pt x="305839" y="130577"/>
                    </a:lnTo>
                    <a:lnTo>
                      <a:pt x="294890" y="130577"/>
                    </a:lnTo>
                    <a:lnTo>
                      <a:pt x="285716" y="114153"/>
                    </a:lnTo>
                    <a:lnTo>
                      <a:pt x="278466" y="101428"/>
                    </a:lnTo>
                    <a:lnTo>
                      <a:pt x="278466" y="87372"/>
                    </a:lnTo>
                    <a:lnTo>
                      <a:pt x="280464" y="87372"/>
                    </a:lnTo>
                    <a:lnTo>
                      <a:pt x="285716" y="80122"/>
                    </a:lnTo>
                    <a:lnTo>
                      <a:pt x="285716" y="72650"/>
                    </a:lnTo>
                    <a:lnTo>
                      <a:pt x="285716" y="65400"/>
                    </a:lnTo>
                    <a:lnTo>
                      <a:pt x="282239" y="58149"/>
                    </a:lnTo>
                    <a:lnTo>
                      <a:pt x="278540" y="50899"/>
                    </a:lnTo>
                    <a:lnTo>
                      <a:pt x="271290" y="48902"/>
                    </a:lnTo>
                    <a:lnTo>
                      <a:pt x="264040" y="48902"/>
                    </a:lnTo>
                    <a:lnTo>
                      <a:pt x="256567" y="48902"/>
                    </a:lnTo>
                    <a:lnTo>
                      <a:pt x="249317" y="48902"/>
                    </a:lnTo>
                    <a:lnTo>
                      <a:pt x="242067" y="45203"/>
                    </a:lnTo>
                    <a:lnTo>
                      <a:pt x="234817" y="43649"/>
                    </a:lnTo>
                    <a:lnTo>
                      <a:pt x="227567" y="39950"/>
                    </a:lnTo>
                    <a:lnTo>
                      <a:pt x="220317" y="36473"/>
                    </a:lnTo>
                    <a:lnTo>
                      <a:pt x="214842" y="29001"/>
                    </a:lnTo>
                    <a:lnTo>
                      <a:pt x="211365" y="21751"/>
                    </a:lnTo>
                    <a:lnTo>
                      <a:pt x="205668" y="14500"/>
                    </a:lnTo>
                    <a:lnTo>
                      <a:pt x="200416" y="7250"/>
                    </a:lnTo>
                    <a:lnTo>
                      <a:pt x="193165" y="0"/>
                    </a:lnTo>
                    <a:lnTo>
                      <a:pt x="187469" y="7250"/>
                    </a:lnTo>
                    <a:lnTo>
                      <a:pt x="187469" y="14500"/>
                    </a:lnTo>
                    <a:lnTo>
                      <a:pt x="183992" y="21751"/>
                    </a:lnTo>
                    <a:lnTo>
                      <a:pt x="183992" y="27225"/>
                    </a:lnTo>
                    <a:lnTo>
                      <a:pt x="180293" y="34475"/>
                    </a:lnTo>
                    <a:lnTo>
                      <a:pt x="173042" y="37953"/>
                    </a:lnTo>
                    <a:lnTo>
                      <a:pt x="165792" y="43649"/>
                    </a:lnTo>
                    <a:lnTo>
                      <a:pt x="158320" y="47126"/>
                    </a:lnTo>
                    <a:lnTo>
                      <a:pt x="151070" y="52601"/>
                    </a:lnTo>
                    <a:lnTo>
                      <a:pt x="143820" y="58075"/>
                    </a:lnTo>
                    <a:lnTo>
                      <a:pt x="136570" y="54376"/>
                    </a:lnTo>
                    <a:lnTo>
                      <a:pt x="127618" y="58075"/>
                    </a:lnTo>
                    <a:lnTo>
                      <a:pt x="120368" y="61774"/>
                    </a:lnTo>
                    <a:lnTo>
                      <a:pt x="112896" y="65252"/>
                    </a:lnTo>
                    <a:lnTo>
                      <a:pt x="105645" y="70726"/>
                    </a:lnTo>
                    <a:lnTo>
                      <a:pt x="102168" y="77976"/>
                    </a:lnTo>
                    <a:lnTo>
                      <a:pt x="94696" y="76201"/>
                    </a:lnTo>
                    <a:lnTo>
                      <a:pt x="87446" y="68951"/>
                    </a:lnTo>
                    <a:lnTo>
                      <a:pt x="83969" y="61700"/>
                    </a:lnTo>
                    <a:lnTo>
                      <a:pt x="81971" y="54228"/>
                    </a:lnTo>
                    <a:lnTo>
                      <a:pt x="80196" y="46978"/>
                    </a:lnTo>
                    <a:lnTo>
                      <a:pt x="72946" y="46978"/>
                    </a:lnTo>
                    <a:lnTo>
                      <a:pt x="65696" y="52453"/>
                    </a:lnTo>
                    <a:lnTo>
                      <a:pt x="58445" y="59703"/>
                    </a:lnTo>
                    <a:lnTo>
                      <a:pt x="59999" y="66953"/>
                    </a:lnTo>
                    <a:lnTo>
                      <a:pt x="67249" y="74203"/>
                    </a:lnTo>
                    <a:lnTo>
                      <a:pt x="70948" y="81454"/>
                    </a:lnTo>
                    <a:lnTo>
                      <a:pt x="65696" y="88926"/>
                    </a:lnTo>
                    <a:lnTo>
                      <a:pt x="58445" y="90701"/>
                    </a:lnTo>
                    <a:lnTo>
                      <a:pt x="50973" y="88926"/>
                    </a:lnTo>
                    <a:lnTo>
                      <a:pt x="47496" y="81454"/>
                    </a:lnTo>
                    <a:lnTo>
                      <a:pt x="40246" y="77976"/>
                    </a:lnTo>
                    <a:lnTo>
                      <a:pt x="32774" y="77976"/>
                    </a:lnTo>
                    <a:lnTo>
                      <a:pt x="25524" y="77976"/>
                    </a:lnTo>
                    <a:lnTo>
                      <a:pt x="18273" y="77976"/>
                    </a:lnTo>
                    <a:lnTo>
                      <a:pt x="21972" y="83451"/>
                    </a:lnTo>
                    <a:lnTo>
                      <a:pt x="19975" y="90701"/>
                    </a:lnTo>
                    <a:lnTo>
                      <a:pt x="12725" y="92477"/>
                    </a:lnTo>
                    <a:lnTo>
                      <a:pt x="5253" y="92477"/>
                    </a:lnTo>
                    <a:lnTo>
                      <a:pt x="3699" y="99727"/>
                    </a:lnTo>
                    <a:lnTo>
                      <a:pt x="5253" y="106977"/>
                    </a:lnTo>
                    <a:lnTo>
                      <a:pt x="5253" y="114449"/>
                    </a:lnTo>
                    <a:lnTo>
                      <a:pt x="5253" y="121699"/>
                    </a:lnTo>
                    <a:lnTo>
                      <a:pt x="1776" y="128950"/>
                    </a:lnTo>
                    <a:lnTo>
                      <a:pt x="0" y="136200"/>
                    </a:lnTo>
                    <a:lnTo>
                      <a:pt x="1776" y="143450"/>
                    </a:lnTo>
                    <a:lnTo>
                      <a:pt x="9026" y="150922"/>
                    </a:lnTo>
                    <a:lnTo>
                      <a:pt x="9026" y="158172"/>
                    </a:lnTo>
                    <a:lnTo>
                      <a:pt x="12725" y="165422"/>
                    </a:lnTo>
                    <a:lnTo>
                      <a:pt x="16202" y="172673"/>
                    </a:lnTo>
                    <a:lnTo>
                      <a:pt x="19901" y="179923"/>
                    </a:lnTo>
                    <a:lnTo>
                      <a:pt x="27151" y="185619"/>
                    </a:lnTo>
                    <a:lnTo>
                      <a:pt x="34401" y="190872"/>
                    </a:lnTo>
                    <a:lnTo>
                      <a:pt x="40098" y="198122"/>
                    </a:lnTo>
                    <a:lnTo>
                      <a:pt x="45351" y="205373"/>
                    </a:lnTo>
                    <a:lnTo>
                      <a:pt x="41652" y="212844"/>
                    </a:lnTo>
                    <a:lnTo>
                      <a:pt x="45351" y="220095"/>
                    </a:lnTo>
                    <a:lnTo>
                      <a:pt x="45351" y="227345"/>
                    </a:lnTo>
                    <a:lnTo>
                      <a:pt x="41652" y="234595"/>
                    </a:lnTo>
                    <a:lnTo>
                      <a:pt x="36399" y="241845"/>
                    </a:lnTo>
                    <a:lnTo>
                      <a:pt x="29149" y="245544"/>
                    </a:lnTo>
                    <a:lnTo>
                      <a:pt x="21898" y="252794"/>
                    </a:lnTo>
                    <a:lnTo>
                      <a:pt x="14426" y="256493"/>
                    </a:lnTo>
                    <a:lnTo>
                      <a:pt x="12651" y="263744"/>
                    </a:lnTo>
                    <a:lnTo>
                      <a:pt x="8952" y="270994"/>
                    </a:lnTo>
                    <a:lnTo>
                      <a:pt x="5253" y="278244"/>
                    </a:lnTo>
                    <a:lnTo>
                      <a:pt x="1776" y="281943"/>
                    </a:lnTo>
                    <a:lnTo>
                      <a:pt x="7250" y="289193"/>
                    </a:lnTo>
                    <a:lnTo>
                      <a:pt x="14500" y="292892"/>
                    </a:lnTo>
                    <a:lnTo>
                      <a:pt x="21972" y="294668"/>
                    </a:lnTo>
                    <a:lnTo>
                      <a:pt x="29223" y="296444"/>
                    </a:lnTo>
                    <a:lnTo>
                      <a:pt x="36473" y="298441"/>
                    </a:lnTo>
                    <a:lnTo>
                      <a:pt x="45425" y="302140"/>
                    </a:lnTo>
                    <a:lnTo>
                      <a:pt x="52675" y="305617"/>
                    </a:lnTo>
                    <a:lnTo>
                      <a:pt x="59925" y="309316"/>
                    </a:lnTo>
                    <a:lnTo>
                      <a:pt x="67175" y="312793"/>
                    </a:lnTo>
                    <a:lnTo>
                      <a:pt x="74647" y="316493"/>
                    </a:lnTo>
                    <a:lnTo>
                      <a:pt x="81897" y="316493"/>
                    </a:lnTo>
                    <a:lnTo>
                      <a:pt x="89148" y="316493"/>
                    </a:lnTo>
                    <a:lnTo>
                      <a:pt x="96398" y="316493"/>
                    </a:lnTo>
                    <a:lnTo>
                      <a:pt x="103648" y="323743"/>
                    </a:lnTo>
                    <a:lnTo>
                      <a:pt x="111120" y="325518"/>
                    </a:lnTo>
                    <a:lnTo>
                      <a:pt x="118370" y="325518"/>
                    </a:lnTo>
                    <a:lnTo>
                      <a:pt x="125620" y="325518"/>
                    </a:lnTo>
                    <a:lnTo>
                      <a:pt x="132871" y="325518"/>
                    </a:lnTo>
                    <a:lnTo>
                      <a:pt x="140121" y="325518"/>
                    </a:lnTo>
                    <a:lnTo>
                      <a:pt x="147593" y="328995"/>
                    </a:lnTo>
                    <a:lnTo>
                      <a:pt x="154843" y="330993"/>
                    </a:lnTo>
                    <a:lnTo>
                      <a:pt x="162093" y="334692"/>
                    </a:lnTo>
                    <a:lnTo>
                      <a:pt x="169343" y="339945"/>
                    </a:lnTo>
                    <a:lnTo>
                      <a:pt x="176594" y="343644"/>
                    </a:lnTo>
                    <a:lnTo>
                      <a:pt x="184066" y="345641"/>
                    </a:lnTo>
                    <a:lnTo>
                      <a:pt x="191316" y="345641"/>
                    </a:lnTo>
                    <a:lnTo>
                      <a:pt x="198566" y="347195"/>
                    </a:lnTo>
                    <a:lnTo>
                      <a:pt x="205816" y="350894"/>
                    </a:lnTo>
                    <a:lnTo>
                      <a:pt x="213066" y="352892"/>
                    </a:lnTo>
                    <a:lnTo>
                      <a:pt x="222240" y="354667"/>
                    </a:lnTo>
                    <a:lnTo>
                      <a:pt x="229712" y="354667"/>
                    </a:lnTo>
                    <a:lnTo>
                      <a:pt x="236962" y="354667"/>
                    </a:lnTo>
                    <a:lnTo>
                      <a:pt x="244213" y="352892"/>
                    </a:lnTo>
                    <a:lnTo>
                      <a:pt x="253164" y="347195"/>
                    </a:lnTo>
                    <a:lnTo>
                      <a:pt x="260415" y="343718"/>
                    </a:lnTo>
                    <a:lnTo>
                      <a:pt x="267665" y="338243"/>
                    </a:lnTo>
                    <a:lnTo>
                      <a:pt x="274915" y="334766"/>
                    </a:lnTo>
                    <a:lnTo>
                      <a:pt x="282387" y="332769"/>
                    </a:lnTo>
                    <a:lnTo>
                      <a:pt x="289637" y="327516"/>
                    </a:lnTo>
                    <a:lnTo>
                      <a:pt x="296887" y="325518"/>
                    </a:lnTo>
                    <a:lnTo>
                      <a:pt x="304137" y="321819"/>
                    </a:lnTo>
                    <a:lnTo>
                      <a:pt x="311388" y="314569"/>
                    </a:lnTo>
                    <a:lnTo>
                      <a:pt x="318860" y="311092"/>
                    </a:lnTo>
                    <a:lnTo>
                      <a:pt x="326110" y="309316"/>
                    </a:lnTo>
                    <a:lnTo>
                      <a:pt x="333360" y="305617"/>
                    </a:lnTo>
                    <a:lnTo>
                      <a:pt x="340610" y="305617"/>
                    </a:lnTo>
                    <a:lnTo>
                      <a:pt x="347860" y="305617"/>
                    </a:lnTo>
                    <a:lnTo>
                      <a:pt x="351560" y="298367"/>
                    </a:lnTo>
                    <a:lnTo>
                      <a:pt x="355259" y="291117"/>
                    </a:lnTo>
                    <a:lnTo>
                      <a:pt x="362509" y="287418"/>
                    </a:lnTo>
                    <a:lnTo>
                      <a:pt x="369759" y="281943"/>
                    </a:lnTo>
                    <a:lnTo>
                      <a:pt x="377009" y="281943"/>
                    </a:lnTo>
                    <a:lnTo>
                      <a:pt x="384259" y="280168"/>
                    </a:lnTo>
                    <a:lnTo>
                      <a:pt x="393433" y="278170"/>
                    </a:lnTo>
                    <a:lnTo>
                      <a:pt x="400905" y="280168"/>
                    </a:lnTo>
                    <a:lnTo>
                      <a:pt x="409857" y="280168"/>
                    </a:lnTo>
                    <a:lnTo>
                      <a:pt x="409857" y="272917"/>
                    </a:lnTo>
                    <a:lnTo>
                      <a:pt x="402385" y="270920"/>
                    </a:lnTo>
                    <a:lnTo>
                      <a:pt x="395135" y="267221"/>
                    </a:lnTo>
                    <a:lnTo>
                      <a:pt x="395135" y="259971"/>
                    </a:lnTo>
                    <a:lnTo>
                      <a:pt x="398834" y="252721"/>
                    </a:lnTo>
                    <a:lnTo>
                      <a:pt x="406084" y="252721"/>
                    </a:lnTo>
                    <a:lnTo>
                      <a:pt x="413334" y="256420"/>
                    </a:lnTo>
                    <a:lnTo>
                      <a:pt x="413334" y="263670"/>
                    </a:lnTo>
                    <a:lnTo>
                      <a:pt x="415331" y="270920"/>
                    </a:lnTo>
                    <a:lnTo>
                      <a:pt x="422582" y="267221"/>
                    </a:lnTo>
                    <a:lnTo>
                      <a:pt x="429832" y="267221"/>
                    </a:lnTo>
                    <a:lnTo>
                      <a:pt x="438784" y="261968"/>
                    </a:lnTo>
                    <a:lnTo>
                      <a:pt x="446256" y="259971"/>
                    </a:lnTo>
                    <a:lnTo>
                      <a:pt x="449733" y="269144"/>
                    </a:lnTo>
                    <a:lnTo>
                      <a:pt x="440781" y="272844"/>
                    </a:lnTo>
                    <a:lnTo>
                      <a:pt x="433531" y="272844"/>
                    </a:lnTo>
                    <a:lnTo>
                      <a:pt x="437230" y="280094"/>
                    </a:lnTo>
                    <a:lnTo>
                      <a:pt x="444480" y="281869"/>
                    </a:lnTo>
                    <a:lnTo>
                      <a:pt x="451730" y="281869"/>
                    </a:lnTo>
                    <a:lnTo>
                      <a:pt x="458981" y="283867"/>
                    </a:lnTo>
                    <a:lnTo>
                      <a:pt x="466231" y="287344"/>
                    </a:lnTo>
                    <a:lnTo>
                      <a:pt x="473703" y="291043"/>
                    </a:lnTo>
                    <a:lnTo>
                      <a:pt x="480953" y="292818"/>
                    </a:lnTo>
                    <a:lnTo>
                      <a:pt x="488203" y="294594"/>
                    </a:lnTo>
                    <a:lnTo>
                      <a:pt x="495453" y="296370"/>
                    </a:lnTo>
                    <a:lnTo>
                      <a:pt x="502704" y="296370"/>
                    </a:lnTo>
                    <a:lnTo>
                      <a:pt x="495453" y="289119"/>
                    </a:lnTo>
                    <a:lnTo>
                      <a:pt x="488203" y="287344"/>
                    </a:lnTo>
                    <a:lnTo>
                      <a:pt x="480953" y="283867"/>
                    </a:lnTo>
                    <a:lnTo>
                      <a:pt x="473703" y="281869"/>
                    </a:lnTo>
                    <a:lnTo>
                      <a:pt x="466231" y="280094"/>
                    </a:lnTo>
                    <a:lnTo>
                      <a:pt x="458981" y="278096"/>
                    </a:lnTo>
                    <a:lnTo>
                      <a:pt x="467267" y="276099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F72EBFD0-A495-45C1-BB61-E9ECABBD0DE5}"/>
                  </a:ext>
                </a:extLst>
              </p:cNvPr>
              <p:cNvSpPr/>
              <p:nvPr/>
            </p:nvSpPr>
            <p:spPr>
              <a:xfrm>
                <a:off x="2447265" y="4479433"/>
                <a:ext cx="367761" cy="159799"/>
              </a:xfrm>
              <a:custGeom>
                <a:avLst/>
                <a:gdLst>
                  <a:gd name="connsiteX0" fmla="*/ 65400 w 367761"/>
                  <a:gd name="connsiteY0" fmla="*/ 152698 h 159799"/>
                  <a:gd name="connsiteX1" fmla="*/ 72650 w 367761"/>
                  <a:gd name="connsiteY1" fmla="*/ 150700 h 159799"/>
                  <a:gd name="connsiteX2" fmla="*/ 79900 w 367761"/>
                  <a:gd name="connsiteY2" fmla="*/ 148925 h 159799"/>
                  <a:gd name="connsiteX3" fmla="*/ 87372 w 367761"/>
                  <a:gd name="connsiteY3" fmla="*/ 145226 h 159799"/>
                  <a:gd name="connsiteX4" fmla="*/ 88926 w 367761"/>
                  <a:gd name="connsiteY4" fmla="*/ 137975 h 159799"/>
                  <a:gd name="connsiteX5" fmla="*/ 90923 w 367761"/>
                  <a:gd name="connsiteY5" fmla="*/ 130725 h 159799"/>
                  <a:gd name="connsiteX6" fmla="*/ 87446 w 367761"/>
                  <a:gd name="connsiteY6" fmla="*/ 123475 h 159799"/>
                  <a:gd name="connsiteX7" fmla="*/ 87446 w 367761"/>
                  <a:gd name="connsiteY7" fmla="*/ 116225 h 159799"/>
                  <a:gd name="connsiteX8" fmla="*/ 87446 w 367761"/>
                  <a:gd name="connsiteY8" fmla="*/ 108753 h 159799"/>
                  <a:gd name="connsiteX9" fmla="*/ 89000 w 367761"/>
                  <a:gd name="connsiteY9" fmla="*/ 101503 h 159799"/>
                  <a:gd name="connsiteX10" fmla="*/ 94696 w 367761"/>
                  <a:gd name="connsiteY10" fmla="*/ 94252 h 159799"/>
                  <a:gd name="connsiteX11" fmla="*/ 101946 w 367761"/>
                  <a:gd name="connsiteY11" fmla="*/ 92255 h 159799"/>
                  <a:gd name="connsiteX12" fmla="*/ 109197 w 367761"/>
                  <a:gd name="connsiteY12" fmla="*/ 92255 h 159799"/>
                  <a:gd name="connsiteX13" fmla="*/ 116447 w 367761"/>
                  <a:gd name="connsiteY13" fmla="*/ 95954 h 159799"/>
                  <a:gd name="connsiteX14" fmla="*/ 123919 w 367761"/>
                  <a:gd name="connsiteY14" fmla="*/ 101429 h 159799"/>
                  <a:gd name="connsiteX15" fmla="*/ 127396 w 367761"/>
                  <a:gd name="connsiteY15" fmla="*/ 108679 h 159799"/>
                  <a:gd name="connsiteX16" fmla="*/ 127396 w 367761"/>
                  <a:gd name="connsiteY16" fmla="*/ 117631 h 159799"/>
                  <a:gd name="connsiteX17" fmla="*/ 129171 w 367761"/>
                  <a:gd name="connsiteY17" fmla="*/ 125103 h 159799"/>
                  <a:gd name="connsiteX18" fmla="*/ 129171 w 367761"/>
                  <a:gd name="connsiteY18" fmla="*/ 132353 h 159799"/>
                  <a:gd name="connsiteX19" fmla="*/ 131169 w 367761"/>
                  <a:gd name="connsiteY19" fmla="*/ 139603 h 159799"/>
                  <a:gd name="connsiteX20" fmla="*/ 136422 w 367761"/>
                  <a:gd name="connsiteY20" fmla="*/ 146853 h 159799"/>
                  <a:gd name="connsiteX21" fmla="*/ 143672 w 367761"/>
                  <a:gd name="connsiteY21" fmla="*/ 148851 h 159799"/>
                  <a:gd name="connsiteX22" fmla="*/ 151144 w 367761"/>
                  <a:gd name="connsiteY22" fmla="*/ 150626 h 159799"/>
                  <a:gd name="connsiteX23" fmla="*/ 160318 w 367761"/>
                  <a:gd name="connsiteY23" fmla="*/ 154103 h 159799"/>
                  <a:gd name="connsiteX24" fmla="*/ 167568 w 367761"/>
                  <a:gd name="connsiteY24" fmla="*/ 157802 h 159799"/>
                  <a:gd name="connsiteX25" fmla="*/ 174818 w 367761"/>
                  <a:gd name="connsiteY25" fmla="*/ 154103 h 159799"/>
                  <a:gd name="connsiteX26" fmla="*/ 178517 w 367761"/>
                  <a:gd name="connsiteY26" fmla="*/ 146853 h 159799"/>
                  <a:gd name="connsiteX27" fmla="*/ 183770 w 367761"/>
                  <a:gd name="connsiteY27" fmla="*/ 139603 h 159799"/>
                  <a:gd name="connsiteX28" fmla="*/ 189245 w 367761"/>
                  <a:gd name="connsiteY28" fmla="*/ 132353 h 159799"/>
                  <a:gd name="connsiteX29" fmla="*/ 194719 w 367761"/>
                  <a:gd name="connsiteY29" fmla="*/ 125103 h 159799"/>
                  <a:gd name="connsiteX30" fmla="*/ 192944 w 367761"/>
                  <a:gd name="connsiteY30" fmla="*/ 117631 h 159799"/>
                  <a:gd name="connsiteX31" fmla="*/ 194719 w 367761"/>
                  <a:gd name="connsiteY31" fmla="*/ 110380 h 159799"/>
                  <a:gd name="connsiteX32" fmla="*/ 201969 w 367761"/>
                  <a:gd name="connsiteY32" fmla="*/ 105128 h 159799"/>
                  <a:gd name="connsiteX33" fmla="*/ 209219 w 367761"/>
                  <a:gd name="connsiteY33" fmla="*/ 97878 h 159799"/>
                  <a:gd name="connsiteX34" fmla="*/ 212918 w 367761"/>
                  <a:gd name="connsiteY34" fmla="*/ 90405 h 159799"/>
                  <a:gd name="connsiteX35" fmla="*/ 220169 w 367761"/>
                  <a:gd name="connsiteY35" fmla="*/ 86928 h 159799"/>
                  <a:gd name="connsiteX36" fmla="*/ 229342 w 367761"/>
                  <a:gd name="connsiteY36" fmla="*/ 86928 h 159799"/>
                  <a:gd name="connsiteX37" fmla="*/ 243769 w 367761"/>
                  <a:gd name="connsiteY37" fmla="*/ 86928 h 159799"/>
                  <a:gd name="connsiteX38" fmla="*/ 251019 w 367761"/>
                  <a:gd name="connsiteY38" fmla="*/ 90405 h 159799"/>
                  <a:gd name="connsiteX39" fmla="*/ 258491 w 367761"/>
                  <a:gd name="connsiteY39" fmla="*/ 94104 h 159799"/>
                  <a:gd name="connsiteX40" fmla="*/ 265741 w 367761"/>
                  <a:gd name="connsiteY40" fmla="*/ 101355 h 159799"/>
                  <a:gd name="connsiteX41" fmla="*/ 272991 w 367761"/>
                  <a:gd name="connsiteY41" fmla="*/ 108605 h 159799"/>
                  <a:gd name="connsiteX42" fmla="*/ 280242 w 367761"/>
                  <a:gd name="connsiteY42" fmla="*/ 116077 h 159799"/>
                  <a:gd name="connsiteX43" fmla="*/ 287492 w 367761"/>
                  <a:gd name="connsiteY43" fmla="*/ 121330 h 159799"/>
                  <a:gd name="connsiteX44" fmla="*/ 289267 w 367761"/>
                  <a:gd name="connsiteY44" fmla="*/ 128580 h 159799"/>
                  <a:gd name="connsiteX45" fmla="*/ 294964 w 367761"/>
                  <a:gd name="connsiteY45" fmla="*/ 135830 h 159799"/>
                  <a:gd name="connsiteX46" fmla="*/ 302214 w 367761"/>
                  <a:gd name="connsiteY46" fmla="*/ 137827 h 159799"/>
                  <a:gd name="connsiteX47" fmla="*/ 309464 w 367761"/>
                  <a:gd name="connsiteY47" fmla="*/ 139603 h 159799"/>
                  <a:gd name="connsiteX48" fmla="*/ 316714 w 367761"/>
                  <a:gd name="connsiteY48" fmla="*/ 145078 h 159799"/>
                  <a:gd name="connsiteX49" fmla="*/ 316714 w 367761"/>
                  <a:gd name="connsiteY49" fmla="*/ 152550 h 159799"/>
                  <a:gd name="connsiteX50" fmla="*/ 318490 w 367761"/>
                  <a:gd name="connsiteY50" fmla="*/ 159800 h 159799"/>
                  <a:gd name="connsiteX51" fmla="*/ 367761 w 367761"/>
                  <a:gd name="connsiteY51" fmla="*/ 154103 h 159799"/>
                  <a:gd name="connsiteX52" fmla="*/ 362065 w 367761"/>
                  <a:gd name="connsiteY52" fmla="*/ 85153 h 159799"/>
                  <a:gd name="connsiteX53" fmla="*/ 356812 w 367761"/>
                  <a:gd name="connsiteY53" fmla="*/ 81454 h 159799"/>
                  <a:gd name="connsiteX54" fmla="*/ 354815 w 367761"/>
                  <a:gd name="connsiteY54" fmla="*/ 70726 h 159799"/>
                  <a:gd name="connsiteX55" fmla="*/ 307541 w 367761"/>
                  <a:gd name="connsiteY55" fmla="*/ 77976 h 159799"/>
                  <a:gd name="connsiteX56" fmla="*/ 284089 w 367761"/>
                  <a:gd name="connsiteY56" fmla="*/ 79974 h 159799"/>
                  <a:gd name="connsiteX57" fmla="*/ 276839 w 367761"/>
                  <a:gd name="connsiteY57" fmla="*/ 77976 h 159799"/>
                  <a:gd name="connsiteX58" fmla="*/ 269366 w 367761"/>
                  <a:gd name="connsiteY58" fmla="*/ 74277 h 159799"/>
                  <a:gd name="connsiteX59" fmla="*/ 262116 w 367761"/>
                  <a:gd name="connsiteY59" fmla="*/ 70800 h 159799"/>
                  <a:gd name="connsiteX60" fmla="*/ 251167 w 367761"/>
                  <a:gd name="connsiteY60" fmla="*/ 67101 h 159799"/>
                  <a:gd name="connsiteX61" fmla="*/ 243917 w 367761"/>
                  <a:gd name="connsiteY61" fmla="*/ 65326 h 159799"/>
                  <a:gd name="connsiteX62" fmla="*/ 236667 w 367761"/>
                  <a:gd name="connsiteY62" fmla="*/ 61848 h 159799"/>
                  <a:gd name="connsiteX63" fmla="*/ 229416 w 367761"/>
                  <a:gd name="connsiteY63" fmla="*/ 56152 h 159799"/>
                  <a:gd name="connsiteX64" fmla="*/ 222166 w 367761"/>
                  <a:gd name="connsiteY64" fmla="*/ 52675 h 159799"/>
                  <a:gd name="connsiteX65" fmla="*/ 218467 w 367761"/>
                  <a:gd name="connsiteY65" fmla="*/ 45425 h 159799"/>
                  <a:gd name="connsiteX66" fmla="*/ 216470 w 367761"/>
                  <a:gd name="connsiteY66" fmla="*/ 37953 h 159799"/>
                  <a:gd name="connsiteX67" fmla="*/ 209219 w 367761"/>
                  <a:gd name="connsiteY67" fmla="*/ 34475 h 159799"/>
                  <a:gd name="connsiteX68" fmla="*/ 207444 w 367761"/>
                  <a:gd name="connsiteY68" fmla="*/ 27225 h 159799"/>
                  <a:gd name="connsiteX69" fmla="*/ 203967 w 367761"/>
                  <a:gd name="connsiteY69" fmla="*/ 19753 h 159799"/>
                  <a:gd name="connsiteX70" fmla="*/ 198270 w 367761"/>
                  <a:gd name="connsiteY70" fmla="*/ 12503 h 159799"/>
                  <a:gd name="connsiteX71" fmla="*/ 189318 w 367761"/>
                  <a:gd name="connsiteY71" fmla="*/ 9026 h 159799"/>
                  <a:gd name="connsiteX72" fmla="*/ 183844 w 367761"/>
                  <a:gd name="connsiteY72" fmla="*/ 1554 h 159799"/>
                  <a:gd name="connsiteX73" fmla="*/ 176594 w 367761"/>
                  <a:gd name="connsiteY73" fmla="*/ 0 h 159799"/>
                  <a:gd name="connsiteX74" fmla="*/ 167642 w 367761"/>
                  <a:gd name="connsiteY74" fmla="*/ 8952 h 159799"/>
                  <a:gd name="connsiteX75" fmla="*/ 160392 w 367761"/>
                  <a:gd name="connsiteY75" fmla="*/ 14426 h 159799"/>
                  <a:gd name="connsiteX76" fmla="*/ 152920 w 367761"/>
                  <a:gd name="connsiteY76" fmla="*/ 21677 h 159799"/>
                  <a:gd name="connsiteX77" fmla="*/ 145669 w 367761"/>
                  <a:gd name="connsiteY77" fmla="*/ 27151 h 159799"/>
                  <a:gd name="connsiteX78" fmla="*/ 138419 w 367761"/>
                  <a:gd name="connsiteY78" fmla="*/ 27151 h 159799"/>
                  <a:gd name="connsiteX79" fmla="*/ 131169 w 367761"/>
                  <a:gd name="connsiteY79" fmla="*/ 27151 h 159799"/>
                  <a:gd name="connsiteX80" fmla="*/ 123919 w 367761"/>
                  <a:gd name="connsiteY80" fmla="*/ 28927 h 159799"/>
                  <a:gd name="connsiteX81" fmla="*/ 116447 w 367761"/>
                  <a:gd name="connsiteY81" fmla="*/ 30702 h 159799"/>
                  <a:gd name="connsiteX82" fmla="*/ 107273 w 367761"/>
                  <a:gd name="connsiteY82" fmla="*/ 30702 h 159799"/>
                  <a:gd name="connsiteX83" fmla="*/ 98321 w 367761"/>
                  <a:gd name="connsiteY83" fmla="*/ 32700 h 159799"/>
                  <a:gd name="connsiteX84" fmla="*/ 91071 w 367761"/>
                  <a:gd name="connsiteY84" fmla="*/ 34475 h 159799"/>
                  <a:gd name="connsiteX85" fmla="*/ 83821 w 367761"/>
                  <a:gd name="connsiteY85" fmla="*/ 34475 h 159799"/>
                  <a:gd name="connsiteX86" fmla="*/ 76571 w 367761"/>
                  <a:gd name="connsiteY86" fmla="*/ 36473 h 159799"/>
                  <a:gd name="connsiteX87" fmla="*/ 69321 w 367761"/>
                  <a:gd name="connsiteY87" fmla="*/ 38026 h 159799"/>
                  <a:gd name="connsiteX88" fmla="*/ 61849 w 367761"/>
                  <a:gd name="connsiteY88" fmla="*/ 38026 h 159799"/>
                  <a:gd name="connsiteX89" fmla="*/ 52675 w 367761"/>
                  <a:gd name="connsiteY89" fmla="*/ 40024 h 159799"/>
                  <a:gd name="connsiteX90" fmla="*/ 51121 w 367761"/>
                  <a:gd name="connsiteY90" fmla="*/ 47274 h 159799"/>
                  <a:gd name="connsiteX91" fmla="*/ 58371 w 367761"/>
                  <a:gd name="connsiteY91" fmla="*/ 43797 h 159799"/>
                  <a:gd name="connsiteX92" fmla="*/ 65621 w 367761"/>
                  <a:gd name="connsiteY92" fmla="*/ 45573 h 159799"/>
                  <a:gd name="connsiteX93" fmla="*/ 60147 w 367761"/>
                  <a:gd name="connsiteY93" fmla="*/ 52823 h 159799"/>
                  <a:gd name="connsiteX94" fmla="*/ 52675 w 367761"/>
                  <a:gd name="connsiteY94" fmla="*/ 56300 h 159799"/>
                  <a:gd name="connsiteX95" fmla="*/ 47422 w 367761"/>
                  <a:gd name="connsiteY95" fmla="*/ 63772 h 159799"/>
                  <a:gd name="connsiteX96" fmla="*/ 40172 w 367761"/>
                  <a:gd name="connsiteY96" fmla="*/ 67249 h 159799"/>
                  <a:gd name="connsiteX97" fmla="*/ 32922 w 367761"/>
                  <a:gd name="connsiteY97" fmla="*/ 69247 h 159799"/>
                  <a:gd name="connsiteX98" fmla="*/ 25672 w 367761"/>
                  <a:gd name="connsiteY98" fmla="*/ 63772 h 159799"/>
                  <a:gd name="connsiteX99" fmla="*/ 18199 w 367761"/>
                  <a:gd name="connsiteY99" fmla="*/ 71022 h 159799"/>
                  <a:gd name="connsiteX100" fmla="*/ 10949 w 367761"/>
                  <a:gd name="connsiteY100" fmla="*/ 71022 h 159799"/>
                  <a:gd name="connsiteX101" fmla="*/ 3699 w 367761"/>
                  <a:gd name="connsiteY101" fmla="*/ 74499 h 159799"/>
                  <a:gd name="connsiteX102" fmla="*/ 0 w 367761"/>
                  <a:gd name="connsiteY102" fmla="*/ 76497 h 159799"/>
                  <a:gd name="connsiteX103" fmla="*/ 8952 w 367761"/>
                  <a:gd name="connsiteY103" fmla="*/ 83747 h 159799"/>
                  <a:gd name="connsiteX104" fmla="*/ 8952 w 367761"/>
                  <a:gd name="connsiteY104" fmla="*/ 90997 h 159799"/>
                  <a:gd name="connsiteX105" fmla="*/ 12651 w 367761"/>
                  <a:gd name="connsiteY105" fmla="*/ 98469 h 159799"/>
                  <a:gd name="connsiteX106" fmla="*/ 19901 w 367761"/>
                  <a:gd name="connsiteY106" fmla="*/ 105720 h 159799"/>
                  <a:gd name="connsiteX107" fmla="*/ 25598 w 367761"/>
                  <a:gd name="connsiteY107" fmla="*/ 112970 h 159799"/>
                  <a:gd name="connsiteX108" fmla="*/ 32848 w 367761"/>
                  <a:gd name="connsiteY108" fmla="*/ 120220 h 159799"/>
                  <a:gd name="connsiteX109" fmla="*/ 38100 w 367761"/>
                  <a:gd name="connsiteY109" fmla="*/ 127470 h 159799"/>
                  <a:gd name="connsiteX110" fmla="*/ 45351 w 367761"/>
                  <a:gd name="connsiteY110" fmla="*/ 132945 h 159799"/>
                  <a:gd name="connsiteX111" fmla="*/ 52601 w 367761"/>
                  <a:gd name="connsiteY111" fmla="*/ 140195 h 159799"/>
                  <a:gd name="connsiteX112" fmla="*/ 58297 w 367761"/>
                  <a:gd name="connsiteY112" fmla="*/ 147445 h 159799"/>
                  <a:gd name="connsiteX113" fmla="*/ 63550 w 367761"/>
                  <a:gd name="connsiteY113" fmla="*/ 154695 h 159799"/>
                  <a:gd name="connsiteX114" fmla="*/ 65400 w 367761"/>
                  <a:gd name="connsiteY114" fmla="*/ 152698 h 15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67761" h="159799">
                    <a:moveTo>
                      <a:pt x="65400" y="152698"/>
                    </a:moveTo>
                    <a:lnTo>
                      <a:pt x="72650" y="150700"/>
                    </a:lnTo>
                    <a:lnTo>
                      <a:pt x="79900" y="148925"/>
                    </a:lnTo>
                    <a:lnTo>
                      <a:pt x="87372" y="145226"/>
                    </a:lnTo>
                    <a:lnTo>
                      <a:pt x="88926" y="137975"/>
                    </a:lnTo>
                    <a:lnTo>
                      <a:pt x="90923" y="130725"/>
                    </a:lnTo>
                    <a:lnTo>
                      <a:pt x="87446" y="123475"/>
                    </a:lnTo>
                    <a:lnTo>
                      <a:pt x="87446" y="116225"/>
                    </a:lnTo>
                    <a:lnTo>
                      <a:pt x="87446" y="108753"/>
                    </a:lnTo>
                    <a:lnTo>
                      <a:pt x="89000" y="101503"/>
                    </a:lnTo>
                    <a:lnTo>
                      <a:pt x="94696" y="94252"/>
                    </a:lnTo>
                    <a:lnTo>
                      <a:pt x="101946" y="92255"/>
                    </a:lnTo>
                    <a:lnTo>
                      <a:pt x="109197" y="92255"/>
                    </a:lnTo>
                    <a:lnTo>
                      <a:pt x="116447" y="95954"/>
                    </a:lnTo>
                    <a:lnTo>
                      <a:pt x="123919" y="101429"/>
                    </a:lnTo>
                    <a:lnTo>
                      <a:pt x="127396" y="108679"/>
                    </a:lnTo>
                    <a:lnTo>
                      <a:pt x="127396" y="117631"/>
                    </a:lnTo>
                    <a:lnTo>
                      <a:pt x="129171" y="125103"/>
                    </a:lnTo>
                    <a:lnTo>
                      <a:pt x="129171" y="132353"/>
                    </a:lnTo>
                    <a:lnTo>
                      <a:pt x="131169" y="139603"/>
                    </a:lnTo>
                    <a:lnTo>
                      <a:pt x="136422" y="146853"/>
                    </a:lnTo>
                    <a:lnTo>
                      <a:pt x="143672" y="148851"/>
                    </a:lnTo>
                    <a:lnTo>
                      <a:pt x="151144" y="150626"/>
                    </a:lnTo>
                    <a:lnTo>
                      <a:pt x="160318" y="154103"/>
                    </a:lnTo>
                    <a:lnTo>
                      <a:pt x="167568" y="157802"/>
                    </a:lnTo>
                    <a:lnTo>
                      <a:pt x="174818" y="154103"/>
                    </a:lnTo>
                    <a:lnTo>
                      <a:pt x="178517" y="146853"/>
                    </a:lnTo>
                    <a:lnTo>
                      <a:pt x="183770" y="139603"/>
                    </a:lnTo>
                    <a:lnTo>
                      <a:pt x="189245" y="132353"/>
                    </a:lnTo>
                    <a:lnTo>
                      <a:pt x="194719" y="125103"/>
                    </a:lnTo>
                    <a:lnTo>
                      <a:pt x="192944" y="117631"/>
                    </a:lnTo>
                    <a:lnTo>
                      <a:pt x="194719" y="110380"/>
                    </a:lnTo>
                    <a:lnTo>
                      <a:pt x="201969" y="105128"/>
                    </a:lnTo>
                    <a:lnTo>
                      <a:pt x="209219" y="97878"/>
                    </a:lnTo>
                    <a:lnTo>
                      <a:pt x="212918" y="90405"/>
                    </a:lnTo>
                    <a:lnTo>
                      <a:pt x="220169" y="86928"/>
                    </a:lnTo>
                    <a:lnTo>
                      <a:pt x="229342" y="86928"/>
                    </a:lnTo>
                    <a:lnTo>
                      <a:pt x="243769" y="86928"/>
                    </a:lnTo>
                    <a:lnTo>
                      <a:pt x="251019" y="90405"/>
                    </a:lnTo>
                    <a:lnTo>
                      <a:pt x="258491" y="94104"/>
                    </a:lnTo>
                    <a:lnTo>
                      <a:pt x="265741" y="101355"/>
                    </a:lnTo>
                    <a:lnTo>
                      <a:pt x="272991" y="108605"/>
                    </a:lnTo>
                    <a:lnTo>
                      <a:pt x="280242" y="116077"/>
                    </a:lnTo>
                    <a:lnTo>
                      <a:pt x="287492" y="121330"/>
                    </a:lnTo>
                    <a:lnTo>
                      <a:pt x="289267" y="128580"/>
                    </a:lnTo>
                    <a:lnTo>
                      <a:pt x="294964" y="135830"/>
                    </a:lnTo>
                    <a:lnTo>
                      <a:pt x="302214" y="137827"/>
                    </a:lnTo>
                    <a:lnTo>
                      <a:pt x="309464" y="139603"/>
                    </a:lnTo>
                    <a:lnTo>
                      <a:pt x="316714" y="145078"/>
                    </a:lnTo>
                    <a:lnTo>
                      <a:pt x="316714" y="152550"/>
                    </a:lnTo>
                    <a:lnTo>
                      <a:pt x="318490" y="159800"/>
                    </a:lnTo>
                    <a:lnTo>
                      <a:pt x="367761" y="154103"/>
                    </a:lnTo>
                    <a:lnTo>
                      <a:pt x="362065" y="85153"/>
                    </a:lnTo>
                    <a:lnTo>
                      <a:pt x="356812" y="81454"/>
                    </a:lnTo>
                    <a:lnTo>
                      <a:pt x="354815" y="70726"/>
                    </a:lnTo>
                    <a:lnTo>
                      <a:pt x="307541" y="77976"/>
                    </a:lnTo>
                    <a:lnTo>
                      <a:pt x="284089" y="79974"/>
                    </a:lnTo>
                    <a:lnTo>
                      <a:pt x="276839" y="77976"/>
                    </a:lnTo>
                    <a:lnTo>
                      <a:pt x="269366" y="74277"/>
                    </a:lnTo>
                    <a:lnTo>
                      <a:pt x="262116" y="70800"/>
                    </a:lnTo>
                    <a:lnTo>
                      <a:pt x="251167" y="67101"/>
                    </a:lnTo>
                    <a:lnTo>
                      <a:pt x="243917" y="65326"/>
                    </a:lnTo>
                    <a:lnTo>
                      <a:pt x="236667" y="61848"/>
                    </a:lnTo>
                    <a:lnTo>
                      <a:pt x="229416" y="56152"/>
                    </a:lnTo>
                    <a:lnTo>
                      <a:pt x="222166" y="52675"/>
                    </a:lnTo>
                    <a:lnTo>
                      <a:pt x="218467" y="45425"/>
                    </a:lnTo>
                    <a:lnTo>
                      <a:pt x="216470" y="37953"/>
                    </a:lnTo>
                    <a:lnTo>
                      <a:pt x="209219" y="34475"/>
                    </a:lnTo>
                    <a:lnTo>
                      <a:pt x="207444" y="27225"/>
                    </a:lnTo>
                    <a:lnTo>
                      <a:pt x="203967" y="19753"/>
                    </a:lnTo>
                    <a:lnTo>
                      <a:pt x="198270" y="12503"/>
                    </a:lnTo>
                    <a:lnTo>
                      <a:pt x="189318" y="9026"/>
                    </a:lnTo>
                    <a:lnTo>
                      <a:pt x="183844" y="1554"/>
                    </a:lnTo>
                    <a:lnTo>
                      <a:pt x="176594" y="0"/>
                    </a:lnTo>
                    <a:lnTo>
                      <a:pt x="167642" y="8952"/>
                    </a:lnTo>
                    <a:lnTo>
                      <a:pt x="160392" y="14426"/>
                    </a:lnTo>
                    <a:lnTo>
                      <a:pt x="152920" y="21677"/>
                    </a:lnTo>
                    <a:lnTo>
                      <a:pt x="145669" y="27151"/>
                    </a:lnTo>
                    <a:lnTo>
                      <a:pt x="138419" y="27151"/>
                    </a:lnTo>
                    <a:lnTo>
                      <a:pt x="131169" y="27151"/>
                    </a:lnTo>
                    <a:lnTo>
                      <a:pt x="123919" y="28927"/>
                    </a:lnTo>
                    <a:lnTo>
                      <a:pt x="116447" y="30702"/>
                    </a:lnTo>
                    <a:lnTo>
                      <a:pt x="107273" y="30702"/>
                    </a:lnTo>
                    <a:lnTo>
                      <a:pt x="98321" y="32700"/>
                    </a:lnTo>
                    <a:lnTo>
                      <a:pt x="91071" y="34475"/>
                    </a:lnTo>
                    <a:lnTo>
                      <a:pt x="83821" y="34475"/>
                    </a:lnTo>
                    <a:lnTo>
                      <a:pt x="76571" y="36473"/>
                    </a:lnTo>
                    <a:lnTo>
                      <a:pt x="69321" y="38026"/>
                    </a:lnTo>
                    <a:lnTo>
                      <a:pt x="61849" y="38026"/>
                    </a:lnTo>
                    <a:lnTo>
                      <a:pt x="52675" y="40024"/>
                    </a:lnTo>
                    <a:lnTo>
                      <a:pt x="51121" y="47274"/>
                    </a:lnTo>
                    <a:lnTo>
                      <a:pt x="58371" y="43797"/>
                    </a:lnTo>
                    <a:lnTo>
                      <a:pt x="65621" y="45573"/>
                    </a:lnTo>
                    <a:lnTo>
                      <a:pt x="60147" y="52823"/>
                    </a:lnTo>
                    <a:lnTo>
                      <a:pt x="52675" y="56300"/>
                    </a:lnTo>
                    <a:lnTo>
                      <a:pt x="47422" y="63772"/>
                    </a:lnTo>
                    <a:lnTo>
                      <a:pt x="40172" y="67249"/>
                    </a:lnTo>
                    <a:lnTo>
                      <a:pt x="32922" y="69247"/>
                    </a:lnTo>
                    <a:lnTo>
                      <a:pt x="25672" y="63772"/>
                    </a:lnTo>
                    <a:lnTo>
                      <a:pt x="18199" y="71022"/>
                    </a:lnTo>
                    <a:lnTo>
                      <a:pt x="10949" y="71022"/>
                    </a:lnTo>
                    <a:lnTo>
                      <a:pt x="3699" y="74499"/>
                    </a:lnTo>
                    <a:lnTo>
                      <a:pt x="0" y="76497"/>
                    </a:lnTo>
                    <a:lnTo>
                      <a:pt x="8952" y="83747"/>
                    </a:lnTo>
                    <a:lnTo>
                      <a:pt x="8952" y="90997"/>
                    </a:lnTo>
                    <a:lnTo>
                      <a:pt x="12651" y="98469"/>
                    </a:lnTo>
                    <a:lnTo>
                      <a:pt x="19901" y="105720"/>
                    </a:lnTo>
                    <a:lnTo>
                      <a:pt x="25598" y="112970"/>
                    </a:lnTo>
                    <a:lnTo>
                      <a:pt x="32848" y="120220"/>
                    </a:lnTo>
                    <a:lnTo>
                      <a:pt x="38100" y="127470"/>
                    </a:lnTo>
                    <a:lnTo>
                      <a:pt x="45351" y="132945"/>
                    </a:lnTo>
                    <a:lnTo>
                      <a:pt x="52601" y="140195"/>
                    </a:lnTo>
                    <a:lnTo>
                      <a:pt x="58297" y="147445"/>
                    </a:lnTo>
                    <a:lnTo>
                      <a:pt x="63550" y="154695"/>
                    </a:lnTo>
                    <a:lnTo>
                      <a:pt x="65400" y="152698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6" name="Forma libre: forma 135">
                <a:extLst>
                  <a:ext uri="{FF2B5EF4-FFF2-40B4-BE49-F238E27FC236}">
                    <a16:creationId xmlns:a16="http://schemas.microsoft.com/office/drawing/2014/main" id="{B0353DF9-1C38-404D-A50A-C1837E55DBD2}"/>
                  </a:ext>
                </a:extLst>
              </p:cNvPr>
              <p:cNvSpPr/>
              <p:nvPr/>
            </p:nvSpPr>
            <p:spPr>
              <a:xfrm>
                <a:off x="2464651" y="4566510"/>
                <a:ext cx="423765" cy="353409"/>
              </a:xfrm>
              <a:custGeom>
                <a:avLst/>
                <a:gdLst>
                  <a:gd name="connsiteX0" fmla="*/ 300512 w 423765"/>
                  <a:gd name="connsiteY0" fmla="*/ 72872 h 353409"/>
                  <a:gd name="connsiteX1" fmla="*/ 298737 w 423765"/>
                  <a:gd name="connsiteY1" fmla="*/ 65621 h 353409"/>
                  <a:gd name="connsiteX2" fmla="*/ 298737 w 423765"/>
                  <a:gd name="connsiteY2" fmla="*/ 58149 h 353409"/>
                  <a:gd name="connsiteX3" fmla="*/ 291487 w 423765"/>
                  <a:gd name="connsiteY3" fmla="*/ 52675 h 353409"/>
                  <a:gd name="connsiteX4" fmla="*/ 284237 w 423765"/>
                  <a:gd name="connsiteY4" fmla="*/ 50899 h 353409"/>
                  <a:gd name="connsiteX5" fmla="*/ 276986 w 423765"/>
                  <a:gd name="connsiteY5" fmla="*/ 48902 h 353409"/>
                  <a:gd name="connsiteX6" fmla="*/ 271290 w 423765"/>
                  <a:gd name="connsiteY6" fmla="*/ 41652 h 353409"/>
                  <a:gd name="connsiteX7" fmla="*/ 269514 w 423765"/>
                  <a:gd name="connsiteY7" fmla="*/ 34401 h 353409"/>
                  <a:gd name="connsiteX8" fmla="*/ 262264 w 423765"/>
                  <a:gd name="connsiteY8" fmla="*/ 29149 h 353409"/>
                  <a:gd name="connsiteX9" fmla="*/ 255014 w 423765"/>
                  <a:gd name="connsiteY9" fmla="*/ 21677 h 353409"/>
                  <a:gd name="connsiteX10" fmla="*/ 247764 w 423765"/>
                  <a:gd name="connsiteY10" fmla="*/ 14426 h 353409"/>
                  <a:gd name="connsiteX11" fmla="*/ 240514 w 423765"/>
                  <a:gd name="connsiteY11" fmla="*/ 7176 h 353409"/>
                  <a:gd name="connsiteX12" fmla="*/ 233041 w 423765"/>
                  <a:gd name="connsiteY12" fmla="*/ 3477 h 353409"/>
                  <a:gd name="connsiteX13" fmla="*/ 225791 w 423765"/>
                  <a:gd name="connsiteY13" fmla="*/ 0 h 353409"/>
                  <a:gd name="connsiteX14" fmla="*/ 211365 w 423765"/>
                  <a:gd name="connsiteY14" fmla="*/ 0 h 353409"/>
                  <a:gd name="connsiteX15" fmla="*/ 202191 w 423765"/>
                  <a:gd name="connsiteY15" fmla="*/ 0 h 353409"/>
                  <a:gd name="connsiteX16" fmla="*/ 194941 w 423765"/>
                  <a:gd name="connsiteY16" fmla="*/ 3477 h 353409"/>
                  <a:gd name="connsiteX17" fmla="*/ 191242 w 423765"/>
                  <a:gd name="connsiteY17" fmla="*/ 10949 h 353409"/>
                  <a:gd name="connsiteX18" fmla="*/ 183992 w 423765"/>
                  <a:gd name="connsiteY18" fmla="*/ 18199 h 353409"/>
                  <a:gd name="connsiteX19" fmla="*/ 176742 w 423765"/>
                  <a:gd name="connsiteY19" fmla="*/ 23452 h 353409"/>
                  <a:gd name="connsiteX20" fmla="*/ 174966 w 423765"/>
                  <a:gd name="connsiteY20" fmla="*/ 30702 h 353409"/>
                  <a:gd name="connsiteX21" fmla="*/ 176742 w 423765"/>
                  <a:gd name="connsiteY21" fmla="*/ 38174 h 353409"/>
                  <a:gd name="connsiteX22" fmla="*/ 171267 w 423765"/>
                  <a:gd name="connsiteY22" fmla="*/ 45425 h 353409"/>
                  <a:gd name="connsiteX23" fmla="*/ 165792 w 423765"/>
                  <a:gd name="connsiteY23" fmla="*/ 52675 h 353409"/>
                  <a:gd name="connsiteX24" fmla="*/ 160540 w 423765"/>
                  <a:gd name="connsiteY24" fmla="*/ 59925 h 353409"/>
                  <a:gd name="connsiteX25" fmla="*/ 156841 w 423765"/>
                  <a:gd name="connsiteY25" fmla="*/ 67175 h 353409"/>
                  <a:gd name="connsiteX26" fmla="*/ 149590 w 423765"/>
                  <a:gd name="connsiteY26" fmla="*/ 70874 h 353409"/>
                  <a:gd name="connsiteX27" fmla="*/ 142340 w 423765"/>
                  <a:gd name="connsiteY27" fmla="*/ 67175 h 353409"/>
                  <a:gd name="connsiteX28" fmla="*/ 133167 w 423765"/>
                  <a:gd name="connsiteY28" fmla="*/ 63698 h 353409"/>
                  <a:gd name="connsiteX29" fmla="*/ 125694 w 423765"/>
                  <a:gd name="connsiteY29" fmla="*/ 61922 h 353409"/>
                  <a:gd name="connsiteX30" fmla="*/ 118444 w 423765"/>
                  <a:gd name="connsiteY30" fmla="*/ 59925 h 353409"/>
                  <a:gd name="connsiteX31" fmla="*/ 113191 w 423765"/>
                  <a:gd name="connsiteY31" fmla="*/ 52675 h 353409"/>
                  <a:gd name="connsiteX32" fmla="*/ 111194 w 423765"/>
                  <a:gd name="connsiteY32" fmla="*/ 45425 h 353409"/>
                  <a:gd name="connsiteX33" fmla="*/ 111194 w 423765"/>
                  <a:gd name="connsiteY33" fmla="*/ 38174 h 353409"/>
                  <a:gd name="connsiteX34" fmla="*/ 109419 w 423765"/>
                  <a:gd name="connsiteY34" fmla="*/ 30702 h 353409"/>
                  <a:gd name="connsiteX35" fmla="*/ 109419 w 423765"/>
                  <a:gd name="connsiteY35" fmla="*/ 21751 h 353409"/>
                  <a:gd name="connsiteX36" fmla="*/ 105941 w 423765"/>
                  <a:gd name="connsiteY36" fmla="*/ 14500 h 353409"/>
                  <a:gd name="connsiteX37" fmla="*/ 98469 w 423765"/>
                  <a:gd name="connsiteY37" fmla="*/ 9026 h 353409"/>
                  <a:gd name="connsiteX38" fmla="*/ 91219 w 423765"/>
                  <a:gd name="connsiteY38" fmla="*/ 5327 h 353409"/>
                  <a:gd name="connsiteX39" fmla="*/ 83969 w 423765"/>
                  <a:gd name="connsiteY39" fmla="*/ 5327 h 353409"/>
                  <a:gd name="connsiteX40" fmla="*/ 76719 w 423765"/>
                  <a:gd name="connsiteY40" fmla="*/ 7324 h 353409"/>
                  <a:gd name="connsiteX41" fmla="*/ 71022 w 423765"/>
                  <a:gd name="connsiteY41" fmla="*/ 14574 h 353409"/>
                  <a:gd name="connsiteX42" fmla="*/ 69469 w 423765"/>
                  <a:gd name="connsiteY42" fmla="*/ 21824 h 353409"/>
                  <a:gd name="connsiteX43" fmla="*/ 69469 w 423765"/>
                  <a:gd name="connsiteY43" fmla="*/ 29297 h 353409"/>
                  <a:gd name="connsiteX44" fmla="*/ 69469 w 423765"/>
                  <a:gd name="connsiteY44" fmla="*/ 36547 h 353409"/>
                  <a:gd name="connsiteX45" fmla="*/ 72946 w 423765"/>
                  <a:gd name="connsiteY45" fmla="*/ 43797 h 353409"/>
                  <a:gd name="connsiteX46" fmla="*/ 70948 w 423765"/>
                  <a:gd name="connsiteY46" fmla="*/ 51047 h 353409"/>
                  <a:gd name="connsiteX47" fmla="*/ 69395 w 423765"/>
                  <a:gd name="connsiteY47" fmla="*/ 58297 h 353409"/>
                  <a:gd name="connsiteX48" fmla="*/ 61922 w 423765"/>
                  <a:gd name="connsiteY48" fmla="*/ 61996 h 353409"/>
                  <a:gd name="connsiteX49" fmla="*/ 54672 w 423765"/>
                  <a:gd name="connsiteY49" fmla="*/ 63772 h 353409"/>
                  <a:gd name="connsiteX50" fmla="*/ 47422 w 423765"/>
                  <a:gd name="connsiteY50" fmla="*/ 65769 h 353409"/>
                  <a:gd name="connsiteX51" fmla="*/ 45425 w 423765"/>
                  <a:gd name="connsiteY51" fmla="*/ 67323 h 353409"/>
                  <a:gd name="connsiteX52" fmla="*/ 51121 w 423765"/>
                  <a:gd name="connsiteY52" fmla="*/ 74573 h 353409"/>
                  <a:gd name="connsiteX53" fmla="*/ 52675 w 423765"/>
                  <a:gd name="connsiteY53" fmla="*/ 82045 h 353409"/>
                  <a:gd name="connsiteX54" fmla="*/ 51121 w 423765"/>
                  <a:gd name="connsiteY54" fmla="*/ 89296 h 353409"/>
                  <a:gd name="connsiteX55" fmla="*/ 45425 w 423765"/>
                  <a:gd name="connsiteY55" fmla="*/ 96546 h 353409"/>
                  <a:gd name="connsiteX56" fmla="*/ 34475 w 423765"/>
                  <a:gd name="connsiteY56" fmla="*/ 100245 h 353409"/>
                  <a:gd name="connsiteX57" fmla="*/ 27225 w 423765"/>
                  <a:gd name="connsiteY57" fmla="*/ 107495 h 353409"/>
                  <a:gd name="connsiteX58" fmla="*/ 23748 w 423765"/>
                  <a:gd name="connsiteY58" fmla="*/ 109492 h 353409"/>
                  <a:gd name="connsiteX59" fmla="*/ 23748 w 423765"/>
                  <a:gd name="connsiteY59" fmla="*/ 111046 h 353409"/>
                  <a:gd name="connsiteX60" fmla="*/ 21972 w 423765"/>
                  <a:gd name="connsiteY60" fmla="*/ 118518 h 353409"/>
                  <a:gd name="connsiteX61" fmla="*/ 21972 w 423765"/>
                  <a:gd name="connsiteY61" fmla="*/ 125768 h 353409"/>
                  <a:gd name="connsiteX62" fmla="*/ 19975 w 423765"/>
                  <a:gd name="connsiteY62" fmla="*/ 133019 h 353409"/>
                  <a:gd name="connsiteX63" fmla="*/ 18199 w 423765"/>
                  <a:gd name="connsiteY63" fmla="*/ 140269 h 353409"/>
                  <a:gd name="connsiteX64" fmla="*/ 14722 w 423765"/>
                  <a:gd name="connsiteY64" fmla="*/ 147519 h 353409"/>
                  <a:gd name="connsiteX65" fmla="*/ 7472 w 423765"/>
                  <a:gd name="connsiteY65" fmla="*/ 154769 h 353409"/>
                  <a:gd name="connsiteX66" fmla="*/ 1775 w 423765"/>
                  <a:gd name="connsiteY66" fmla="*/ 162241 h 353409"/>
                  <a:gd name="connsiteX67" fmla="*/ 1775 w 423765"/>
                  <a:gd name="connsiteY67" fmla="*/ 169491 h 353409"/>
                  <a:gd name="connsiteX68" fmla="*/ 1775 w 423765"/>
                  <a:gd name="connsiteY68" fmla="*/ 176742 h 353409"/>
                  <a:gd name="connsiteX69" fmla="*/ 1775 w 423765"/>
                  <a:gd name="connsiteY69" fmla="*/ 183992 h 353409"/>
                  <a:gd name="connsiteX70" fmla="*/ 0 w 423765"/>
                  <a:gd name="connsiteY70" fmla="*/ 191242 h 353409"/>
                  <a:gd name="connsiteX71" fmla="*/ 0 w 423765"/>
                  <a:gd name="connsiteY71" fmla="*/ 198492 h 353409"/>
                  <a:gd name="connsiteX72" fmla="*/ 7472 w 423765"/>
                  <a:gd name="connsiteY72" fmla="*/ 205964 h 353409"/>
                  <a:gd name="connsiteX73" fmla="*/ 12725 w 423765"/>
                  <a:gd name="connsiteY73" fmla="*/ 213215 h 353409"/>
                  <a:gd name="connsiteX74" fmla="*/ 10949 w 423765"/>
                  <a:gd name="connsiteY74" fmla="*/ 220465 h 353409"/>
                  <a:gd name="connsiteX75" fmla="*/ 5475 w 423765"/>
                  <a:gd name="connsiteY75" fmla="*/ 227715 h 353409"/>
                  <a:gd name="connsiteX76" fmla="*/ 9174 w 423765"/>
                  <a:gd name="connsiteY76" fmla="*/ 230156 h 353409"/>
                  <a:gd name="connsiteX77" fmla="*/ 15536 w 423765"/>
                  <a:gd name="connsiteY77" fmla="*/ 232820 h 353409"/>
                  <a:gd name="connsiteX78" fmla="*/ 32848 w 423765"/>
                  <a:gd name="connsiteY78" fmla="*/ 240736 h 353409"/>
                  <a:gd name="connsiteX79" fmla="*/ 40098 w 423765"/>
                  <a:gd name="connsiteY79" fmla="*/ 247986 h 353409"/>
                  <a:gd name="connsiteX80" fmla="*/ 32848 w 423765"/>
                  <a:gd name="connsiteY80" fmla="*/ 244287 h 353409"/>
                  <a:gd name="connsiteX81" fmla="*/ 25376 w 423765"/>
                  <a:gd name="connsiteY81" fmla="*/ 244287 h 353409"/>
                  <a:gd name="connsiteX82" fmla="*/ 34327 w 423765"/>
                  <a:gd name="connsiteY82" fmla="*/ 251759 h 353409"/>
                  <a:gd name="connsiteX83" fmla="*/ 41799 w 423765"/>
                  <a:gd name="connsiteY83" fmla="*/ 255236 h 353409"/>
                  <a:gd name="connsiteX84" fmla="*/ 49050 w 423765"/>
                  <a:gd name="connsiteY84" fmla="*/ 260710 h 353409"/>
                  <a:gd name="connsiteX85" fmla="*/ 56300 w 423765"/>
                  <a:gd name="connsiteY85" fmla="*/ 266185 h 353409"/>
                  <a:gd name="connsiteX86" fmla="*/ 63550 w 423765"/>
                  <a:gd name="connsiteY86" fmla="*/ 269884 h 353409"/>
                  <a:gd name="connsiteX87" fmla="*/ 58297 w 423765"/>
                  <a:gd name="connsiteY87" fmla="*/ 262412 h 353409"/>
                  <a:gd name="connsiteX88" fmla="*/ 52601 w 423765"/>
                  <a:gd name="connsiteY88" fmla="*/ 255162 h 353409"/>
                  <a:gd name="connsiteX89" fmla="*/ 47348 w 423765"/>
                  <a:gd name="connsiteY89" fmla="*/ 247912 h 353409"/>
                  <a:gd name="connsiteX90" fmla="*/ 54598 w 423765"/>
                  <a:gd name="connsiteY90" fmla="*/ 251611 h 353409"/>
                  <a:gd name="connsiteX91" fmla="*/ 61848 w 423765"/>
                  <a:gd name="connsiteY91" fmla="*/ 255088 h 353409"/>
                  <a:gd name="connsiteX92" fmla="*/ 69321 w 423765"/>
                  <a:gd name="connsiteY92" fmla="*/ 258787 h 353409"/>
                  <a:gd name="connsiteX93" fmla="*/ 76571 w 423765"/>
                  <a:gd name="connsiteY93" fmla="*/ 266037 h 353409"/>
                  <a:gd name="connsiteX94" fmla="*/ 83821 w 423765"/>
                  <a:gd name="connsiteY94" fmla="*/ 271290 h 353409"/>
                  <a:gd name="connsiteX95" fmla="*/ 91071 w 423765"/>
                  <a:gd name="connsiteY95" fmla="*/ 278540 h 353409"/>
                  <a:gd name="connsiteX96" fmla="*/ 98321 w 423765"/>
                  <a:gd name="connsiteY96" fmla="*/ 286012 h 353409"/>
                  <a:gd name="connsiteX97" fmla="*/ 105793 w 423765"/>
                  <a:gd name="connsiteY97" fmla="*/ 291487 h 353409"/>
                  <a:gd name="connsiteX98" fmla="*/ 111046 w 423765"/>
                  <a:gd name="connsiteY98" fmla="*/ 298737 h 353409"/>
                  <a:gd name="connsiteX99" fmla="*/ 118296 w 423765"/>
                  <a:gd name="connsiteY99" fmla="*/ 305987 h 353409"/>
                  <a:gd name="connsiteX100" fmla="*/ 123993 w 423765"/>
                  <a:gd name="connsiteY100" fmla="*/ 313459 h 353409"/>
                  <a:gd name="connsiteX101" fmla="*/ 129246 w 423765"/>
                  <a:gd name="connsiteY101" fmla="*/ 320710 h 353409"/>
                  <a:gd name="connsiteX102" fmla="*/ 132945 w 423765"/>
                  <a:gd name="connsiteY102" fmla="*/ 327960 h 353409"/>
                  <a:gd name="connsiteX103" fmla="*/ 140195 w 423765"/>
                  <a:gd name="connsiteY103" fmla="*/ 333212 h 353409"/>
                  <a:gd name="connsiteX104" fmla="*/ 147445 w 423765"/>
                  <a:gd name="connsiteY104" fmla="*/ 335210 h 353409"/>
                  <a:gd name="connsiteX105" fmla="*/ 154695 w 423765"/>
                  <a:gd name="connsiteY105" fmla="*/ 340462 h 353409"/>
                  <a:gd name="connsiteX106" fmla="*/ 161945 w 423765"/>
                  <a:gd name="connsiteY106" fmla="*/ 346159 h 353409"/>
                  <a:gd name="connsiteX107" fmla="*/ 171119 w 423765"/>
                  <a:gd name="connsiteY107" fmla="*/ 351412 h 353409"/>
                  <a:gd name="connsiteX108" fmla="*/ 178591 w 423765"/>
                  <a:gd name="connsiteY108" fmla="*/ 353409 h 353409"/>
                  <a:gd name="connsiteX109" fmla="*/ 185841 w 423765"/>
                  <a:gd name="connsiteY109" fmla="*/ 353409 h 353409"/>
                  <a:gd name="connsiteX110" fmla="*/ 193091 w 423765"/>
                  <a:gd name="connsiteY110" fmla="*/ 347935 h 353409"/>
                  <a:gd name="connsiteX111" fmla="*/ 200342 w 423765"/>
                  <a:gd name="connsiteY111" fmla="*/ 342460 h 353409"/>
                  <a:gd name="connsiteX112" fmla="*/ 207592 w 423765"/>
                  <a:gd name="connsiteY112" fmla="*/ 335210 h 353409"/>
                  <a:gd name="connsiteX113" fmla="*/ 215064 w 423765"/>
                  <a:gd name="connsiteY113" fmla="*/ 327960 h 353409"/>
                  <a:gd name="connsiteX114" fmla="*/ 222314 w 423765"/>
                  <a:gd name="connsiteY114" fmla="*/ 320710 h 353409"/>
                  <a:gd name="connsiteX115" fmla="*/ 227567 w 423765"/>
                  <a:gd name="connsiteY115" fmla="*/ 313459 h 353409"/>
                  <a:gd name="connsiteX116" fmla="*/ 229564 w 423765"/>
                  <a:gd name="connsiteY116" fmla="*/ 304286 h 353409"/>
                  <a:gd name="connsiteX117" fmla="*/ 276839 w 423765"/>
                  <a:gd name="connsiteY117" fmla="*/ 215360 h 353409"/>
                  <a:gd name="connsiteX118" fmla="*/ 420288 w 423765"/>
                  <a:gd name="connsiteY118" fmla="*/ 200712 h 353409"/>
                  <a:gd name="connsiteX119" fmla="*/ 423765 w 423765"/>
                  <a:gd name="connsiteY119" fmla="*/ 193461 h 353409"/>
                  <a:gd name="connsiteX120" fmla="*/ 422212 w 423765"/>
                  <a:gd name="connsiteY120" fmla="*/ 186211 h 353409"/>
                  <a:gd name="connsiteX121" fmla="*/ 420214 w 423765"/>
                  <a:gd name="connsiteY121" fmla="*/ 178961 h 353409"/>
                  <a:gd name="connsiteX122" fmla="*/ 422212 w 423765"/>
                  <a:gd name="connsiteY122" fmla="*/ 171711 h 353409"/>
                  <a:gd name="connsiteX123" fmla="*/ 423765 w 423765"/>
                  <a:gd name="connsiteY123" fmla="*/ 164239 h 353409"/>
                  <a:gd name="connsiteX124" fmla="*/ 416515 w 423765"/>
                  <a:gd name="connsiteY124" fmla="*/ 162463 h 353409"/>
                  <a:gd name="connsiteX125" fmla="*/ 409265 w 423765"/>
                  <a:gd name="connsiteY125" fmla="*/ 158764 h 353409"/>
                  <a:gd name="connsiteX126" fmla="*/ 402015 w 423765"/>
                  <a:gd name="connsiteY126" fmla="*/ 155065 h 353409"/>
                  <a:gd name="connsiteX127" fmla="*/ 400239 w 423765"/>
                  <a:gd name="connsiteY127" fmla="*/ 147815 h 353409"/>
                  <a:gd name="connsiteX128" fmla="*/ 396540 w 423765"/>
                  <a:gd name="connsiteY128" fmla="*/ 140565 h 353409"/>
                  <a:gd name="connsiteX129" fmla="*/ 389290 w 423765"/>
                  <a:gd name="connsiteY129" fmla="*/ 133314 h 353409"/>
                  <a:gd name="connsiteX130" fmla="*/ 383816 w 423765"/>
                  <a:gd name="connsiteY130" fmla="*/ 126064 h 353409"/>
                  <a:gd name="connsiteX131" fmla="*/ 376343 w 423765"/>
                  <a:gd name="connsiteY131" fmla="*/ 122365 h 353409"/>
                  <a:gd name="connsiteX132" fmla="*/ 369093 w 423765"/>
                  <a:gd name="connsiteY132" fmla="*/ 118888 h 353409"/>
                  <a:gd name="connsiteX133" fmla="*/ 360141 w 423765"/>
                  <a:gd name="connsiteY133" fmla="*/ 113414 h 353409"/>
                  <a:gd name="connsiteX134" fmla="*/ 356664 w 423765"/>
                  <a:gd name="connsiteY134" fmla="*/ 106163 h 353409"/>
                  <a:gd name="connsiteX135" fmla="*/ 349414 w 423765"/>
                  <a:gd name="connsiteY135" fmla="*/ 111416 h 353409"/>
                  <a:gd name="connsiteX136" fmla="*/ 340240 w 423765"/>
                  <a:gd name="connsiteY136" fmla="*/ 104166 h 353409"/>
                  <a:gd name="connsiteX137" fmla="*/ 332768 w 423765"/>
                  <a:gd name="connsiteY137" fmla="*/ 98913 h 353409"/>
                  <a:gd name="connsiteX138" fmla="*/ 325518 w 423765"/>
                  <a:gd name="connsiteY138" fmla="*/ 93217 h 353409"/>
                  <a:gd name="connsiteX139" fmla="*/ 318268 w 423765"/>
                  <a:gd name="connsiteY139" fmla="*/ 85966 h 353409"/>
                  <a:gd name="connsiteX140" fmla="*/ 311018 w 423765"/>
                  <a:gd name="connsiteY140" fmla="*/ 78716 h 353409"/>
                  <a:gd name="connsiteX141" fmla="*/ 303768 w 423765"/>
                  <a:gd name="connsiteY141" fmla="*/ 73464 h 353409"/>
                  <a:gd name="connsiteX142" fmla="*/ 300512 w 423765"/>
                  <a:gd name="connsiteY142" fmla="*/ 73464 h 35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423765" h="353409">
                    <a:moveTo>
                      <a:pt x="300512" y="72872"/>
                    </a:moveTo>
                    <a:lnTo>
                      <a:pt x="298737" y="65621"/>
                    </a:lnTo>
                    <a:lnTo>
                      <a:pt x="298737" y="58149"/>
                    </a:lnTo>
                    <a:lnTo>
                      <a:pt x="291487" y="52675"/>
                    </a:lnTo>
                    <a:lnTo>
                      <a:pt x="284237" y="50899"/>
                    </a:lnTo>
                    <a:lnTo>
                      <a:pt x="276986" y="48902"/>
                    </a:lnTo>
                    <a:lnTo>
                      <a:pt x="271290" y="41652"/>
                    </a:lnTo>
                    <a:lnTo>
                      <a:pt x="269514" y="34401"/>
                    </a:lnTo>
                    <a:lnTo>
                      <a:pt x="262264" y="29149"/>
                    </a:lnTo>
                    <a:lnTo>
                      <a:pt x="255014" y="21677"/>
                    </a:lnTo>
                    <a:lnTo>
                      <a:pt x="247764" y="14426"/>
                    </a:lnTo>
                    <a:lnTo>
                      <a:pt x="240514" y="7176"/>
                    </a:lnTo>
                    <a:lnTo>
                      <a:pt x="233041" y="3477"/>
                    </a:lnTo>
                    <a:lnTo>
                      <a:pt x="225791" y="0"/>
                    </a:lnTo>
                    <a:lnTo>
                      <a:pt x="211365" y="0"/>
                    </a:lnTo>
                    <a:lnTo>
                      <a:pt x="202191" y="0"/>
                    </a:lnTo>
                    <a:lnTo>
                      <a:pt x="194941" y="3477"/>
                    </a:lnTo>
                    <a:lnTo>
                      <a:pt x="191242" y="10949"/>
                    </a:lnTo>
                    <a:lnTo>
                      <a:pt x="183992" y="18199"/>
                    </a:lnTo>
                    <a:lnTo>
                      <a:pt x="176742" y="23452"/>
                    </a:lnTo>
                    <a:lnTo>
                      <a:pt x="174966" y="30702"/>
                    </a:lnTo>
                    <a:lnTo>
                      <a:pt x="176742" y="38174"/>
                    </a:lnTo>
                    <a:lnTo>
                      <a:pt x="171267" y="45425"/>
                    </a:lnTo>
                    <a:lnTo>
                      <a:pt x="165792" y="52675"/>
                    </a:lnTo>
                    <a:lnTo>
                      <a:pt x="160540" y="59925"/>
                    </a:lnTo>
                    <a:lnTo>
                      <a:pt x="156841" y="67175"/>
                    </a:lnTo>
                    <a:lnTo>
                      <a:pt x="149590" y="70874"/>
                    </a:lnTo>
                    <a:lnTo>
                      <a:pt x="142340" y="67175"/>
                    </a:lnTo>
                    <a:lnTo>
                      <a:pt x="133167" y="63698"/>
                    </a:lnTo>
                    <a:lnTo>
                      <a:pt x="125694" y="61922"/>
                    </a:lnTo>
                    <a:lnTo>
                      <a:pt x="118444" y="59925"/>
                    </a:lnTo>
                    <a:lnTo>
                      <a:pt x="113191" y="52675"/>
                    </a:lnTo>
                    <a:lnTo>
                      <a:pt x="111194" y="45425"/>
                    </a:lnTo>
                    <a:lnTo>
                      <a:pt x="111194" y="38174"/>
                    </a:lnTo>
                    <a:lnTo>
                      <a:pt x="109419" y="30702"/>
                    </a:lnTo>
                    <a:lnTo>
                      <a:pt x="109419" y="21751"/>
                    </a:lnTo>
                    <a:lnTo>
                      <a:pt x="105941" y="14500"/>
                    </a:lnTo>
                    <a:lnTo>
                      <a:pt x="98469" y="9026"/>
                    </a:lnTo>
                    <a:lnTo>
                      <a:pt x="91219" y="5327"/>
                    </a:lnTo>
                    <a:lnTo>
                      <a:pt x="83969" y="5327"/>
                    </a:lnTo>
                    <a:lnTo>
                      <a:pt x="76719" y="7324"/>
                    </a:lnTo>
                    <a:lnTo>
                      <a:pt x="71022" y="14574"/>
                    </a:lnTo>
                    <a:lnTo>
                      <a:pt x="69469" y="21824"/>
                    </a:lnTo>
                    <a:lnTo>
                      <a:pt x="69469" y="29297"/>
                    </a:lnTo>
                    <a:lnTo>
                      <a:pt x="69469" y="36547"/>
                    </a:lnTo>
                    <a:lnTo>
                      <a:pt x="72946" y="43797"/>
                    </a:lnTo>
                    <a:lnTo>
                      <a:pt x="70948" y="51047"/>
                    </a:lnTo>
                    <a:lnTo>
                      <a:pt x="69395" y="58297"/>
                    </a:lnTo>
                    <a:lnTo>
                      <a:pt x="61922" y="61996"/>
                    </a:lnTo>
                    <a:lnTo>
                      <a:pt x="54672" y="63772"/>
                    </a:lnTo>
                    <a:lnTo>
                      <a:pt x="47422" y="65769"/>
                    </a:lnTo>
                    <a:lnTo>
                      <a:pt x="45425" y="67323"/>
                    </a:lnTo>
                    <a:lnTo>
                      <a:pt x="51121" y="74573"/>
                    </a:lnTo>
                    <a:lnTo>
                      <a:pt x="52675" y="82045"/>
                    </a:lnTo>
                    <a:lnTo>
                      <a:pt x="51121" y="89296"/>
                    </a:lnTo>
                    <a:lnTo>
                      <a:pt x="45425" y="96546"/>
                    </a:lnTo>
                    <a:lnTo>
                      <a:pt x="34475" y="100245"/>
                    </a:lnTo>
                    <a:lnTo>
                      <a:pt x="27225" y="107495"/>
                    </a:lnTo>
                    <a:lnTo>
                      <a:pt x="23748" y="109492"/>
                    </a:lnTo>
                    <a:lnTo>
                      <a:pt x="23748" y="111046"/>
                    </a:lnTo>
                    <a:lnTo>
                      <a:pt x="21972" y="118518"/>
                    </a:lnTo>
                    <a:lnTo>
                      <a:pt x="21972" y="125768"/>
                    </a:lnTo>
                    <a:lnTo>
                      <a:pt x="19975" y="133019"/>
                    </a:lnTo>
                    <a:lnTo>
                      <a:pt x="18199" y="140269"/>
                    </a:lnTo>
                    <a:lnTo>
                      <a:pt x="14722" y="147519"/>
                    </a:lnTo>
                    <a:lnTo>
                      <a:pt x="7472" y="154769"/>
                    </a:lnTo>
                    <a:lnTo>
                      <a:pt x="1775" y="162241"/>
                    </a:lnTo>
                    <a:lnTo>
                      <a:pt x="1775" y="169491"/>
                    </a:lnTo>
                    <a:lnTo>
                      <a:pt x="1775" y="176742"/>
                    </a:lnTo>
                    <a:lnTo>
                      <a:pt x="1775" y="183992"/>
                    </a:lnTo>
                    <a:lnTo>
                      <a:pt x="0" y="191242"/>
                    </a:lnTo>
                    <a:lnTo>
                      <a:pt x="0" y="198492"/>
                    </a:lnTo>
                    <a:lnTo>
                      <a:pt x="7472" y="205964"/>
                    </a:lnTo>
                    <a:lnTo>
                      <a:pt x="12725" y="213215"/>
                    </a:lnTo>
                    <a:lnTo>
                      <a:pt x="10949" y="220465"/>
                    </a:lnTo>
                    <a:lnTo>
                      <a:pt x="5475" y="227715"/>
                    </a:lnTo>
                    <a:lnTo>
                      <a:pt x="9174" y="230156"/>
                    </a:lnTo>
                    <a:lnTo>
                      <a:pt x="15536" y="232820"/>
                    </a:lnTo>
                    <a:lnTo>
                      <a:pt x="32848" y="240736"/>
                    </a:lnTo>
                    <a:lnTo>
                      <a:pt x="40098" y="247986"/>
                    </a:lnTo>
                    <a:lnTo>
                      <a:pt x="32848" y="244287"/>
                    </a:lnTo>
                    <a:lnTo>
                      <a:pt x="25376" y="244287"/>
                    </a:lnTo>
                    <a:lnTo>
                      <a:pt x="34327" y="251759"/>
                    </a:lnTo>
                    <a:lnTo>
                      <a:pt x="41799" y="255236"/>
                    </a:lnTo>
                    <a:lnTo>
                      <a:pt x="49050" y="260710"/>
                    </a:lnTo>
                    <a:lnTo>
                      <a:pt x="56300" y="266185"/>
                    </a:lnTo>
                    <a:lnTo>
                      <a:pt x="63550" y="269884"/>
                    </a:lnTo>
                    <a:lnTo>
                      <a:pt x="58297" y="262412"/>
                    </a:lnTo>
                    <a:lnTo>
                      <a:pt x="52601" y="255162"/>
                    </a:lnTo>
                    <a:lnTo>
                      <a:pt x="47348" y="247912"/>
                    </a:lnTo>
                    <a:lnTo>
                      <a:pt x="54598" y="251611"/>
                    </a:lnTo>
                    <a:lnTo>
                      <a:pt x="61848" y="255088"/>
                    </a:lnTo>
                    <a:lnTo>
                      <a:pt x="69321" y="258787"/>
                    </a:lnTo>
                    <a:lnTo>
                      <a:pt x="76571" y="266037"/>
                    </a:lnTo>
                    <a:lnTo>
                      <a:pt x="83821" y="271290"/>
                    </a:lnTo>
                    <a:lnTo>
                      <a:pt x="91071" y="278540"/>
                    </a:lnTo>
                    <a:lnTo>
                      <a:pt x="98321" y="286012"/>
                    </a:lnTo>
                    <a:lnTo>
                      <a:pt x="105793" y="291487"/>
                    </a:lnTo>
                    <a:lnTo>
                      <a:pt x="111046" y="298737"/>
                    </a:lnTo>
                    <a:lnTo>
                      <a:pt x="118296" y="305987"/>
                    </a:lnTo>
                    <a:lnTo>
                      <a:pt x="123993" y="313459"/>
                    </a:lnTo>
                    <a:lnTo>
                      <a:pt x="129246" y="320710"/>
                    </a:lnTo>
                    <a:lnTo>
                      <a:pt x="132945" y="327960"/>
                    </a:lnTo>
                    <a:lnTo>
                      <a:pt x="140195" y="333212"/>
                    </a:lnTo>
                    <a:lnTo>
                      <a:pt x="147445" y="335210"/>
                    </a:lnTo>
                    <a:lnTo>
                      <a:pt x="154695" y="340462"/>
                    </a:lnTo>
                    <a:lnTo>
                      <a:pt x="161945" y="346159"/>
                    </a:lnTo>
                    <a:lnTo>
                      <a:pt x="171119" y="351412"/>
                    </a:lnTo>
                    <a:lnTo>
                      <a:pt x="178591" y="353409"/>
                    </a:lnTo>
                    <a:lnTo>
                      <a:pt x="185841" y="353409"/>
                    </a:lnTo>
                    <a:lnTo>
                      <a:pt x="193091" y="347935"/>
                    </a:lnTo>
                    <a:lnTo>
                      <a:pt x="200342" y="342460"/>
                    </a:lnTo>
                    <a:lnTo>
                      <a:pt x="207592" y="335210"/>
                    </a:lnTo>
                    <a:lnTo>
                      <a:pt x="215064" y="327960"/>
                    </a:lnTo>
                    <a:lnTo>
                      <a:pt x="222314" y="320710"/>
                    </a:lnTo>
                    <a:lnTo>
                      <a:pt x="227567" y="313459"/>
                    </a:lnTo>
                    <a:lnTo>
                      <a:pt x="229564" y="304286"/>
                    </a:lnTo>
                    <a:lnTo>
                      <a:pt x="276839" y="215360"/>
                    </a:lnTo>
                    <a:lnTo>
                      <a:pt x="420288" y="200712"/>
                    </a:lnTo>
                    <a:lnTo>
                      <a:pt x="423765" y="193461"/>
                    </a:lnTo>
                    <a:lnTo>
                      <a:pt x="422212" y="186211"/>
                    </a:lnTo>
                    <a:lnTo>
                      <a:pt x="420214" y="178961"/>
                    </a:lnTo>
                    <a:lnTo>
                      <a:pt x="422212" y="171711"/>
                    </a:lnTo>
                    <a:lnTo>
                      <a:pt x="423765" y="164239"/>
                    </a:lnTo>
                    <a:lnTo>
                      <a:pt x="416515" y="162463"/>
                    </a:lnTo>
                    <a:lnTo>
                      <a:pt x="409265" y="158764"/>
                    </a:lnTo>
                    <a:lnTo>
                      <a:pt x="402015" y="155065"/>
                    </a:lnTo>
                    <a:lnTo>
                      <a:pt x="400239" y="147815"/>
                    </a:lnTo>
                    <a:lnTo>
                      <a:pt x="396540" y="140565"/>
                    </a:lnTo>
                    <a:lnTo>
                      <a:pt x="389290" y="133314"/>
                    </a:lnTo>
                    <a:lnTo>
                      <a:pt x="383816" y="126064"/>
                    </a:lnTo>
                    <a:lnTo>
                      <a:pt x="376343" y="122365"/>
                    </a:lnTo>
                    <a:lnTo>
                      <a:pt x="369093" y="118888"/>
                    </a:lnTo>
                    <a:lnTo>
                      <a:pt x="360141" y="113414"/>
                    </a:lnTo>
                    <a:lnTo>
                      <a:pt x="356664" y="106163"/>
                    </a:lnTo>
                    <a:lnTo>
                      <a:pt x="349414" y="111416"/>
                    </a:lnTo>
                    <a:lnTo>
                      <a:pt x="340240" y="104166"/>
                    </a:lnTo>
                    <a:lnTo>
                      <a:pt x="332768" y="98913"/>
                    </a:lnTo>
                    <a:lnTo>
                      <a:pt x="325518" y="93217"/>
                    </a:lnTo>
                    <a:lnTo>
                      <a:pt x="318268" y="85966"/>
                    </a:lnTo>
                    <a:lnTo>
                      <a:pt x="311018" y="78716"/>
                    </a:lnTo>
                    <a:lnTo>
                      <a:pt x="303768" y="73464"/>
                    </a:lnTo>
                    <a:lnTo>
                      <a:pt x="300512" y="73464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4E5F96C0-1927-4286-B584-284C6CC8D128}"/>
                  </a:ext>
                </a:extLst>
              </p:cNvPr>
              <p:cNvSpPr/>
              <p:nvPr/>
            </p:nvSpPr>
            <p:spPr>
              <a:xfrm>
                <a:off x="2703315" y="4450433"/>
                <a:ext cx="34697" cy="19975"/>
              </a:xfrm>
              <a:custGeom>
                <a:avLst/>
                <a:gdLst>
                  <a:gd name="connsiteX0" fmla="*/ 29223 w 34697"/>
                  <a:gd name="connsiteY0" fmla="*/ 0 h 19975"/>
                  <a:gd name="connsiteX1" fmla="*/ 21751 w 34697"/>
                  <a:gd name="connsiteY1" fmla="*/ 5253 h 19975"/>
                  <a:gd name="connsiteX2" fmla="*/ 14500 w 34697"/>
                  <a:gd name="connsiteY2" fmla="*/ 10949 h 19975"/>
                  <a:gd name="connsiteX3" fmla="*/ 7250 w 34697"/>
                  <a:gd name="connsiteY3" fmla="*/ 12725 h 19975"/>
                  <a:gd name="connsiteX4" fmla="*/ 0 w 34697"/>
                  <a:gd name="connsiteY4" fmla="*/ 18199 h 19975"/>
                  <a:gd name="connsiteX5" fmla="*/ 7250 w 34697"/>
                  <a:gd name="connsiteY5" fmla="*/ 19975 h 19975"/>
                  <a:gd name="connsiteX6" fmla="*/ 14500 w 34697"/>
                  <a:gd name="connsiteY6" fmla="*/ 18199 h 19975"/>
                  <a:gd name="connsiteX7" fmla="*/ 21751 w 34697"/>
                  <a:gd name="connsiteY7" fmla="*/ 16202 h 19975"/>
                  <a:gd name="connsiteX8" fmla="*/ 29223 w 34697"/>
                  <a:gd name="connsiteY8" fmla="*/ 10949 h 19975"/>
                  <a:gd name="connsiteX9" fmla="*/ 34697 w 34697"/>
                  <a:gd name="connsiteY9" fmla="*/ 3699 h 19975"/>
                  <a:gd name="connsiteX10" fmla="*/ 29223 w 34697"/>
                  <a:gd name="connsiteY10" fmla="*/ 0 h 1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97" h="19975">
                    <a:moveTo>
                      <a:pt x="29223" y="0"/>
                    </a:moveTo>
                    <a:lnTo>
                      <a:pt x="21751" y="5253"/>
                    </a:lnTo>
                    <a:lnTo>
                      <a:pt x="14500" y="10949"/>
                    </a:lnTo>
                    <a:lnTo>
                      <a:pt x="7250" y="12725"/>
                    </a:lnTo>
                    <a:lnTo>
                      <a:pt x="0" y="18199"/>
                    </a:lnTo>
                    <a:lnTo>
                      <a:pt x="7250" y="19975"/>
                    </a:lnTo>
                    <a:lnTo>
                      <a:pt x="14500" y="18199"/>
                    </a:lnTo>
                    <a:lnTo>
                      <a:pt x="21751" y="16202"/>
                    </a:lnTo>
                    <a:lnTo>
                      <a:pt x="29223" y="10949"/>
                    </a:lnTo>
                    <a:lnTo>
                      <a:pt x="34697" y="3699"/>
                    </a:lnTo>
                    <a:lnTo>
                      <a:pt x="29223" y="0"/>
                    </a:lnTo>
                  </a:path>
                </a:pathLst>
              </a:custGeom>
              <a:solidFill>
                <a:srgbClr val="76182E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13B7BBEE-CB60-4AE0-A6F2-53BE8270079C}"/>
                  </a:ext>
                </a:extLst>
              </p:cNvPr>
              <p:cNvSpPr/>
              <p:nvPr/>
            </p:nvSpPr>
            <p:spPr>
              <a:xfrm>
                <a:off x="2829823" y="4063436"/>
                <a:ext cx="312423" cy="298071"/>
              </a:xfrm>
              <a:custGeom>
                <a:avLst/>
                <a:gdLst>
                  <a:gd name="connsiteX0" fmla="*/ 297109 w 312423"/>
                  <a:gd name="connsiteY0" fmla="*/ 14500 h 298071"/>
                  <a:gd name="connsiteX1" fmla="*/ 289859 w 312423"/>
                  <a:gd name="connsiteY1" fmla="*/ 12725 h 298071"/>
                  <a:gd name="connsiteX2" fmla="*/ 282387 w 312423"/>
                  <a:gd name="connsiteY2" fmla="*/ 10727 h 298071"/>
                  <a:gd name="connsiteX3" fmla="*/ 275137 w 312423"/>
                  <a:gd name="connsiteY3" fmla="*/ 7250 h 298071"/>
                  <a:gd name="connsiteX4" fmla="*/ 267887 w 312423"/>
                  <a:gd name="connsiteY4" fmla="*/ 3551 h 298071"/>
                  <a:gd name="connsiteX5" fmla="*/ 260637 w 312423"/>
                  <a:gd name="connsiteY5" fmla="*/ 1998 h 298071"/>
                  <a:gd name="connsiteX6" fmla="*/ 247690 w 312423"/>
                  <a:gd name="connsiteY6" fmla="*/ 0 h 298071"/>
                  <a:gd name="connsiteX7" fmla="*/ 240440 w 312423"/>
                  <a:gd name="connsiteY7" fmla="*/ 5475 h 298071"/>
                  <a:gd name="connsiteX8" fmla="*/ 233190 w 312423"/>
                  <a:gd name="connsiteY8" fmla="*/ 9174 h 298071"/>
                  <a:gd name="connsiteX9" fmla="*/ 225939 w 312423"/>
                  <a:gd name="connsiteY9" fmla="*/ 12651 h 298071"/>
                  <a:gd name="connsiteX10" fmla="*/ 218467 w 312423"/>
                  <a:gd name="connsiteY10" fmla="*/ 14426 h 298071"/>
                  <a:gd name="connsiteX11" fmla="*/ 211217 w 312423"/>
                  <a:gd name="connsiteY11" fmla="*/ 16424 h 298071"/>
                  <a:gd name="connsiteX12" fmla="*/ 202265 w 312423"/>
                  <a:gd name="connsiteY12" fmla="*/ 18199 h 298071"/>
                  <a:gd name="connsiteX13" fmla="*/ 193091 w 312423"/>
                  <a:gd name="connsiteY13" fmla="*/ 19975 h 298071"/>
                  <a:gd name="connsiteX14" fmla="*/ 185841 w 312423"/>
                  <a:gd name="connsiteY14" fmla="*/ 27447 h 298071"/>
                  <a:gd name="connsiteX15" fmla="*/ 178591 w 312423"/>
                  <a:gd name="connsiteY15" fmla="*/ 34697 h 298071"/>
                  <a:gd name="connsiteX16" fmla="*/ 171341 w 312423"/>
                  <a:gd name="connsiteY16" fmla="*/ 38174 h 298071"/>
                  <a:gd name="connsiteX17" fmla="*/ 164091 w 312423"/>
                  <a:gd name="connsiteY17" fmla="*/ 41874 h 298071"/>
                  <a:gd name="connsiteX18" fmla="*/ 156619 w 312423"/>
                  <a:gd name="connsiteY18" fmla="*/ 43649 h 298071"/>
                  <a:gd name="connsiteX19" fmla="*/ 149368 w 312423"/>
                  <a:gd name="connsiteY19" fmla="*/ 43649 h 298071"/>
                  <a:gd name="connsiteX20" fmla="*/ 142118 w 312423"/>
                  <a:gd name="connsiteY20" fmla="*/ 45647 h 298071"/>
                  <a:gd name="connsiteX21" fmla="*/ 134868 w 312423"/>
                  <a:gd name="connsiteY21" fmla="*/ 47200 h 298071"/>
                  <a:gd name="connsiteX22" fmla="*/ 127618 w 312423"/>
                  <a:gd name="connsiteY22" fmla="*/ 49198 h 298071"/>
                  <a:gd name="connsiteX23" fmla="*/ 120146 w 312423"/>
                  <a:gd name="connsiteY23" fmla="*/ 50973 h 298071"/>
                  <a:gd name="connsiteX24" fmla="*/ 112896 w 312423"/>
                  <a:gd name="connsiteY24" fmla="*/ 52971 h 298071"/>
                  <a:gd name="connsiteX25" fmla="*/ 105646 w 312423"/>
                  <a:gd name="connsiteY25" fmla="*/ 54746 h 298071"/>
                  <a:gd name="connsiteX26" fmla="*/ 98395 w 312423"/>
                  <a:gd name="connsiteY26" fmla="*/ 58223 h 298071"/>
                  <a:gd name="connsiteX27" fmla="*/ 91145 w 312423"/>
                  <a:gd name="connsiteY27" fmla="*/ 60221 h 298071"/>
                  <a:gd name="connsiteX28" fmla="*/ 83673 w 312423"/>
                  <a:gd name="connsiteY28" fmla="*/ 63920 h 298071"/>
                  <a:gd name="connsiteX29" fmla="*/ 76423 w 312423"/>
                  <a:gd name="connsiteY29" fmla="*/ 65474 h 298071"/>
                  <a:gd name="connsiteX30" fmla="*/ 69173 w 312423"/>
                  <a:gd name="connsiteY30" fmla="*/ 69173 h 298071"/>
                  <a:gd name="connsiteX31" fmla="*/ 61923 w 312423"/>
                  <a:gd name="connsiteY31" fmla="*/ 71170 h 298071"/>
                  <a:gd name="connsiteX32" fmla="*/ 54672 w 312423"/>
                  <a:gd name="connsiteY32" fmla="*/ 72724 h 298071"/>
                  <a:gd name="connsiteX33" fmla="*/ 47200 w 312423"/>
                  <a:gd name="connsiteY33" fmla="*/ 76423 h 298071"/>
                  <a:gd name="connsiteX34" fmla="*/ 39950 w 312423"/>
                  <a:gd name="connsiteY34" fmla="*/ 82119 h 298071"/>
                  <a:gd name="connsiteX35" fmla="*/ 32700 w 312423"/>
                  <a:gd name="connsiteY35" fmla="*/ 87372 h 298071"/>
                  <a:gd name="connsiteX36" fmla="*/ 25450 w 312423"/>
                  <a:gd name="connsiteY36" fmla="*/ 92847 h 298071"/>
                  <a:gd name="connsiteX37" fmla="*/ 18200 w 312423"/>
                  <a:gd name="connsiteY37" fmla="*/ 96546 h 298071"/>
                  <a:gd name="connsiteX38" fmla="*/ 10727 w 312423"/>
                  <a:gd name="connsiteY38" fmla="*/ 101799 h 298071"/>
                  <a:gd name="connsiteX39" fmla="*/ 7250 w 312423"/>
                  <a:gd name="connsiteY39" fmla="*/ 109049 h 298071"/>
                  <a:gd name="connsiteX40" fmla="*/ 3551 w 312423"/>
                  <a:gd name="connsiteY40" fmla="*/ 116521 h 298071"/>
                  <a:gd name="connsiteX41" fmla="*/ 1998 w 312423"/>
                  <a:gd name="connsiteY41" fmla="*/ 123771 h 298071"/>
                  <a:gd name="connsiteX42" fmla="*/ 0 w 312423"/>
                  <a:gd name="connsiteY42" fmla="*/ 131021 h 298071"/>
                  <a:gd name="connsiteX43" fmla="*/ 5475 w 312423"/>
                  <a:gd name="connsiteY43" fmla="*/ 134720 h 298071"/>
                  <a:gd name="connsiteX44" fmla="*/ 7250 w 312423"/>
                  <a:gd name="connsiteY44" fmla="*/ 143894 h 298071"/>
                  <a:gd name="connsiteX45" fmla="*/ 7250 w 312423"/>
                  <a:gd name="connsiteY45" fmla="*/ 147371 h 298071"/>
                  <a:gd name="connsiteX46" fmla="*/ 10727 w 312423"/>
                  <a:gd name="connsiteY46" fmla="*/ 156323 h 298071"/>
                  <a:gd name="connsiteX47" fmla="*/ 10727 w 312423"/>
                  <a:gd name="connsiteY47" fmla="*/ 160022 h 298071"/>
                  <a:gd name="connsiteX48" fmla="*/ 18200 w 312423"/>
                  <a:gd name="connsiteY48" fmla="*/ 161797 h 298071"/>
                  <a:gd name="connsiteX49" fmla="*/ 23674 w 312423"/>
                  <a:gd name="connsiteY49" fmla="*/ 163573 h 298071"/>
                  <a:gd name="connsiteX50" fmla="*/ 27373 w 312423"/>
                  <a:gd name="connsiteY50" fmla="*/ 169270 h 298071"/>
                  <a:gd name="connsiteX51" fmla="*/ 36325 w 312423"/>
                  <a:gd name="connsiteY51" fmla="*/ 170823 h 298071"/>
                  <a:gd name="connsiteX52" fmla="*/ 45499 w 312423"/>
                  <a:gd name="connsiteY52" fmla="*/ 170823 h 298071"/>
                  <a:gd name="connsiteX53" fmla="*/ 159800 w 312423"/>
                  <a:gd name="connsiteY53" fmla="*/ 298071 h 298071"/>
                  <a:gd name="connsiteX54" fmla="*/ 290525 w 312423"/>
                  <a:gd name="connsiteY54" fmla="*/ 121995 h 298071"/>
                  <a:gd name="connsiteX55" fmla="*/ 312424 w 312423"/>
                  <a:gd name="connsiteY55" fmla="*/ 76423 h 298071"/>
                  <a:gd name="connsiteX56" fmla="*/ 305173 w 312423"/>
                  <a:gd name="connsiteY56" fmla="*/ 16646 h 298071"/>
                  <a:gd name="connsiteX57" fmla="*/ 297109 w 312423"/>
                  <a:gd name="connsiteY57" fmla="*/ 14500 h 29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12423" h="298071">
                    <a:moveTo>
                      <a:pt x="297109" y="14500"/>
                    </a:moveTo>
                    <a:lnTo>
                      <a:pt x="289859" y="12725"/>
                    </a:lnTo>
                    <a:lnTo>
                      <a:pt x="282387" y="10727"/>
                    </a:lnTo>
                    <a:lnTo>
                      <a:pt x="275137" y="7250"/>
                    </a:lnTo>
                    <a:lnTo>
                      <a:pt x="267887" y="3551"/>
                    </a:lnTo>
                    <a:lnTo>
                      <a:pt x="260637" y="1998"/>
                    </a:lnTo>
                    <a:lnTo>
                      <a:pt x="247690" y="0"/>
                    </a:lnTo>
                    <a:lnTo>
                      <a:pt x="240440" y="5475"/>
                    </a:lnTo>
                    <a:lnTo>
                      <a:pt x="233190" y="9174"/>
                    </a:lnTo>
                    <a:lnTo>
                      <a:pt x="225939" y="12651"/>
                    </a:lnTo>
                    <a:lnTo>
                      <a:pt x="218467" y="14426"/>
                    </a:lnTo>
                    <a:lnTo>
                      <a:pt x="211217" y="16424"/>
                    </a:lnTo>
                    <a:lnTo>
                      <a:pt x="202265" y="18199"/>
                    </a:lnTo>
                    <a:lnTo>
                      <a:pt x="193091" y="19975"/>
                    </a:lnTo>
                    <a:lnTo>
                      <a:pt x="185841" y="27447"/>
                    </a:lnTo>
                    <a:lnTo>
                      <a:pt x="178591" y="34697"/>
                    </a:lnTo>
                    <a:lnTo>
                      <a:pt x="171341" y="38174"/>
                    </a:lnTo>
                    <a:lnTo>
                      <a:pt x="164091" y="41874"/>
                    </a:lnTo>
                    <a:lnTo>
                      <a:pt x="156619" y="43649"/>
                    </a:lnTo>
                    <a:lnTo>
                      <a:pt x="149368" y="43649"/>
                    </a:lnTo>
                    <a:lnTo>
                      <a:pt x="142118" y="45647"/>
                    </a:lnTo>
                    <a:lnTo>
                      <a:pt x="134868" y="47200"/>
                    </a:lnTo>
                    <a:lnTo>
                      <a:pt x="127618" y="49198"/>
                    </a:lnTo>
                    <a:lnTo>
                      <a:pt x="120146" y="50973"/>
                    </a:lnTo>
                    <a:lnTo>
                      <a:pt x="112896" y="52971"/>
                    </a:lnTo>
                    <a:lnTo>
                      <a:pt x="105646" y="54746"/>
                    </a:lnTo>
                    <a:lnTo>
                      <a:pt x="98395" y="58223"/>
                    </a:lnTo>
                    <a:lnTo>
                      <a:pt x="91145" y="60221"/>
                    </a:lnTo>
                    <a:lnTo>
                      <a:pt x="83673" y="63920"/>
                    </a:lnTo>
                    <a:lnTo>
                      <a:pt x="76423" y="65474"/>
                    </a:lnTo>
                    <a:lnTo>
                      <a:pt x="69173" y="69173"/>
                    </a:lnTo>
                    <a:lnTo>
                      <a:pt x="61923" y="71170"/>
                    </a:lnTo>
                    <a:lnTo>
                      <a:pt x="54672" y="72724"/>
                    </a:lnTo>
                    <a:lnTo>
                      <a:pt x="47200" y="76423"/>
                    </a:lnTo>
                    <a:lnTo>
                      <a:pt x="39950" y="82119"/>
                    </a:lnTo>
                    <a:lnTo>
                      <a:pt x="32700" y="87372"/>
                    </a:lnTo>
                    <a:lnTo>
                      <a:pt x="25450" y="92847"/>
                    </a:lnTo>
                    <a:lnTo>
                      <a:pt x="18200" y="96546"/>
                    </a:lnTo>
                    <a:lnTo>
                      <a:pt x="10727" y="101799"/>
                    </a:lnTo>
                    <a:lnTo>
                      <a:pt x="7250" y="109049"/>
                    </a:lnTo>
                    <a:lnTo>
                      <a:pt x="3551" y="116521"/>
                    </a:lnTo>
                    <a:lnTo>
                      <a:pt x="1998" y="123771"/>
                    </a:lnTo>
                    <a:lnTo>
                      <a:pt x="0" y="131021"/>
                    </a:lnTo>
                    <a:lnTo>
                      <a:pt x="5475" y="134720"/>
                    </a:lnTo>
                    <a:lnTo>
                      <a:pt x="7250" y="143894"/>
                    </a:lnTo>
                    <a:lnTo>
                      <a:pt x="7250" y="147371"/>
                    </a:lnTo>
                    <a:lnTo>
                      <a:pt x="10727" y="156323"/>
                    </a:lnTo>
                    <a:lnTo>
                      <a:pt x="10727" y="160022"/>
                    </a:lnTo>
                    <a:lnTo>
                      <a:pt x="18200" y="161797"/>
                    </a:lnTo>
                    <a:lnTo>
                      <a:pt x="23674" y="163573"/>
                    </a:lnTo>
                    <a:lnTo>
                      <a:pt x="27373" y="169270"/>
                    </a:lnTo>
                    <a:lnTo>
                      <a:pt x="36325" y="170823"/>
                    </a:lnTo>
                    <a:lnTo>
                      <a:pt x="45499" y="170823"/>
                    </a:lnTo>
                    <a:lnTo>
                      <a:pt x="159800" y="298071"/>
                    </a:lnTo>
                    <a:lnTo>
                      <a:pt x="290525" y="121995"/>
                    </a:lnTo>
                    <a:lnTo>
                      <a:pt x="312424" y="76423"/>
                    </a:lnTo>
                    <a:lnTo>
                      <a:pt x="305173" y="16646"/>
                    </a:lnTo>
                    <a:lnTo>
                      <a:pt x="297109" y="14500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9" name="Forma libre: forma 138">
                <a:extLst>
                  <a:ext uri="{FF2B5EF4-FFF2-40B4-BE49-F238E27FC236}">
                    <a16:creationId xmlns:a16="http://schemas.microsoft.com/office/drawing/2014/main" id="{71BAAC07-110C-464B-9BDD-1E5983A9402C}"/>
                  </a:ext>
                </a:extLst>
              </p:cNvPr>
              <p:cNvSpPr/>
              <p:nvPr/>
            </p:nvSpPr>
            <p:spPr>
              <a:xfrm>
                <a:off x="2703315" y="4450433"/>
                <a:ext cx="34697" cy="19975"/>
              </a:xfrm>
              <a:custGeom>
                <a:avLst/>
                <a:gdLst>
                  <a:gd name="connsiteX0" fmla="*/ 29223 w 34697"/>
                  <a:gd name="connsiteY0" fmla="*/ 0 h 19975"/>
                  <a:gd name="connsiteX1" fmla="*/ 21751 w 34697"/>
                  <a:gd name="connsiteY1" fmla="*/ 5253 h 19975"/>
                  <a:gd name="connsiteX2" fmla="*/ 14500 w 34697"/>
                  <a:gd name="connsiteY2" fmla="*/ 10949 h 19975"/>
                  <a:gd name="connsiteX3" fmla="*/ 7250 w 34697"/>
                  <a:gd name="connsiteY3" fmla="*/ 12725 h 19975"/>
                  <a:gd name="connsiteX4" fmla="*/ 0 w 34697"/>
                  <a:gd name="connsiteY4" fmla="*/ 18199 h 19975"/>
                  <a:gd name="connsiteX5" fmla="*/ 7250 w 34697"/>
                  <a:gd name="connsiteY5" fmla="*/ 19975 h 19975"/>
                  <a:gd name="connsiteX6" fmla="*/ 14500 w 34697"/>
                  <a:gd name="connsiteY6" fmla="*/ 18199 h 19975"/>
                  <a:gd name="connsiteX7" fmla="*/ 21751 w 34697"/>
                  <a:gd name="connsiteY7" fmla="*/ 16202 h 19975"/>
                  <a:gd name="connsiteX8" fmla="*/ 29223 w 34697"/>
                  <a:gd name="connsiteY8" fmla="*/ 10949 h 19975"/>
                  <a:gd name="connsiteX9" fmla="*/ 34697 w 34697"/>
                  <a:gd name="connsiteY9" fmla="*/ 3699 h 19975"/>
                  <a:gd name="connsiteX10" fmla="*/ 29223 w 34697"/>
                  <a:gd name="connsiteY10" fmla="*/ 0 h 1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97" h="19975">
                    <a:moveTo>
                      <a:pt x="29223" y="0"/>
                    </a:moveTo>
                    <a:lnTo>
                      <a:pt x="21751" y="5253"/>
                    </a:lnTo>
                    <a:lnTo>
                      <a:pt x="14500" y="10949"/>
                    </a:lnTo>
                    <a:lnTo>
                      <a:pt x="7250" y="12725"/>
                    </a:lnTo>
                    <a:lnTo>
                      <a:pt x="0" y="18199"/>
                    </a:lnTo>
                    <a:lnTo>
                      <a:pt x="7250" y="19975"/>
                    </a:lnTo>
                    <a:lnTo>
                      <a:pt x="14500" y="18199"/>
                    </a:lnTo>
                    <a:lnTo>
                      <a:pt x="21751" y="16202"/>
                    </a:lnTo>
                    <a:lnTo>
                      <a:pt x="29223" y="10949"/>
                    </a:lnTo>
                    <a:lnTo>
                      <a:pt x="34697" y="3699"/>
                    </a:lnTo>
                    <a:lnTo>
                      <a:pt x="29223" y="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0" name="Forma libre: forma 139">
                <a:extLst>
                  <a:ext uri="{FF2B5EF4-FFF2-40B4-BE49-F238E27FC236}">
                    <a16:creationId xmlns:a16="http://schemas.microsoft.com/office/drawing/2014/main" id="{0BD6979B-79C1-423A-9A04-CF535CCB6773}"/>
                  </a:ext>
                </a:extLst>
              </p:cNvPr>
              <p:cNvSpPr/>
              <p:nvPr/>
            </p:nvSpPr>
            <p:spPr>
              <a:xfrm>
                <a:off x="2623267" y="4197342"/>
                <a:ext cx="387366" cy="368797"/>
              </a:xfrm>
              <a:custGeom>
                <a:avLst/>
                <a:gdLst>
                  <a:gd name="connsiteX0" fmla="*/ 185471 w 387366"/>
                  <a:gd name="connsiteY0" fmla="*/ 367392 h 368797"/>
                  <a:gd name="connsiteX1" fmla="*/ 180219 w 387366"/>
                  <a:gd name="connsiteY1" fmla="*/ 363693 h 368797"/>
                  <a:gd name="connsiteX2" fmla="*/ 178221 w 387366"/>
                  <a:gd name="connsiteY2" fmla="*/ 352965 h 368797"/>
                  <a:gd name="connsiteX3" fmla="*/ 130947 w 387366"/>
                  <a:gd name="connsiteY3" fmla="*/ 360216 h 368797"/>
                  <a:gd name="connsiteX4" fmla="*/ 107495 w 387366"/>
                  <a:gd name="connsiteY4" fmla="*/ 362213 h 368797"/>
                  <a:gd name="connsiteX5" fmla="*/ 100245 w 387366"/>
                  <a:gd name="connsiteY5" fmla="*/ 360216 h 368797"/>
                  <a:gd name="connsiteX6" fmla="*/ 92773 w 387366"/>
                  <a:gd name="connsiteY6" fmla="*/ 356517 h 368797"/>
                  <a:gd name="connsiteX7" fmla="*/ 85522 w 387366"/>
                  <a:gd name="connsiteY7" fmla="*/ 353039 h 368797"/>
                  <a:gd name="connsiteX8" fmla="*/ 74573 w 387366"/>
                  <a:gd name="connsiteY8" fmla="*/ 349340 h 368797"/>
                  <a:gd name="connsiteX9" fmla="*/ 67323 w 387366"/>
                  <a:gd name="connsiteY9" fmla="*/ 347565 h 368797"/>
                  <a:gd name="connsiteX10" fmla="*/ 60073 w 387366"/>
                  <a:gd name="connsiteY10" fmla="*/ 344088 h 368797"/>
                  <a:gd name="connsiteX11" fmla="*/ 52823 w 387366"/>
                  <a:gd name="connsiteY11" fmla="*/ 338391 h 368797"/>
                  <a:gd name="connsiteX12" fmla="*/ 45573 w 387366"/>
                  <a:gd name="connsiteY12" fmla="*/ 334914 h 368797"/>
                  <a:gd name="connsiteX13" fmla="*/ 41873 w 387366"/>
                  <a:gd name="connsiteY13" fmla="*/ 327664 h 368797"/>
                  <a:gd name="connsiteX14" fmla="*/ 39876 w 387366"/>
                  <a:gd name="connsiteY14" fmla="*/ 320192 h 368797"/>
                  <a:gd name="connsiteX15" fmla="*/ 32626 w 387366"/>
                  <a:gd name="connsiteY15" fmla="*/ 316714 h 368797"/>
                  <a:gd name="connsiteX16" fmla="*/ 30850 w 387366"/>
                  <a:gd name="connsiteY16" fmla="*/ 309464 h 368797"/>
                  <a:gd name="connsiteX17" fmla="*/ 27373 w 387366"/>
                  <a:gd name="connsiteY17" fmla="*/ 301992 h 368797"/>
                  <a:gd name="connsiteX18" fmla="*/ 21676 w 387366"/>
                  <a:gd name="connsiteY18" fmla="*/ 294742 h 368797"/>
                  <a:gd name="connsiteX19" fmla="*/ 12725 w 387366"/>
                  <a:gd name="connsiteY19" fmla="*/ 291265 h 368797"/>
                  <a:gd name="connsiteX20" fmla="*/ 7250 w 387366"/>
                  <a:gd name="connsiteY20" fmla="*/ 283793 h 368797"/>
                  <a:gd name="connsiteX21" fmla="*/ 0 w 387366"/>
                  <a:gd name="connsiteY21" fmla="*/ 282239 h 368797"/>
                  <a:gd name="connsiteX22" fmla="*/ 14426 w 387366"/>
                  <a:gd name="connsiteY22" fmla="*/ 276543 h 368797"/>
                  <a:gd name="connsiteX23" fmla="*/ 21676 w 387366"/>
                  <a:gd name="connsiteY23" fmla="*/ 274989 h 368797"/>
                  <a:gd name="connsiteX24" fmla="*/ 28927 w 387366"/>
                  <a:gd name="connsiteY24" fmla="*/ 272991 h 368797"/>
                  <a:gd name="connsiteX25" fmla="*/ 36399 w 387366"/>
                  <a:gd name="connsiteY25" fmla="*/ 272991 h 368797"/>
                  <a:gd name="connsiteX26" fmla="*/ 43649 w 387366"/>
                  <a:gd name="connsiteY26" fmla="*/ 272991 h 368797"/>
                  <a:gd name="connsiteX27" fmla="*/ 52823 w 387366"/>
                  <a:gd name="connsiteY27" fmla="*/ 269292 h 368797"/>
                  <a:gd name="connsiteX28" fmla="*/ 60073 w 387366"/>
                  <a:gd name="connsiteY28" fmla="*/ 265815 h 368797"/>
                  <a:gd name="connsiteX29" fmla="*/ 67323 w 387366"/>
                  <a:gd name="connsiteY29" fmla="*/ 265815 h 368797"/>
                  <a:gd name="connsiteX30" fmla="*/ 72798 w 387366"/>
                  <a:gd name="connsiteY30" fmla="*/ 273065 h 368797"/>
                  <a:gd name="connsiteX31" fmla="*/ 71022 w 387366"/>
                  <a:gd name="connsiteY31" fmla="*/ 280316 h 368797"/>
                  <a:gd name="connsiteX32" fmla="*/ 78272 w 387366"/>
                  <a:gd name="connsiteY32" fmla="*/ 293262 h 368797"/>
                  <a:gd name="connsiteX33" fmla="*/ 81971 w 387366"/>
                  <a:gd name="connsiteY33" fmla="*/ 300513 h 368797"/>
                  <a:gd name="connsiteX34" fmla="*/ 89222 w 387366"/>
                  <a:gd name="connsiteY34" fmla="*/ 300513 h 368797"/>
                  <a:gd name="connsiteX35" fmla="*/ 94474 w 387366"/>
                  <a:gd name="connsiteY35" fmla="*/ 293262 h 368797"/>
                  <a:gd name="connsiteX36" fmla="*/ 101724 w 387366"/>
                  <a:gd name="connsiteY36" fmla="*/ 293262 h 368797"/>
                  <a:gd name="connsiteX37" fmla="*/ 109197 w 387366"/>
                  <a:gd name="connsiteY37" fmla="*/ 294816 h 368797"/>
                  <a:gd name="connsiteX38" fmla="*/ 112674 w 387366"/>
                  <a:gd name="connsiteY38" fmla="*/ 287566 h 368797"/>
                  <a:gd name="connsiteX39" fmla="*/ 119924 w 387366"/>
                  <a:gd name="connsiteY39" fmla="*/ 282313 h 368797"/>
                  <a:gd name="connsiteX40" fmla="*/ 127396 w 387366"/>
                  <a:gd name="connsiteY40" fmla="*/ 278614 h 368797"/>
                  <a:gd name="connsiteX41" fmla="*/ 134646 w 387366"/>
                  <a:gd name="connsiteY41" fmla="*/ 276617 h 368797"/>
                  <a:gd name="connsiteX42" fmla="*/ 143820 w 387366"/>
                  <a:gd name="connsiteY42" fmla="*/ 275063 h 368797"/>
                  <a:gd name="connsiteX43" fmla="*/ 141822 w 387366"/>
                  <a:gd name="connsiteY43" fmla="*/ 267591 h 368797"/>
                  <a:gd name="connsiteX44" fmla="*/ 143820 w 387366"/>
                  <a:gd name="connsiteY44" fmla="*/ 260341 h 368797"/>
                  <a:gd name="connsiteX45" fmla="*/ 140121 w 387366"/>
                  <a:gd name="connsiteY45" fmla="*/ 253090 h 368797"/>
                  <a:gd name="connsiteX46" fmla="*/ 132871 w 387366"/>
                  <a:gd name="connsiteY46" fmla="*/ 251093 h 368797"/>
                  <a:gd name="connsiteX47" fmla="*/ 125620 w 387366"/>
                  <a:gd name="connsiteY47" fmla="*/ 253090 h 368797"/>
                  <a:gd name="connsiteX48" fmla="*/ 118370 w 387366"/>
                  <a:gd name="connsiteY48" fmla="*/ 253090 h 368797"/>
                  <a:gd name="connsiteX49" fmla="*/ 121847 w 387366"/>
                  <a:gd name="connsiteY49" fmla="*/ 245840 h 368797"/>
                  <a:gd name="connsiteX50" fmla="*/ 129098 w 387366"/>
                  <a:gd name="connsiteY50" fmla="*/ 243843 h 368797"/>
                  <a:gd name="connsiteX51" fmla="*/ 136570 w 387366"/>
                  <a:gd name="connsiteY51" fmla="*/ 238590 h 368797"/>
                  <a:gd name="connsiteX52" fmla="*/ 141822 w 387366"/>
                  <a:gd name="connsiteY52" fmla="*/ 231340 h 368797"/>
                  <a:gd name="connsiteX53" fmla="*/ 149072 w 387366"/>
                  <a:gd name="connsiteY53" fmla="*/ 225643 h 368797"/>
                  <a:gd name="connsiteX54" fmla="*/ 156323 w 387366"/>
                  <a:gd name="connsiteY54" fmla="*/ 218393 h 368797"/>
                  <a:gd name="connsiteX55" fmla="*/ 163795 w 387366"/>
                  <a:gd name="connsiteY55" fmla="*/ 211143 h 368797"/>
                  <a:gd name="connsiteX56" fmla="*/ 171045 w 387366"/>
                  <a:gd name="connsiteY56" fmla="*/ 205668 h 368797"/>
                  <a:gd name="connsiteX57" fmla="*/ 178295 w 387366"/>
                  <a:gd name="connsiteY57" fmla="*/ 200194 h 368797"/>
                  <a:gd name="connsiteX58" fmla="*/ 183770 w 387366"/>
                  <a:gd name="connsiteY58" fmla="*/ 192944 h 368797"/>
                  <a:gd name="connsiteX59" fmla="*/ 191242 w 387366"/>
                  <a:gd name="connsiteY59" fmla="*/ 185693 h 368797"/>
                  <a:gd name="connsiteX60" fmla="*/ 192796 w 387366"/>
                  <a:gd name="connsiteY60" fmla="*/ 178221 h 368797"/>
                  <a:gd name="connsiteX61" fmla="*/ 192796 w 387366"/>
                  <a:gd name="connsiteY61" fmla="*/ 170971 h 368797"/>
                  <a:gd name="connsiteX62" fmla="*/ 194793 w 387366"/>
                  <a:gd name="connsiteY62" fmla="*/ 156545 h 368797"/>
                  <a:gd name="connsiteX63" fmla="*/ 194793 w 387366"/>
                  <a:gd name="connsiteY63" fmla="*/ 149294 h 368797"/>
                  <a:gd name="connsiteX64" fmla="*/ 192796 w 387366"/>
                  <a:gd name="connsiteY64" fmla="*/ 142044 h 368797"/>
                  <a:gd name="connsiteX65" fmla="*/ 192796 w 387366"/>
                  <a:gd name="connsiteY65" fmla="*/ 134572 h 368797"/>
                  <a:gd name="connsiteX66" fmla="*/ 198492 w 387366"/>
                  <a:gd name="connsiteY66" fmla="*/ 127322 h 368797"/>
                  <a:gd name="connsiteX67" fmla="*/ 203745 w 387366"/>
                  <a:gd name="connsiteY67" fmla="*/ 120072 h 368797"/>
                  <a:gd name="connsiteX68" fmla="*/ 203745 w 387366"/>
                  <a:gd name="connsiteY68" fmla="*/ 112822 h 368797"/>
                  <a:gd name="connsiteX69" fmla="*/ 207444 w 387366"/>
                  <a:gd name="connsiteY69" fmla="*/ 105571 h 368797"/>
                  <a:gd name="connsiteX70" fmla="*/ 210921 w 387366"/>
                  <a:gd name="connsiteY70" fmla="*/ 98099 h 368797"/>
                  <a:gd name="connsiteX71" fmla="*/ 210921 w 387366"/>
                  <a:gd name="connsiteY71" fmla="*/ 89370 h 368797"/>
                  <a:gd name="connsiteX72" fmla="*/ 210921 w 387366"/>
                  <a:gd name="connsiteY72" fmla="*/ 81897 h 368797"/>
                  <a:gd name="connsiteX73" fmla="*/ 210921 w 387366"/>
                  <a:gd name="connsiteY73" fmla="*/ 74647 h 368797"/>
                  <a:gd name="connsiteX74" fmla="*/ 210921 w 387366"/>
                  <a:gd name="connsiteY74" fmla="*/ 67397 h 368797"/>
                  <a:gd name="connsiteX75" fmla="*/ 207444 w 387366"/>
                  <a:gd name="connsiteY75" fmla="*/ 60147 h 368797"/>
                  <a:gd name="connsiteX76" fmla="*/ 209441 w 387366"/>
                  <a:gd name="connsiteY76" fmla="*/ 52897 h 368797"/>
                  <a:gd name="connsiteX77" fmla="*/ 203745 w 387366"/>
                  <a:gd name="connsiteY77" fmla="*/ 45425 h 368797"/>
                  <a:gd name="connsiteX78" fmla="*/ 203745 w 387366"/>
                  <a:gd name="connsiteY78" fmla="*/ 38174 h 368797"/>
                  <a:gd name="connsiteX79" fmla="*/ 205742 w 387366"/>
                  <a:gd name="connsiteY79" fmla="*/ 30924 h 368797"/>
                  <a:gd name="connsiteX80" fmla="*/ 209441 w 387366"/>
                  <a:gd name="connsiteY80" fmla="*/ 23674 h 368797"/>
                  <a:gd name="connsiteX81" fmla="*/ 207444 w 387366"/>
                  <a:gd name="connsiteY81" fmla="*/ 16424 h 368797"/>
                  <a:gd name="connsiteX82" fmla="*/ 207444 w 387366"/>
                  <a:gd name="connsiteY82" fmla="*/ 9174 h 368797"/>
                  <a:gd name="connsiteX83" fmla="*/ 212918 w 387366"/>
                  <a:gd name="connsiteY83" fmla="*/ 0 h 368797"/>
                  <a:gd name="connsiteX84" fmla="*/ 214694 w 387366"/>
                  <a:gd name="connsiteY84" fmla="*/ 9174 h 368797"/>
                  <a:gd name="connsiteX85" fmla="*/ 214694 w 387366"/>
                  <a:gd name="connsiteY85" fmla="*/ 12651 h 368797"/>
                  <a:gd name="connsiteX86" fmla="*/ 218171 w 387366"/>
                  <a:gd name="connsiteY86" fmla="*/ 21603 h 368797"/>
                  <a:gd name="connsiteX87" fmla="*/ 218171 w 387366"/>
                  <a:gd name="connsiteY87" fmla="*/ 25302 h 368797"/>
                  <a:gd name="connsiteX88" fmla="*/ 225643 w 387366"/>
                  <a:gd name="connsiteY88" fmla="*/ 27077 h 368797"/>
                  <a:gd name="connsiteX89" fmla="*/ 231118 w 387366"/>
                  <a:gd name="connsiteY89" fmla="*/ 28853 h 368797"/>
                  <a:gd name="connsiteX90" fmla="*/ 234817 w 387366"/>
                  <a:gd name="connsiteY90" fmla="*/ 34549 h 368797"/>
                  <a:gd name="connsiteX91" fmla="*/ 243769 w 387366"/>
                  <a:gd name="connsiteY91" fmla="*/ 36103 h 368797"/>
                  <a:gd name="connsiteX92" fmla="*/ 252942 w 387366"/>
                  <a:gd name="connsiteY92" fmla="*/ 36103 h 368797"/>
                  <a:gd name="connsiteX93" fmla="*/ 367244 w 387366"/>
                  <a:gd name="connsiteY93" fmla="*/ 163351 h 368797"/>
                  <a:gd name="connsiteX94" fmla="*/ 387367 w 387366"/>
                  <a:gd name="connsiteY94" fmla="*/ 345123 h 368797"/>
                  <a:gd name="connsiteX95" fmla="*/ 189170 w 387366"/>
                  <a:gd name="connsiteY95" fmla="*/ 368797 h 368797"/>
                  <a:gd name="connsiteX96" fmla="*/ 185471 w 387366"/>
                  <a:gd name="connsiteY96" fmla="*/ 367392 h 36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387366" h="368797">
                    <a:moveTo>
                      <a:pt x="185471" y="367392"/>
                    </a:moveTo>
                    <a:lnTo>
                      <a:pt x="180219" y="363693"/>
                    </a:lnTo>
                    <a:lnTo>
                      <a:pt x="178221" y="352965"/>
                    </a:lnTo>
                    <a:lnTo>
                      <a:pt x="130947" y="360216"/>
                    </a:lnTo>
                    <a:lnTo>
                      <a:pt x="107495" y="362213"/>
                    </a:lnTo>
                    <a:lnTo>
                      <a:pt x="100245" y="360216"/>
                    </a:lnTo>
                    <a:lnTo>
                      <a:pt x="92773" y="356517"/>
                    </a:lnTo>
                    <a:lnTo>
                      <a:pt x="85522" y="353039"/>
                    </a:lnTo>
                    <a:lnTo>
                      <a:pt x="74573" y="349340"/>
                    </a:lnTo>
                    <a:lnTo>
                      <a:pt x="67323" y="347565"/>
                    </a:lnTo>
                    <a:lnTo>
                      <a:pt x="60073" y="344088"/>
                    </a:lnTo>
                    <a:lnTo>
                      <a:pt x="52823" y="338391"/>
                    </a:lnTo>
                    <a:lnTo>
                      <a:pt x="45573" y="334914"/>
                    </a:lnTo>
                    <a:lnTo>
                      <a:pt x="41873" y="327664"/>
                    </a:lnTo>
                    <a:lnTo>
                      <a:pt x="39876" y="320192"/>
                    </a:lnTo>
                    <a:lnTo>
                      <a:pt x="32626" y="316714"/>
                    </a:lnTo>
                    <a:lnTo>
                      <a:pt x="30850" y="309464"/>
                    </a:lnTo>
                    <a:lnTo>
                      <a:pt x="27373" y="301992"/>
                    </a:lnTo>
                    <a:lnTo>
                      <a:pt x="21676" y="294742"/>
                    </a:lnTo>
                    <a:lnTo>
                      <a:pt x="12725" y="291265"/>
                    </a:lnTo>
                    <a:lnTo>
                      <a:pt x="7250" y="283793"/>
                    </a:lnTo>
                    <a:lnTo>
                      <a:pt x="0" y="282239"/>
                    </a:lnTo>
                    <a:lnTo>
                      <a:pt x="14426" y="276543"/>
                    </a:lnTo>
                    <a:lnTo>
                      <a:pt x="21676" y="274989"/>
                    </a:lnTo>
                    <a:lnTo>
                      <a:pt x="28927" y="272991"/>
                    </a:lnTo>
                    <a:lnTo>
                      <a:pt x="36399" y="272991"/>
                    </a:lnTo>
                    <a:lnTo>
                      <a:pt x="43649" y="272991"/>
                    </a:lnTo>
                    <a:lnTo>
                      <a:pt x="52823" y="269292"/>
                    </a:lnTo>
                    <a:lnTo>
                      <a:pt x="60073" y="265815"/>
                    </a:lnTo>
                    <a:lnTo>
                      <a:pt x="67323" y="265815"/>
                    </a:lnTo>
                    <a:lnTo>
                      <a:pt x="72798" y="273065"/>
                    </a:lnTo>
                    <a:lnTo>
                      <a:pt x="71022" y="280316"/>
                    </a:lnTo>
                    <a:lnTo>
                      <a:pt x="78272" y="293262"/>
                    </a:lnTo>
                    <a:lnTo>
                      <a:pt x="81971" y="300513"/>
                    </a:lnTo>
                    <a:lnTo>
                      <a:pt x="89222" y="300513"/>
                    </a:lnTo>
                    <a:lnTo>
                      <a:pt x="94474" y="293262"/>
                    </a:lnTo>
                    <a:lnTo>
                      <a:pt x="101724" y="293262"/>
                    </a:lnTo>
                    <a:lnTo>
                      <a:pt x="109197" y="294816"/>
                    </a:lnTo>
                    <a:lnTo>
                      <a:pt x="112674" y="287566"/>
                    </a:lnTo>
                    <a:lnTo>
                      <a:pt x="119924" y="282313"/>
                    </a:lnTo>
                    <a:lnTo>
                      <a:pt x="127396" y="278614"/>
                    </a:lnTo>
                    <a:lnTo>
                      <a:pt x="134646" y="276617"/>
                    </a:lnTo>
                    <a:lnTo>
                      <a:pt x="143820" y="275063"/>
                    </a:lnTo>
                    <a:lnTo>
                      <a:pt x="141822" y="267591"/>
                    </a:lnTo>
                    <a:lnTo>
                      <a:pt x="143820" y="260341"/>
                    </a:lnTo>
                    <a:lnTo>
                      <a:pt x="140121" y="253090"/>
                    </a:lnTo>
                    <a:lnTo>
                      <a:pt x="132871" y="251093"/>
                    </a:lnTo>
                    <a:lnTo>
                      <a:pt x="125620" y="253090"/>
                    </a:lnTo>
                    <a:lnTo>
                      <a:pt x="118370" y="253090"/>
                    </a:lnTo>
                    <a:lnTo>
                      <a:pt x="121847" y="245840"/>
                    </a:lnTo>
                    <a:lnTo>
                      <a:pt x="129098" y="243843"/>
                    </a:lnTo>
                    <a:lnTo>
                      <a:pt x="136570" y="238590"/>
                    </a:lnTo>
                    <a:lnTo>
                      <a:pt x="141822" y="231340"/>
                    </a:lnTo>
                    <a:lnTo>
                      <a:pt x="149072" y="225643"/>
                    </a:lnTo>
                    <a:lnTo>
                      <a:pt x="156323" y="218393"/>
                    </a:lnTo>
                    <a:lnTo>
                      <a:pt x="163795" y="211143"/>
                    </a:lnTo>
                    <a:lnTo>
                      <a:pt x="171045" y="205668"/>
                    </a:lnTo>
                    <a:lnTo>
                      <a:pt x="178295" y="200194"/>
                    </a:lnTo>
                    <a:lnTo>
                      <a:pt x="183770" y="192944"/>
                    </a:lnTo>
                    <a:lnTo>
                      <a:pt x="191242" y="185693"/>
                    </a:lnTo>
                    <a:lnTo>
                      <a:pt x="192796" y="178221"/>
                    </a:lnTo>
                    <a:lnTo>
                      <a:pt x="192796" y="170971"/>
                    </a:lnTo>
                    <a:lnTo>
                      <a:pt x="194793" y="156545"/>
                    </a:lnTo>
                    <a:lnTo>
                      <a:pt x="194793" y="149294"/>
                    </a:lnTo>
                    <a:lnTo>
                      <a:pt x="192796" y="142044"/>
                    </a:lnTo>
                    <a:lnTo>
                      <a:pt x="192796" y="134572"/>
                    </a:lnTo>
                    <a:lnTo>
                      <a:pt x="198492" y="127322"/>
                    </a:lnTo>
                    <a:lnTo>
                      <a:pt x="203745" y="120072"/>
                    </a:lnTo>
                    <a:lnTo>
                      <a:pt x="203745" y="112822"/>
                    </a:lnTo>
                    <a:lnTo>
                      <a:pt x="207444" y="105571"/>
                    </a:lnTo>
                    <a:lnTo>
                      <a:pt x="210921" y="98099"/>
                    </a:lnTo>
                    <a:lnTo>
                      <a:pt x="210921" y="89370"/>
                    </a:lnTo>
                    <a:lnTo>
                      <a:pt x="210921" y="81897"/>
                    </a:lnTo>
                    <a:lnTo>
                      <a:pt x="210921" y="74647"/>
                    </a:lnTo>
                    <a:lnTo>
                      <a:pt x="210921" y="67397"/>
                    </a:lnTo>
                    <a:lnTo>
                      <a:pt x="207444" y="60147"/>
                    </a:lnTo>
                    <a:lnTo>
                      <a:pt x="209441" y="52897"/>
                    </a:lnTo>
                    <a:lnTo>
                      <a:pt x="203745" y="45425"/>
                    </a:lnTo>
                    <a:lnTo>
                      <a:pt x="203745" y="38174"/>
                    </a:lnTo>
                    <a:lnTo>
                      <a:pt x="205742" y="30924"/>
                    </a:lnTo>
                    <a:lnTo>
                      <a:pt x="209441" y="23674"/>
                    </a:lnTo>
                    <a:lnTo>
                      <a:pt x="207444" y="16424"/>
                    </a:lnTo>
                    <a:lnTo>
                      <a:pt x="207444" y="9174"/>
                    </a:lnTo>
                    <a:lnTo>
                      <a:pt x="212918" y="0"/>
                    </a:lnTo>
                    <a:lnTo>
                      <a:pt x="214694" y="9174"/>
                    </a:lnTo>
                    <a:lnTo>
                      <a:pt x="214694" y="12651"/>
                    </a:lnTo>
                    <a:lnTo>
                      <a:pt x="218171" y="21603"/>
                    </a:lnTo>
                    <a:lnTo>
                      <a:pt x="218171" y="25302"/>
                    </a:lnTo>
                    <a:lnTo>
                      <a:pt x="225643" y="27077"/>
                    </a:lnTo>
                    <a:lnTo>
                      <a:pt x="231118" y="28853"/>
                    </a:lnTo>
                    <a:lnTo>
                      <a:pt x="234817" y="34549"/>
                    </a:lnTo>
                    <a:lnTo>
                      <a:pt x="243769" y="36103"/>
                    </a:lnTo>
                    <a:lnTo>
                      <a:pt x="252942" y="36103"/>
                    </a:lnTo>
                    <a:lnTo>
                      <a:pt x="367244" y="163351"/>
                    </a:lnTo>
                    <a:lnTo>
                      <a:pt x="387367" y="345123"/>
                    </a:lnTo>
                    <a:lnTo>
                      <a:pt x="189170" y="368797"/>
                    </a:lnTo>
                    <a:lnTo>
                      <a:pt x="185471" y="367392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1" name="Forma libre: forma 140">
                <a:extLst>
                  <a:ext uri="{FF2B5EF4-FFF2-40B4-BE49-F238E27FC236}">
                    <a16:creationId xmlns:a16="http://schemas.microsoft.com/office/drawing/2014/main" id="{A53D90E6-F18C-4A39-8308-ADB34FA521D6}"/>
                  </a:ext>
                </a:extLst>
              </p:cNvPr>
              <p:cNvSpPr/>
              <p:nvPr/>
            </p:nvSpPr>
            <p:spPr>
              <a:xfrm>
                <a:off x="2990511" y="4056186"/>
                <a:ext cx="216395" cy="469930"/>
              </a:xfrm>
              <a:custGeom>
                <a:avLst/>
                <a:gdLst>
                  <a:gd name="connsiteX0" fmla="*/ 0 w 216395"/>
                  <a:gd name="connsiteY0" fmla="*/ 305099 h 469930"/>
                  <a:gd name="connsiteX1" fmla="*/ 130725 w 216395"/>
                  <a:gd name="connsiteY1" fmla="*/ 129024 h 469930"/>
                  <a:gd name="connsiteX2" fmla="*/ 152624 w 216395"/>
                  <a:gd name="connsiteY2" fmla="*/ 83451 h 469930"/>
                  <a:gd name="connsiteX3" fmla="*/ 145374 w 216395"/>
                  <a:gd name="connsiteY3" fmla="*/ 23674 h 469930"/>
                  <a:gd name="connsiteX4" fmla="*/ 150848 w 216395"/>
                  <a:gd name="connsiteY4" fmla="*/ 23674 h 469930"/>
                  <a:gd name="connsiteX5" fmla="*/ 158098 w 216395"/>
                  <a:gd name="connsiteY5" fmla="*/ 25450 h 469930"/>
                  <a:gd name="connsiteX6" fmla="*/ 165570 w 216395"/>
                  <a:gd name="connsiteY6" fmla="*/ 27225 h 469930"/>
                  <a:gd name="connsiteX7" fmla="*/ 172821 w 216395"/>
                  <a:gd name="connsiteY7" fmla="*/ 27225 h 469930"/>
                  <a:gd name="connsiteX8" fmla="*/ 180071 w 216395"/>
                  <a:gd name="connsiteY8" fmla="*/ 25450 h 469930"/>
                  <a:gd name="connsiteX9" fmla="*/ 185324 w 216395"/>
                  <a:gd name="connsiteY9" fmla="*/ 17977 h 469930"/>
                  <a:gd name="connsiteX10" fmla="*/ 189023 w 216395"/>
                  <a:gd name="connsiteY10" fmla="*/ 10727 h 469930"/>
                  <a:gd name="connsiteX11" fmla="*/ 181772 w 216395"/>
                  <a:gd name="connsiteY11" fmla="*/ 7250 h 469930"/>
                  <a:gd name="connsiteX12" fmla="*/ 174522 w 216395"/>
                  <a:gd name="connsiteY12" fmla="*/ 9248 h 469930"/>
                  <a:gd name="connsiteX13" fmla="*/ 167050 w 216395"/>
                  <a:gd name="connsiteY13" fmla="*/ 10801 h 469930"/>
                  <a:gd name="connsiteX14" fmla="*/ 159800 w 216395"/>
                  <a:gd name="connsiteY14" fmla="*/ 12799 h 469930"/>
                  <a:gd name="connsiteX15" fmla="*/ 163499 w 216395"/>
                  <a:gd name="connsiteY15" fmla="*/ 5549 h 469930"/>
                  <a:gd name="connsiteX16" fmla="*/ 170749 w 216395"/>
                  <a:gd name="connsiteY16" fmla="*/ 3551 h 469930"/>
                  <a:gd name="connsiteX17" fmla="*/ 177999 w 216395"/>
                  <a:gd name="connsiteY17" fmla="*/ 1776 h 469930"/>
                  <a:gd name="connsiteX18" fmla="*/ 185249 w 216395"/>
                  <a:gd name="connsiteY18" fmla="*/ 0 h 469930"/>
                  <a:gd name="connsiteX19" fmla="*/ 192722 w 216395"/>
                  <a:gd name="connsiteY19" fmla="*/ 0 h 469930"/>
                  <a:gd name="connsiteX20" fmla="*/ 199972 w 216395"/>
                  <a:gd name="connsiteY20" fmla="*/ 5475 h 469930"/>
                  <a:gd name="connsiteX21" fmla="*/ 201969 w 216395"/>
                  <a:gd name="connsiteY21" fmla="*/ 12725 h 469930"/>
                  <a:gd name="connsiteX22" fmla="*/ 207222 w 216395"/>
                  <a:gd name="connsiteY22" fmla="*/ 21677 h 469930"/>
                  <a:gd name="connsiteX23" fmla="*/ 205446 w 216395"/>
                  <a:gd name="connsiteY23" fmla="*/ 28927 h 469930"/>
                  <a:gd name="connsiteX24" fmla="*/ 210921 w 216395"/>
                  <a:gd name="connsiteY24" fmla="*/ 36177 h 469930"/>
                  <a:gd name="connsiteX25" fmla="*/ 214398 w 216395"/>
                  <a:gd name="connsiteY25" fmla="*/ 43649 h 469930"/>
                  <a:gd name="connsiteX26" fmla="*/ 216396 w 216395"/>
                  <a:gd name="connsiteY26" fmla="*/ 50899 h 469930"/>
                  <a:gd name="connsiteX27" fmla="*/ 216396 w 216395"/>
                  <a:gd name="connsiteY27" fmla="*/ 58149 h 469930"/>
                  <a:gd name="connsiteX28" fmla="*/ 216396 w 216395"/>
                  <a:gd name="connsiteY28" fmla="*/ 65400 h 469930"/>
                  <a:gd name="connsiteX29" fmla="*/ 216396 w 216395"/>
                  <a:gd name="connsiteY29" fmla="*/ 72650 h 469930"/>
                  <a:gd name="connsiteX30" fmla="*/ 214398 w 216395"/>
                  <a:gd name="connsiteY30" fmla="*/ 83599 h 469930"/>
                  <a:gd name="connsiteX31" fmla="*/ 214398 w 216395"/>
                  <a:gd name="connsiteY31" fmla="*/ 90849 h 469930"/>
                  <a:gd name="connsiteX32" fmla="*/ 212623 w 216395"/>
                  <a:gd name="connsiteY32" fmla="*/ 98099 h 469930"/>
                  <a:gd name="connsiteX33" fmla="*/ 209146 w 216395"/>
                  <a:gd name="connsiteY33" fmla="*/ 105572 h 469930"/>
                  <a:gd name="connsiteX34" fmla="*/ 203449 w 216395"/>
                  <a:gd name="connsiteY34" fmla="*/ 112822 h 469930"/>
                  <a:gd name="connsiteX35" fmla="*/ 198196 w 216395"/>
                  <a:gd name="connsiteY35" fmla="*/ 120072 h 469930"/>
                  <a:gd name="connsiteX36" fmla="*/ 192722 w 216395"/>
                  <a:gd name="connsiteY36" fmla="*/ 127322 h 469930"/>
                  <a:gd name="connsiteX37" fmla="*/ 187247 w 216395"/>
                  <a:gd name="connsiteY37" fmla="*/ 134572 h 469930"/>
                  <a:gd name="connsiteX38" fmla="*/ 183770 w 216395"/>
                  <a:gd name="connsiteY38" fmla="*/ 142044 h 469930"/>
                  <a:gd name="connsiteX39" fmla="*/ 180071 w 216395"/>
                  <a:gd name="connsiteY39" fmla="*/ 149294 h 469930"/>
                  <a:gd name="connsiteX40" fmla="*/ 178073 w 216395"/>
                  <a:gd name="connsiteY40" fmla="*/ 156545 h 469930"/>
                  <a:gd name="connsiteX41" fmla="*/ 176298 w 216395"/>
                  <a:gd name="connsiteY41" fmla="*/ 163795 h 469930"/>
                  <a:gd name="connsiteX42" fmla="*/ 169048 w 216395"/>
                  <a:gd name="connsiteY42" fmla="*/ 174744 h 469930"/>
                  <a:gd name="connsiteX43" fmla="*/ 167050 w 216395"/>
                  <a:gd name="connsiteY43" fmla="*/ 181994 h 469930"/>
                  <a:gd name="connsiteX44" fmla="*/ 169048 w 216395"/>
                  <a:gd name="connsiteY44" fmla="*/ 189245 h 469930"/>
                  <a:gd name="connsiteX45" fmla="*/ 170823 w 216395"/>
                  <a:gd name="connsiteY45" fmla="*/ 196495 h 469930"/>
                  <a:gd name="connsiteX46" fmla="*/ 172821 w 216395"/>
                  <a:gd name="connsiteY46" fmla="*/ 203967 h 469930"/>
                  <a:gd name="connsiteX47" fmla="*/ 172821 w 216395"/>
                  <a:gd name="connsiteY47" fmla="*/ 211217 h 469930"/>
                  <a:gd name="connsiteX48" fmla="*/ 163647 w 216395"/>
                  <a:gd name="connsiteY48" fmla="*/ 225643 h 469930"/>
                  <a:gd name="connsiteX49" fmla="*/ 156397 w 216395"/>
                  <a:gd name="connsiteY49" fmla="*/ 232894 h 469930"/>
                  <a:gd name="connsiteX50" fmla="*/ 154621 w 216395"/>
                  <a:gd name="connsiteY50" fmla="*/ 240144 h 469930"/>
                  <a:gd name="connsiteX51" fmla="*/ 154621 w 216395"/>
                  <a:gd name="connsiteY51" fmla="*/ 247616 h 469930"/>
                  <a:gd name="connsiteX52" fmla="*/ 161871 w 216395"/>
                  <a:gd name="connsiteY52" fmla="*/ 253090 h 469930"/>
                  <a:gd name="connsiteX53" fmla="*/ 169122 w 216395"/>
                  <a:gd name="connsiteY53" fmla="*/ 249391 h 469930"/>
                  <a:gd name="connsiteX54" fmla="*/ 176372 w 216395"/>
                  <a:gd name="connsiteY54" fmla="*/ 247616 h 469930"/>
                  <a:gd name="connsiteX55" fmla="*/ 180071 w 216395"/>
                  <a:gd name="connsiteY55" fmla="*/ 254866 h 469930"/>
                  <a:gd name="connsiteX56" fmla="*/ 180071 w 216395"/>
                  <a:gd name="connsiteY56" fmla="*/ 262116 h 469930"/>
                  <a:gd name="connsiteX57" fmla="*/ 174596 w 216395"/>
                  <a:gd name="connsiteY57" fmla="*/ 269366 h 469930"/>
                  <a:gd name="connsiteX58" fmla="*/ 167124 w 216395"/>
                  <a:gd name="connsiteY58" fmla="*/ 275063 h 469930"/>
                  <a:gd name="connsiteX59" fmla="*/ 159874 w 216395"/>
                  <a:gd name="connsiteY59" fmla="*/ 278540 h 469930"/>
                  <a:gd name="connsiteX60" fmla="*/ 156397 w 216395"/>
                  <a:gd name="connsiteY60" fmla="*/ 285790 h 469930"/>
                  <a:gd name="connsiteX61" fmla="*/ 159874 w 216395"/>
                  <a:gd name="connsiteY61" fmla="*/ 293262 h 469930"/>
                  <a:gd name="connsiteX62" fmla="*/ 167124 w 216395"/>
                  <a:gd name="connsiteY62" fmla="*/ 293262 h 469930"/>
                  <a:gd name="connsiteX63" fmla="*/ 174596 w 216395"/>
                  <a:gd name="connsiteY63" fmla="*/ 289563 h 469930"/>
                  <a:gd name="connsiteX64" fmla="*/ 176372 w 216395"/>
                  <a:gd name="connsiteY64" fmla="*/ 296813 h 469930"/>
                  <a:gd name="connsiteX65" fmla="*/ 174596 w 216395"/>
                  <a:gd name="connsiteY65" fmla="*/ 304064 h 469930"/>
                  <a:gd name="connsiteX66" fmla="*/ 174596 w 216395"/>
                  <a:gd name="connsiteY66" fmla="*/ 311314 h 469930"/>
                  <a:gd name="connsiteX67" fmla="*/ 172821 w 216395"/>
                  <a:gd name="connsiteY67" fmla="*/ 318786 h 469930"/>
                  <a:gd name="connsiteX68" fmla="*/ 172821 w 216395"/>
                  <a:gd name="connsiteY68" fmla="*/ 326036 h 469930"/>
                  <a:gd name="connsiteX69" fmla="*/ 170823 w 216395"/>
                  <a:gd name="connsiteY69" fmla="*/ 333286 h 469930"/>
                  <a:gd name="connsiteX70" fmla="*/ 169048 w 216395"/>
                  <a:gd name="connsiteY70" fmla="*/ 340537 h 469930"/>
                  <a:gd name="connsiteX71" fmla="*/ 167050 w 216395"/>
                  <a:gd name="connsiteY71" fmla="*/ 347787 h 469930"/>
                  <a:gd name="connsiteX72" fmla="*/ 167050 w 216395"/>
                  <a:gd name="connsiteY72" fmla="*/ 355259 h 469930"/>
                  <a:gd name="connsiteX73" fmla="*/ 165497 w 216395"/>
                  <a:gd name="connsiteY73" fmla="*/ 362509 h 469930"/>
                  <a:gd name="connsiteX74" fmla="*/ 167050 w 216395"/>
                  <a:gd name="connsiteY74" fmla="*/ 371461 h 469930"/>
                  <a:gd name="connsiteX75" fmla="*/ 167050 w 216395"/>
                  <a:gd name="connsiteY75" fmla="*/ 378711 h 469930"/>
                  <a:gd name="connsiteX76" fmla="*/ 169048 w 216395"/>
                  <a:gd name="connsiteY76" fmla="*/ 385961 h 469930"/>
                  <a:gd name="connsiteX77" fmla="*/ 169048 w 216395"/>
                  <a:gd name="connsiteY77" fmla="*/ 393211 h 469930"/>
                  <a:gd name="connsiteX78" fmla="*/ 165570 w 216395"/>
                  <a:gd name="connsiteY78" fmla="*/ 400462 h 469930"/>
                  <a:gd name="connsiteX79" fmla="*/ 163573 w 216395"/>
                  <a:gd name="connsiteY79" fmla="*/ 407934 h 469930"/>
                  <a:gd name="connsiteX80" fmla="*/ 161798 w 216395"/>
                  <a:gd name="connsiteY80" fmla="*/ 415184 h 469930"/>
                  <a:gd name="connsiteX81" fmla="*/ 156323 w 216395"/>
                  <a:gd name="connsiteY81" fmla="*/ 422434 h 469930"/>
                  <a:gd name="connsiteX82" fmla="*/ 148851 w 216395"/>
                  <a:gd name="connsiteY82" fmla="*/ 418735 h 469930"/>
                  <a:gd name="connsiteX83" fmla="*/ 147297 w 216395"/>
                  <a:gd name="connsiteY83" fmla="*/ 411485 h 469930"/>
                  <a:gd name="connsiteX84" fmla="*/ 145300 w 216395"/>
                  <a:gd name="connsiteY84" fmla="*/ 404235 h 469930"/>
                  <a:gd name="connsiteX85" fmla="*/ 139825 w 216395"/>
                  <a:gd name="connsiteY85" fmla="*/ 396984 h 469930"/>
                  <a:gd name="connsiteX86" fmla="*/ 132575 w 216395"/>
                  <a:gd name="connsiteY86" fmla="*/ 393285 h 469930"/>
                  <a:gd name="connsiteX87" fmla="*/ 125325 w 216395"/>
                  <a:gd name="connsiteY87" fmla="*/ 388033 h 469930"/>
                  <a:gd name="connsiteX88" fmla="*/ 125325 w 216395"/>
                  <a:gd name="connsiteY88" fmla="*/ 380782 h 469930"/>
                  <a:gd name="connsiteX89" fmla="*/ 127100 w 216395"/>
                  <a:gd name="connsiteY89" fmla="*/ 373532 h 469930"/>
                  <a:gd name="connsiteX90" fmla="*/ 127100 w 216395"/>
                  <a:gd name="connsiteY90" fmla="*/ 366060 h 469930"/>
                  <a:gd name="connsiteX91" fmla="*/ 125325 w 216395"/>
                  <a:gd name="connsiteY91" fmla="*/ 358810 h 469930"/>
                  <a:gd name="connsiteX92" fmla="*/ 123327 w 216395"/>
                  <a:gd name="connsiteY92" fmla="*/ 351560 h 469930"/>
                  <a:gd name="connsiteX93" fmla="*/ 119850 w 216395"/>
                  <a:gd name="connsiteY93" fmla="*/ 344310 h 469930"/>
                  <a:gd name="connsiteX94" fmla="*/ 112378 w 216395"/>
                  <a:gd name="connsiteY94" fmla="*/ 347787 h 469930"/>
                  <a:gd name="connsiteX95" fmla="*/ 110824 w 216395"/>
                  <a:gd name="connsiteY95" fmla="*/ 355259 h 469930"/>
                  <a:gd name="connsiteX96" fmla="*/ 108827 w 216395"/>
                  <a:gd name="connsiteY96" fmla="*/ 362509 h 469930"/>
                  <a:gd name="connsiteX97" fmla="*/ 105128 w 216395"/>
                  <a:gd name="connsiteY97" fmla="*/ 369759 h 469930"/>
                  <a:gd name="connsiteX98" fmla="*/ 103574 w 216395"/>
                  <a:gd name="connsiteY98" fmla="*/ 377009 h 469930"/>
                  <a:gd name="connsiteX99" fmla="*/ 103574 w 216395"/>
                  <a:gd name="connsiteY99" fmla="*/ 384260 h 469930"/>
                  <a:gd name="connsiteX100" fmla="*/ 101577 w 216395"/>
                  <a:gd name="connsiteY100" fmla="*/ 391510 h 469930"/>
                  <a:gd name="connsiteX101" fmla="*/ 94104 w 216395"/>
                  <a:gd name="connsiteY101" fmla="*/ 395209 h 469930"/>
                  <a:gd name="connsiteX102" fmla="*/ 86854 w 216395"/>
                  <a:gd name="connsiteY102" fmla="*/ 396984 h 469930"/>
                  <a:gd name="connsiteX103" fmla="*/ 79604 w 216395"/>
                  <a:gd name="connsiteY103" fmla="*/ 398982 h 469930"/>
                  <a:gd name="connsiteX104" fmla="*/ 72354 w 216395"/>
                  <a:gd name="connsiteY104" fmla="*/ 402459 h 469930"/>
                  <a:gd name="connsiteX105" fmla="*/ 67101 w 216395"/>
                  <a:gd name="connsiteY105" fmla="*/ 409709 h 469930"/>
                  <a:gd name="connsiteX106" fmla="*/ 63402 w 216395"/>
                  <a:gd name="connsiteY106" fmla="*/ 417181 h 469930"/>
                  <a:gd name="connsiteX107" fmla="*/ 61405 w 216395"/>
                  <a:gd name="connsiteY107" fmla="*/ 424431 h 469930"/>
                  <a:gd name="connsiteX108" fmla="*/ 59629 w 216395"/>
                  <a:gd name="connsiteY108" fmla="*/ 431682 h 469930"/>
                  <a:gd name="connsiteX109" fmla="*/ 57632 w 216395"/>
                  <a:gd name="connsiteY109" fmla="*/ 438932 h 469930"/>
                  <a:gd name="connsiteX110" fmla="*/ 56078 w 216395"/>
                  <a:gd name="connsiteY110" fmla="*/ 446182 h 469930"/>
                  <a:gd name="connsiteX111" fmla="*/ 52379 w 216395"/>
                  <a:gd name="connsiteY111" fmla="*/ 453432 h 469930"/>
                  <a:gd name="connsiteX112" fmla="*/ 48902 w 216395"/>
                  <a:gd name="connsiteY112" fmla="*/ 460904 h 469930"/>
                  <a:gd name="connsiteX113" fmla="*/ 46904 w 216395"/>
                  <a:gd name="connsiteY113" fmla="*/ 468154 h 469930"/>
                  <a:gd name="connsiteX114" fmla="*/ 39654 w 216395"/>
                  <a:gd name="connsiteY114" fmla="*/ 469930 h 469930"/>
                  <a:gd name="connsiteX115" fmla="*/ 34180 w 216395"/>
                  <a:gd name="connsiteY115" fmla="*/ 462458 h 469930"/>
                  <a:gd name="connsiteX116" fmla="*/ 25006 w 216395"/>
                  <a:gd name="connsiteY116" fmla="*/ 458981 h 469930"/>
                  <a:gd name="connsiteX117" fmla="*/ 17756 w 216395"/>
                  <a:gd name="connsiteY117" fmla="*/ 458981 h 469930"/>
                  <a:gd name="connsiteX118" fmla="*/ 0 w 216395"/>
                  <a:gd name="connsiteY118" fmla="*/ 305099 h 46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216395" h="469930">
                    <a:moveTo>
                      <a:pt x="0" y="305099"/>
                    </a:moveTo>
                    <a:lnTo>
                      <a:pt x="130725" y="129024"/>
                    </a:lnTo>
                    <a:lnTo>
                      <a:pt x="152624" y="83451"/>
                    </a:lnTo>
                    <a:lnTo>
                      <a:pt x="145374" y="23674"/>
                    </a:lnTo>
                    <a:lnTo>
                      <a:pt x="150848" y="23674"/>
                    </a:lnTo>
                    <a:lnTo>
                      <a:pt x="158098" y="25450"/>
                    </a:lnTo>
                    <a:lnTo>
                      <a:pt x="165570" y="27225"/>
                    </a:lnTo>
                    <a:lnTo>
                      <a:pt x="172821" y="27225"/>
                    </a:lnTo>
                    <a:lnTo>
                      <a:pt x="180071" y="25450"/>
                    </a:lnTo>
                    <a:lnTo>
                      <a:pt x="185324" y="17977"/>
                    </a:lnTo>
                    <a:lnTo>
                      <a:pt x="189023" y="10727"/>
                    </a:lnTo>
                    <a:lnTo>
                      <a:pt x="181772" y="7250"/>
                    </a:lnTo>
                    <a:lnTo>
                      <a:pt x="174522" y="9248"/>
                    </a:lnTo>
                    <a:lnTo>
                      <a:pt x="167050" y="10801"/>
                    </a:lnTo>
                    <a:lnTo>
                      <a:pt x="159800" y="12799"/>
                    </a:lnTo>
                    <a:lnTo>
                      <a:pt x="163499" y="5549"/>
                    </a:lnTo>
                    <a:lnTo>
                      <a:pt x="170749" y="3551"/>
                    </a:lnTo>
                    <a:lnTo>
                      <a:pt x="177999" y="1776"/>
                    </a:lnTo>
                    <a:lnTo>
                      <a:pt x="185249" y="0"/>
                    </a:lnTo>
                    <a:lnTo>
                      <a:pt x="192722" y="0"/>
                    </a:lnTo>
                    <a:lnTo>
                      <a:pt x="199972" y="5475"/>
                    </a:lnTo>
                    <a:lnTo>
                      <a:pt x="201969" y="12725"/>
                    </a:lnTo>
                    <a:lnTo>
                      <a:pt x="207222" y="21677"/>
                    </a:lnTo>
                    <a:lnTo>
                      <a:pt x="205446" y="28927"/>
                    </a:lnTo>
                    <a:lnTo>
                      <a:pt x="210921" y="36177"/>
                    </a:lnTo>
                    <a:lnTo>
                      <a:pt x="214398" y="43649"/>
                    </a:lnTo>
                    <a:lnTo>
                      <a:pt x="216396" y="50899"/>
                    </a:lnTo>
                    <a:lnTo>
                      <a:pt x="216396" y="58149"/>
                    </a:lnTo>
                    <a:lnTo>
                      <a:pt x="216396" y="65400"/>
                    </a:lnTo>
                    <a:lnTo>
                      <a:pt x="216396" y="72650"/>
                    </a:lnTo>
                    <a:lnTo>
                      <a:pt x="214398" y="83599"/>
                    </a:lnTo>
                    <a:lnTo>
                      <a:pt x="214398" y="90849"/>
                    </a:lnTo>
                    <a:lnTo>
                      <a:pt x="212623" y="98099"/>
                    </a:lnTo>
                    <a:lnTo>
                      <a:pt x="209146" y="105572"/>
                    </a:lnTo>
                    <a:lnTo>
                      <a:pt x="203449" y="112822"/>
                    </a:lnTo>
                    <a:lnTo>
                      <a:pt x="198196" y="120072"/>
                    </a:lnTo>
                    <a:lnTo>
                      <a:pt x="192722" y="127322"/>
                    </a:lnTo>
                    <a:lnTo>
                      <a:pt x="187247" y="134572"/>
                    </a:lnTo>
                    <a:lnTo>
                      <a:pt x="183770" y="142044"/>
                    </a:lnTo>
                    <a:lnTo>
                      <a:pt x="180071" y="149294"/>
                    </a:lnTo>
                    <a:lnTo>
                      <a:pt x="178073" y="156545"/>
                    </a:lnTo>
                    <a:lnTo>
                      <a:pt x="176298" y="163795"/>
                    </a:lnTo>
                    <a:lnTo>
                      <a:pt x="169048" y="174744"/>
                    </a:lnTo>
                    <a:lnTo>
                      <a:pt x="167050" y="181994"/>
                    </a:lnTo>
                    <a:lnTo>
                      <a:pt x="169048" y="189245"/>
                    </a:lnTo>
                    <a:lnTo>
                      <a:pt x="170823" y="196495"/>
                    </a:lnTo>
                    <a:lnTo>
                      <a:pt x="172821" y="203967"/>
                    </a:lnTo>
                    <a:lnTo>
                      <a:pt x="172821" y="211217"/>
                    </a:lnTo>
                    <a:lnTo>
                      <a:pt x="163647" y="225643"/>
                    </a:lnTo>
                    <a:lnTo>
                      <a:pt x="156397" y="232894"/>
                    </a:lnTo>
                    <a:lnTo>
                      <a:pt x="154621" y="240144"/>
                    </a:lnTo>
                    <a:lnTo>
                      <a:pt x="154621" y="247616"/>
                    </a:lnTo>
                    <a:lnTo>
                      <a:pt x="161871" y="253090"/>
                    </a:lnTo>
                    <a:lnTo>
                      <a:pt x="169122" y="249391"/>
                    </a:lnTo>
                    <a:lnTo>
                      <a:pt x="176372" y="247616"/>
                    </a:lnTo>
                    <a:lnTo>
                      <a:pt x="180071" y="254866"/>
                    </a:lnTo>
                    <a:lnTo>
                      <a:pt x="180071" y="262116"/>
                    </a:lnTo>
                    <a:lnTo>
                      <a:pt x="174596" y="269366"/>
                    </a:lnTo>
                    <a:lnTo>
                      <a:pt x="167124" y="275063"/>
                    </a:lnTo>
                    <a:lnTo>
                      <a:pt x="159874" y="278540"/>
                    </a:lnTo>
                    <a:lnTo>
                      <a:pt x="156397" y="285790"/>
                    </a:lnTo>
                    <a:lnTo>
                      <a:pt x="159874" y="293262"/>
                    </a:lnTo>
                    <a:lnTo>
                      <a:pt x="167124" y="293262"/>
                    </a:lnTo>
                    <a:lnTo>
                      <a:pt x="174596" y="289563"/>
                    </a:lnTo>
                    <a:lnTo>
                      <a:pt x="176372" y="296813"/>
                    </a:lnTo>
                    <a:lnTo>
                      <a:pt x="174596" y="304064"/>
                    </a:lnTo>
                    <a:lnTo>
                      <a:pt x="174596" y="311314"/>
                    </a:lnTo>
                    <a:lnTo>
                      <a:pt x="172821" y="318786"/>
                    </a:lnTo>
                    <a:lnTo>
                      <a:pt x="172821" y="326036"/>
                    </a:lnTo>
                    <a:lnTo>
                      <a:pt x="170823" y="333286"/>
                    </a:lnTo>
                    <a:lnTo>
                      <a:pt x="169048" y="340537"/>
                    </a:lnTo>
                    <a:lnTo>
                      <a:pt x="167050" y="347787"/>
                    </a:lnTo>
                    <a:lnTo>
                      <a:pt x="167050" y="355259"/>
                    </a:lnTo>
                    <a:lnTo>
                      <a:pt x="165497" y="362509"/>
                    </a:lnTo>
                    <a:lnTo>
                      <a:pt x="167050" y="371461"/>
                    </a:lnTo>
                    <a:lnTo>
                      <a:pt x="167050" y="378711"/>
                    </a:lnTo>
                    <a:lnTo>
                      <a:pt x="169048" y="385961"/>
                    </a:lnTo>
                    <a:lnTo>
                      <a:pt x="169048" y="393211"/>
                    </a:lnTo>
                    <a:lnTo>
                      <a:pt x="165570" y="400462"/>
                    </a:lnTo>
                    <a:lnTo>
                      <a:pt x="163573" y="407934"/>
                    </a:lnTo>
                    <a:lnTo>
                      <a:pt x="161798" y="415184"/>
                    </a:lnTo>
                    <a:lnTo>
                      <a:pt x="156323" y="422434"/>
                    </a:lnTo>
                    <a:lnTo>
                      <a:pt x="148851" y="418735"/>
                    </a:lnTo>
                    <a:lnTo>
                      <a:pt x="147297" y="411485"/>
                    </a:lnTo>
                    <a:lnTo>
                      <a:pt x="145300" y="404235"/>
                    </a:lnTo>
                    <a:lnTo>
                      <a:pt x="139825" y="396984"/>
                    </a:lnTo>
                    <a:lnTo>
                      <a:pt x="132575" y="393285"/>
                    </a:lnTo>
                    <a:lnTo>
                      <a:pt x="125325" y="388033"/>
                    </a:lnTo>
                    <a:lnTo>
                      <a:pt x="125325" y="380782"/>
                    </a:lnTo>
                    <a:lnTo>
                      <a:pt x="127100" y="373532"/>
                    </a:lnTo>
                    <a:lnTo>
                      <a:pt x="127100" y="366060"/>
                    </a:lnTo>
                    <a:lnTo>
                      <a:pt x="125325" y="358810"/>
                    </a:lnTo>
                    <a:lnTo>
                      <a:pt x="123327" y="351560"/>
                    </a:lnTo>
                    <a:lnTo>
                      <a:pt x="119850" y="344310"/>
                    </a:lnTo>
                    <a:lnTo>
                      <a:pt x="112378" y="347787"/>
                    </a:lnTo>
                    <a:lnTo>
                      <a:pt x="110824" y="355259"/>
                    </a:lnTo>
                    <a:lnTo>
                      <a:pt x="108827" y="362509"/>
                    </a:lnTo>
                    <a:lnTo>
                      <a:pt x="105128" y="369759"/>
                    </a:lnTo>
                    <a:lnTo>
                      <a:pt x="103574" y="377009"/>
                    </a:lnTo>
                    <a:lnTo>
                      <a:pt x="103574" y="384260"/>
                    </a:lnTo>
                    <a:lnTo>
                      <a:pt x="101577" y="391510"/>
                    </a:lnTo>
                    <a:lnTo>
                      <a:pt x="94104" y="395209"/>
                    </a:lnTo>
                    <a:lnTo>
                      <a:pt x="86854" y="396984"/>
                    </a:lnTo>
                    <a:lnTo>
                      <a:pt x="79604" y="398982"/>
                    </a:lnTo>
                    <a:lnTo>
                      <a:pt x="72354" y="402459"/>
                    </a:lnTo>
                    <a:lnTo>
                      <a:pt x="67101" y="409709"/>
                    </a:lnTo>
                    <a:lnTo>
                      <a:pt x="63402" y="417181"/>
                    </a:lnTo>
                    <a:lnTo>
                      <a:pt x="61405" y="424431"/>
                    </a:lnTo>
                    <a:lnTo>
                      <a:pt x="59629" y="431682"/>
                    </a:lnTo>
                    <a:lnTo>
                      <a:pt x="57632" y="438932"/>
                    </a:lnTo>
                    <a:lnTo>
                      <a:pt x="56078" y="446182"/>
                    </a:lnTo>
                    <a:lnTo>
                      <a:pt x="52379" y="453432"/>
                    </a:lnTo>
                    <a:lnTo>
                      <a:pt x="48902" y="460904"/>
                    </a:lnTo>
                    <a:lnTo>
                      <a:pt x="46904" y="468154"/>
                    </a:lnTo>
                    <a:lnTo>
                      <a:pt x="39654" y="469930"/>
                    </a:lnTo>
                    <a:lnTo>
                      <a:pt x="34180" y="462458"/>
                    </a:lnTo>
                    <a:lnTo>
                      <a:pt x="25006" y="458981"/>
                    </a:lnTo>
                    <a:lnTo>
                      <a:pt x="17756" y="458981"/>
                    </a:lnTo>
                    <a:lnTo>
                      <a:pt x="0" y="305099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2" name="Forma libre: forma 141">
                <a:extLst>
                  <a:ext uri="{FF2B5EF4-FFF2-40B4-BE49-F238E27FC236}">
                    <a16:creationId xmlns:a16="http://schemas.microsoft.com/office/drawing/2014/main" id="{ECD01FE9-8114-42D1-886A-CE8355F4F566}"/>
                  </a:ext>
                </a:extLst>
              </p:cNvPr>
              <p:cNvSpPr/>
              <p:nvPr/>
            </p:nvSpPr>
            <p:spPr>
              <a:xfrm>
                <a:off x="3132259" y="4483576"/>
                <a:ext cx="14648" cy="35806"/>
              </a:xfrm>
              <a:custGeom>
                <a:avLst/>
                <a:gdLst>
                  <a:gd name="connsiteX0" fmla="*/ 7176 w 14648"/>
                  <a:gd name="connsiteY0" fmla="*/ 35807 h 35806"/>
                  <a:gd name="connsiteX1" fmla="*/ 7176 w 14648"/>
                  <a:gd name="connsiteY1" fmla="*/ 28557 h 35806"/>
                  <a:gd name="connsiteX2" fmla="*/ 9174 w 14648"/>
                  <a:gd name="connsiteY2" fmla="*/ 21307 h 35806"/>
                  <a:gd name="connsiteX3" fmla="*/ 14648 w 14648"/>
                  <a:gd name="connsiteY3" fmla="*/ 14056 h 35806"/>
                  <a:gd name="connsiteX4" fmla="*/ 14648 w 14648"/>
                  <a:gd name="connsiteY4" fmla="*/ 6806 h 35806"/>
                  <a:gd name="connsiteX5" fmla="*/ 14205 w 14648"/>
                  <a:gd name="connsiteY5" fmla="*/ 0 h 35806"/>
                  <a:gd name="connsiteX6" fmla="*/ 9174 w 14648"/>
                  <a:gd name="connsiteY6" fmla="*/ 6806 h 35806"/>
                  <a:gd name="connsiteX7" fmla="*/ 7176 w 14648"/>
                  <a:gd name="connsiteY7" fmla="*/ 14056 h 35806"/>
                  <a:gd name="connsiteX8" fmla="*/ 3699 w 14648"/>
                  <a:gd name="connsiteY8" fmla="*/ 21307 h 35806"/>
                  <a:gd name="connsiteX9" fmla="*/ 0 w 14648"/>
                  <a:gd name="connsiteY9" fmla="*/ 28557 h 35806"/>
                  <a:gd name="connsiteX10" fmla="*/ 7176 w 14648"/>
                  <a:gd name="connsiteY10" fmla="*/ 35807 h 3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48" h="35806">
                    <a:moveTo>
                      <a:pt x="7176" y="35807"/>
                    </a:moveTo>
                    <a:lnTo>
                      <a:pt x="7176" y="28557"/>
                    </a:lnTo>
                    <a:lnTo>
                      <a:pt x="9174" y="21307"/>
                    </a:lnTo>
                    <a:lnTo>
                      <a:pt x="14648" y="14056"/>
                    </a:lnTo>
                    <a:lnTo>
                      <a:pt x="14648" y="6806"/>
                    </a:lnTo>
                    <a:lnTo>
                      <a:pt x="14205" y="0"/>
                    </a:lnTo>
                    <a:lnTo>
                      <a:pt x="9174" y="6806"/>
                    </a:lnTo>
                    <a:lnTo>
                      <a:pt x="7176" y="14056"/>
                    </a:lnTo>
                    <a:lnTo>
                      <a:pt x="3699" y="21307"/>
                    </a:lnTo>
                    <a:lnTo>
                      <a:pt x="0" y="28557"/>
                    </a:lnTo>
                    <a:lnTo>
                      <a:pt x="7176" y="35807"/>
                    </a:lnTo>
                  </a:path>
                </a:pathLst>
              </a:custGeom>
              <a:solidFill>
                <a:srgbClr val="D4C19C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3" name="Forma libre: forma 142">
                <a:extLst>
                  <a:ext uri="{FF2B5EF4-FFF2-40B4-BE49-F238E27FC236}">
                    <a16:creationId xmlns:a16="http://schemas.microsoft.com/office/drawing/2014/main" id="{3A851C78-136C-439E-94A1-52D66DC482E2}"/>
                  </a:ext>
                </a:extLst>
              </p:cNvPr>
              <p:cNvSpPr/>
              <p:nvPr/>
            </p:nvSpPr>
            <p:spPr>
              <a:xfrm>
                <a:off x="3201284" y="4174260"/>
                <a:ext cx="23747" cy="34475"/>
              </a:xfrm>
              <a:custGeom>
                <a:avLst/>
                <a:gdLst>
                  <a:gd name="connsiteX0" fmla="*/ 23748 w 23747"/>
                  <a:gd name="connsiteY0" fmla="*/ 1776 h 34475"/>
                  <a:gd name="connsiteX1" fmla="*/ 16498 w 23747"/>
                  <a:gd name="connsiteY1" fmla="*/ 0 h 34475"/>
                  <a:gd name="connsiteX2" fmla="*/ 9248 w 23747"/>
                  <a:gd name="connsiteY2" fmla="*/ 3699 h 34475"/>
                  <a:gd name="connsiteX3" fmla="*/ 3551 w 23747"/>
                  <a:gd name="connsiteY3" fmla="*/ 10949 h 34475"/>
                  <a:gd name="connsiteX4" fmla="*/ 1775 w 23747"/>
                  <a:gd name="connsiteY4" fmla="*/ 18199 h 34475"/>
                  <a:gd name="connsiteX5" fmla="*/ 0 w 23747"/>
                  <a:gd name="connsiteY5" fmla="*/ 25450 h 34475"/>
                  <a:gd name="connsiteX6" fmla="*/ 3477 w 23747"/>
                  <a:gd name="connsiteY6" fmla="*/ 32922 h 34475"/>
                  <a:gd name="connsiteX7" fmla="*/ 10727 w 23747"/>
                  <a:gd name="connsiteY7" fmla="*/ 34475 h 34475"/>
                  <a:gd name="connsiteX8" fmla="*/ 14426 w 23747"/>
                  <a:gd name="connsiteY8" fmla="*/ 27225 h 34475"/>
                  <a:gd name="connsiteX9" fmla="*/ 18125 w 23747"/>
                  <a:gd name="connsiteY9" fmla="*/ 19975 h 34475"/>
                  <a:gd name="connsiteX10" fmla="*/ 21602 w 23747"/>
                  <a:gd name="connsiteY10" fmla="*/ 12725 h 34475"/>
                  <a:gd name="connsiteX11" fmla="*/ 23748 w 23747"/>
                  <a:gd name="connsiteY11" fmla="*/ 1776 h 3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47" h="34475">
                    <a:moveTo>
                      <a:pt x="23748" y="1776"/>
                    </a:moveTo>
                    <a:lnTo>
                      <a:pt x="16498" y="0"/>
                    </a:lnTo>
                    <a:lnTo>
                      <a:pt x="9248" y="3699"/>
                    </a:lnTo>
                    <a:lnTo>
                      <a:pt x="3551" y="10949"/>
                    </a:lnTo>
                    <a:lnTo>
                      <a:pt x="1775" y="18199"/>
                    </a:lnTo>
                    <a:lnTo>
                      <a:pt x="0" y="25450"/>
                    </a:lnTo>
                    <a:lnTo>
                      <a:pt x="3477" y="32922"/>
                    </a:lnTo>
                    <a:lnTo>
                      <a:pt x="10727" y="34475"/>
                    </a:lnTo>
                    <a:lnTo>
                      <a:pt x="14426" y="27225"/>
                    </a:lnTo>
                    <a:lnTo>
                      <a:pt x="18125" y="19975"/>
                    </a:lnTo>
                    <a:lnTo>
                      <a:pt x="21602" y="12725"/>
                    </a:lnTo>
                    <a:lnTo>
                      <a:pt x="23748" y="1776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DE20FA94-397B-46AC-A657-5CD5C2CB39B9}"/>
                  </a:ext>
                </a:extLst>
              </p:cNvPr>
              <p:cNvSpPr/>
              <p:nvPr/>
            </p:nvSpPr>
            <p:spPr>
              <a:xfrm>
                <a:off x="493713" y="3147916"/>
                <a:ext cx="34401" cy="64511"/>
              </a:xfrm>
              <a:custGeom>
                <a:avLst/>
                <a:gdLst>
                  <a:gd name="connsiteX0" fmla="*/ 3921 w 34401"/>
                  <a:gd name="connsiteY0" fmla="*/ 0 h 64511"/>
                  <a:gd name="connsiteX1" fmla="*/ 0 w 34401"/>
                  <a:gd name="connsiteY1" fmla="*/ 5253 h 64511"/>
                  <a:gd name="connsiteX2" fmla="*/ 0 w 34401"/>
                  <a:gd name="connsiteY2" fmla="*/ 11837 h 64511"/>
                  <a:gd name="connsiteX3" fmla="*/ 2663 w 34401"/>
                  <a:gd name="connsiteY3" fmla="*/ 18199 h 64511"/>
                  <a:gd name="connsiteX4" fmla="*/ 3773 w 34401"/>
                  <a:gd name="connsiteY4" fmla="*/ 24562 h 64511"/>
                  <a:gd name="connsiteX5" fmla="*/ 10135 w 34401"/>
                  <a:gd name="connsiteY5" fmla="*/ 30036 h 64511"/>
                  <a:gd name="connsiteX6" fmla="*/ 16276 w 34401"/>
                  <a:gd name="connsiteY6" fmla="*/ 35511 h 64511"/>
                  <a:gd name="connsiteX7" fmla="*/ 18865 w 34401"/>
                  <a:gd name="connsiteY7" fmla="*/ 42761 h 64511"/>
                  <a:gd name="connsiteX8" fmla="*/ 23674 w 34401"/>
                  <a:gd name="connsiteY8" fmla="*/ 49124 h 64511"/>
                  <a:gd name="connsiteX9" fmla="*/ 26263 w 34401"/>
                  <a:gd name="connsiteY9" fmla="*/ 55486 h 64511"/>
                  <a:gd name="connsiteX10" fmla="*/ 27151 w 34401"/>
                  <a:gd name="connsiteY10" fmla="*/ 61848 h 64511"/>
                  <a:gd name="connsiteX11" fmla="*/ 34401 w 34401"/>
                  <a:gd name="connsiteY11" fmla="*/ 64512 h 64511"/>
                  <a:gd name="connsiteX12" fmla="*/ 34401 w 34401"/>
                  <a:gd name="connsiteY12" fmla="*/ 56374 h 64511"/>
                  <a:gd name="connsiteX13" fmla="*/ 34401 w 34401"/>
                  <a:gd name="connsiteY13" fmla="*/ 50011 h 64511"/>
                  <a:gd name="connsiteX14" fmla="*/ 34401 w 34401"/>
                  <a:gd name="connsiteY14" fmla="*/ 43575 h 64511"/>
                  <a:gd name="connsiteX15" fmla="*/ 29814 w 34401"/>
                  <a:gd name="connsiteY15" fmla="*/ 37213 h 64511"/>
                  <a:gd name="connsiteX16" fmla="*/ 25450 w 34401"/>
                  <a:gd name="connsiteY16" fmla="*/ 30850 h 64511"/>
                  <a:gd name="connsiteX17" fmla="*/ 23674 w 34401"/>
                  <a:gd name="connsiteY17" fmla="*/ 24488 h 64511"/>
                  <a:gd name="connsiteX18" fmla="*/ 20863 w 34401"/>
                  <a:gd name="connsiteY18" fmla="*/ 17238 h 64511"/>
                  <a:gd name="connsiteX19" fmla="*/ 18865 w 34401"/>
                  <a:gd name="connsiteY19" fmla="*/ 11541 h 64511"/>
                  <a:gd name="connsiteX20" fmla="*/ 14722 w 34401"/>
                  <a:gd name="connsiteY20" fmla="*/ 8286 h 64511"/>
                  <a:gd name="connsiteX21" fmla="*/ 8138 w 34401"/>
                  <a:gd name="connsiteY21" fmla="*/ 4587 h 64511"/>
                  <a:gd name="connsiteX22" fmla="*/ 3921 w 34401"/>
                  <a:gd name="connsiteY22" fmla="*/ 0 h 6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401" h="64511">
                    <a:moveTo>
                      <a:pt x="3921" y="0"/>
                    </a:moveTo>
                    <a:lnTo>
                      <a:pt x="0" y="5253"/>
                    </a:lnTo>
                    <a:lnTo>
                      <a:pt x="0" y="11837"/>
                    </a:lnTo>
                    <a:lnTo>
                      <a:pt x="2663" y="18199"/>
                    </a:lnTo>
                    <a:lnTo>
                      <a:pt x="3773" y="24562"/>
                    </a:lnTo>
                    <a:lnTo>
                      <a:pt x="10135" y="30036"/>
                    </a:lnTo>
                    <a:lnTo>
                      <a:pt x="16276" y="35511"/>
                    </a:lnTo>
                    <a:lnTo>
                      <a:pt x="18865" y="42761"/>
                    </a:lnTo>
                    <a:lnTo>
                      <a:pt x="23674" y="49124"/>
                    </a:lnTo>
                    <a:lnTo>
                      <a:pt x="26263" y="55486"/>
                    </a:lnTo>
                    <a:lnTo>
                      <a:pt x="27151" y="61848"/>
                    </a:lnTo>
                    <a:lnTo>
                      <a:pt x="34401" y="64512"/>
                    </a:lnTo>
                    <a:lnTo>
                      <a:pt x="34401" y="56374"/>
                    </a:lnTo>
                    <a:lnTo>
                      <a:pt x="34401" y="50011"/>
                    </a:lnTo>
                    <a:lnTo>
                      <a:pt x="34401" y="43575"/>
                    </a:lnTo>
                    <a:lnTo>
                      <a:pt x="29814" y="37213"/>
                    </a:lnTo>
                    <a:lnTo>
                      <a:pt x="25450" y="30850"/>
                    </a:lnTo>
                    <a:lnTo>
                      <a:pt x="23674" y="24488"/>
                    </a:lnTo>
                    <a:lnTo>
                      <a:pt x="20863" y="17238"/>
                    </a:lnTo>
                    <a:lnTo>
                      <a:pt x="18865" y="11541"/>
                    </a:lnTo>
                    <a:lnTo>
                      <a:pt x="14722" y="8286"/>
                    </a:lnTo>
                    <a:lnTo>
                      <a:pt x="8138" y="4587"/>
                    </a:lnTo>
                    <a:lnTo>
                      <a:pt x="3921" y="0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3611C0F9-EE7D-46F8-8F5F-07249D732B2F}"/>
                  </a:ext>
                </a:extLst>
              </p:cNvPr>
              <p:cNvSpPr/>
              <p:nvPr/>
            </p:nvSpPr>
            <p:spPr>
              <a:xfrm>
                <a:off x="215617" y="2750044"/>
                <a:ext cx="337799" cy="586894"/>
              </a:xfrm>
              <a:custGeom>
                <a:avLst/>
                <a:gdLst>
                  <a:gd name="connsiteX0" fmla="*/ 336319 w 337799"/>
                  <a:gd name="connsiteY0" fmla="*/ 586895 h 586894"/>
                  <a:gd name="connsiteX1" fmla="*/ 205150 w 337799"/>
                  <a:gd name="connsiteY1" fmla="*/ 572024 h 586894"/>
                  <a:gd name="connsiteX2" fmla="*/ 208849 w 337799"/>
                  <a:gd name="connsiteY2" fmla="*/ 564774 h 586894"/>
                  <a:gd name="connsiteX3" fmla="*/ 214102 w 337799"/>
                  <a:gd name="connsiteY3" fmla="*/ 557524 h 586894"/>
                  <a:gd name="connsiteX4" fmla="*/ 214102 w 337799"/>
                  <a:gd name="connsiteY4" fmla="*/ 550274 h 586894"/>
                  <a:gd name="connsiteX5" fmla="*/ 214102 w 337799"/>
                  <a:gd name="connsiteY5" fmla="*/ 543024 h 586894"/>
                  <a:gd name="connsiteX6" fmla="*/ 217801 w 337799"/>
                  <a:gd name="connsiteY6" fmla="*/ 535552 h 586894"/>
                  <a:gd name="connsiteX7" fmla="*/ 217801 w 337799"/>
                  <a:gd name="connsiteY7" fmla="*/ 528301 h 586894"/>
                  <a:gd name="connsiteX8" fmla="*/ 217801 w 337799"/>
                  <a:gd name="connsiteY8" fmla="*/ 521051 h 586894"/>
                  <a:gd name="connsiteX9" fmla="*/ 217801 w 337799"/>
                  <a:gd name="connsiteY9" fmla="*/ 513949 h 586894"/>
                  <a:gd name="connsiteX10" fmla="*/ 217801 w 337799"/>
                  <a:gd name="connsiteY10" fmla="*/ 506699 h 586894"/>
                  <a:gd name="connsiteX11" fmla="*/ 212327 w 337799"/>
                  <a:gd name="connsiteY11" fmla="*/ 499449 h 586894"/>
                  <a:gd name="connsiteX12" fmla="*/ 205076 w 337799"/>
                  <a:gd name="connsiteY12" fmla="*/ 493974 h 586894"/>
                  <a:gd name="connsiteX13" fmla="*/ 197826 w 337799"/>
                  <a:gd name="connsiteY13" fmla="*/ 488499 h 586894"/>
                  <a:gd name="connsiteX14" fmla="*/ 192574 w 337799"/>
                  <a:gd name="connsiteY14" fmla="*/ 481249 h 586894"/>
                  <a:gd name="connsiteX15" fmla="*/ 188875 w 337799"/>
                  <a:gd name="connsiteY15" fmla="*/ 473777 h 586894"/>
                  <a:gd name="connsiteX16" fmla="*/ 185175 w 337799"/>
                  <a:gd name="connsiteY16" fmla="*/ 466527 h 586894"/>
                  <a:gd name="connsiteX17" fmla="*/ 181698 w 337799"/>
                  <a:gd name="connsiteY17" fmla="*/ 459277 h 586894"/>
                  <a:gd name="connsiteX18" fmla="*/ 177999 w 337799"/>
                  <a:gd name="connsiteY18" fmla="*/ 452027 h 586894"/>
                  <a:gd name="connsiteX19" fmla="*/ 176002 w 337799"/>
                  <a:gd name="connsiteY19" fmla="*/ 444776 h 586894"/>
                  <a:gd name="connsiteX20" fmla="*/ 174226 w 337799"/>
                  <a:gd name="connsiteY20" fmla="*/ 437304 h 586894"/>
                  <a:gd name="connsiteX21" fmla="*/ 166754 w 337799"/>
                  <a:gd name="connsiteY21" fmla="*/ 430054 h 586894"/>
                  <a:gd name="connsiteX22" fmla="*/ 159504 w 337799"/>
                  <a:gd name="connsiteY22" fmla="*/ 422804 h 586894"/>
                  <a:gd name="connsiteX23" fmla="*/ 154251 w 337799"/>
                  <a:gd name="connsiteY23" fmla="*/ 411855 h 586894"/>
                  <a:gd name="connsiteX24" fmla="*/ 148555 w 337799"/>
                  <a:gd name="connsiteY24" fmla="*/ 404604 h 586894"/>
                  <a:gd name="connsiteX25" fmla="*/ 141304 w 337799"/>
                  <a:gd name="connsiteY25" fmla="*/ 399130 h 586894"/>
                  <a:gd name="connsiteX26" fmla="*/ 134054 w 337799"/>
                  <a:gd name="connsiteY26" fmla="*/ 395431 h 586894"/>
                  <a:gd name="connsiteX27" fmla="*/ 126804 w 337799"/>
                  <a:gd name="connsiteY27" fmla="*/ 388181 h 586894"/>
                  <a:gd name="connsiteX28" fmla="*/ 119554 w 337799"/>
                  <a:gd name="connsiteY28" fmla="*/ 382928 h 586894"/>
                  <a:gd name="connsiteX29" fmla="*/ 112082 w 337799"/>
                  <a:gd name="connsiteY29" fmla="*/ 375456 h 586894"/>
                  <a:gd name="connsiteX30" fmla="*/ 104832 w 337799"/>
                  <a:gd name="connsiteY30" fmla="*/ 371979 h 586894"/>
                  <a:gd name="connsiteX31" fmla="*/ 97581 w 337799"/>
                  <a:gd name="connsiteY31" fmla="*/ 364728 h 586894"/>
                  <a:gd name="connsiteX32" fmla="*/ 90331 w 337799"/>
                  <a:gd name="connsiteY32" fmla="*/ 359032 h 586894"/>
                  <a:gd name="connsiteX33" fmla="*/ 86632 w 337799"/>
                  <a:gd name="connsiteY33" fmla="*/ 351782 h 586894"/>
                  <a:gd name="connsiteX34" fmla="*/ 81380 w 337799"/>
                  <a:gd name="connsiteY34" fmla="*/ 344532 h 586894"/>
                  <a:gd name="connsiteX35" fmla="*/ 81380 w 337799"/>
                  <a:gd name="connsiteY35" fmla="*/ 337281 h 586894"/>
                  <a:gd name="connsiteX36" fmla="*/ 79382 w 337799"/>
                  <a:gd name="connsiteY36" fmla="*/ 322633 h 586894"/>
                  <a:gd name="connsiteX37" fmla="*/ 79382 w 337799"/>
                  <a:gd name="connsiteY37" fmla="*/ 315383 h 586894"/>
                  <a:gd name="connsiteX38" fmla="*/ 79382 w 337799"/>
                  <a:gd name="connsiteY38" fmla="*/ 308133 h 586894"/>
                  <a:gd name="connsiteX39" fmla="*/ 79382 w 337799"/>
                  <a:gd name="connsiteY39" fmla="*/ 300882 h 586894"/>
                  <a:gd name="connsiteX40" fmla="*/ 79382 w 337799"/>
                  <a:gd name="connsiteY40" fmla="*/ 293632 h 586894"/>
                  <a:gd name="connsiteX41" fmla="*/ 79382 w 337799"/>
                  <a:gd name="connsiteY41" fmla="*/ 286160 h 586894"/>
                  <a:gd name="connsiteX42" fmla="*/ 77606 w 337799"/>
                  <a:gd name="connsiteY42" fmla="*/ 278910 h 586894"/>
                  <a:gd name="connsiteX43" fmla="*/ 74129 w 337799"/>
                  <a:gd name="connsiteY43" fmla="*/ 271660 h 586894"/>
                  <a:gd name="connsiteX44" fmla="*/ 72132 w 337799"/>
                  <a:gd name="connsiteY44" fmla="*/ 264410 h 586894"/>
                  <a:gd name="connsiteX45" fmla="*/ 70356 w 337799"/>
                  <a:gd name="connsiteY45" fmla="*/ 257159 h 586894"/>
                  <a:gd name="connsiteX46" fmla="*/ 63106 w 337799"/>
                  <a:gd name="connsiteY46" fmla="*/ 249909 h 586894"/>
                  <a:gd name="connsiteX47" fmla="*/ 61331 w 337799"/>
                  <a:gd name="connsiteY47" fmla="*/ 242437 h 586894"/>
                  <a:gd name="connsiteX48" fmla="*/ 63106 w 337799"/>
                  <a:gd name="connsiteY48" fmla="*/ 235187 h 586894"/>
                  <a:gd name="connsiteX49" fmla="*/ 65104 w 337799"/>
                  <a:gd name="connsiteY49" fmla="*/ 227937 h 586894"/>
                  <a:gd name="connsiteX50" fmla="*/ 72132 w 337799"/>
                  <a:gd name="connsiteY50" fmla="*/ 229934 h 586894"/>
                  <a:gd name="connsiteX51" fmla="*/ 72132 w 337799"/>
                  <a:gd name="connsiteY51" fmla="*/ 222684 h 586894"/>
                  <a:gd name="connsiteX52" fmla="*/ 65104 w 337799"/>
                  <a:gd name="connsiteY52" fmla="*/ 216988 h 586894"/>
                  <a:gd name="connsiteX53" fmla="*/ 67027 w 337799"/>
                  <a:gd name="connsiteY53" fmla="*/ 210625 h 586894"/>
                  <a:gd name="connsiteX54" fmla="*/ 67027 w 337799"/>
                  <a:gd name="connsiteY54" fmla="*/ 203375 h 586894"/>
                  <a:gd name="connsiteX55" fmla="*/ 61774 w 337799"/>
                  <a:gd name="connsiteY55" fmla="*/ 196125 h 586894"/>
                  <a:gd name="connsiteX56" fmla="*/ 54524 w 337799"/>
                  <a:gd name="connsiteY56" fmla="*/ 199602 h 586894"/>
                  <a:gd name="connsiteX57" fmla="*/ 48828 w 337799"/>
                  <a:gd name="connsiteY57" fmla="*/ 192500 h 586894"/>
                  <a:gd name="connsiteX58" fmla="*/ 47052 w 337799"/>
                  <a:gd name="connsiteY58" fmla="*/ 185250 h 586894"/>
                  <a:gd name="connsiteX59" fmla="*/ 47052 w 337799"/>
                  <a:gd name="connsiteY59" fmla="*/ 177999 h 586894"/>
                  <a:gd name="connsiteX60" fmla="*/ 50529 w 337799"/>
                  <a:gd name="connsiteY60" fmla="*/ 170527 h 586894"/>
                  <a:gd name="connsiteX61" fmla="*/ 50529 w 337799"/>
                  <a:gd name="connsiteY61" fmla="*/ 163055 h 586894"/>
                  <a:gd name="connsiteX62" fmla="*/ 48828 w 337799"/>
                  <a:gd name="connsiteY62" fmla="*/ 155879 h 586894"/>
                  <a:gd name="connsiteX63" fmla="*/ 45351 w 337799"/>
                  <a:gd name="connsiteY63" fmla="*/ 148629 h 586894"/>
                  <a:gd name="connsiteX64" fmla="*/ 39654 w 337799"/>
                  <a:gd name="connsiteY64" fmla="*/ 141379 h 586894"/>
                  <a:gd name="connsiteX65" fmla="*/ 36177 w 337799"/>
                  <a:gd name="connsiteY65" fmla="*/ 134128 h 586894"/>
                  <a:gd name="connsiteX66" fmla="*/ 30850 w 337799"/>
                  <a:gd name="connsiteY66" fmla="*/ 127026 h 586894"/>
                  <a:gd name="connsiteX67" fmla="*/ 23378 w 337799"/>
                  <a:gd name="connsiteY67" fmla="*/ 119554 h 586894"/>
                  <a:gd name="connsiteX68" fmla="*/ 21455 w 337799"/>
                  <a:gd name="connsiteY68" fmla="*/ 112304 h 586894"/>
                  <a:gd name="connsiteX69" fmla="*/ 21455 w 337799"/>
                  <a:gd name="connsiteY69" fmla="*/ 105054 h 586894"/>
                  <a:gd name="connsiteX70" fmla="*/ 23452 w 337799"/>
                  <a:gd name="connsiteY70" fmla="*/ 97803 h 586894"/>
                  <a:gd name="connsiteX71" fmla="*/ 30924 w 337799"/>
                  <a:gd name="connsiteY71" fmla="*/ 96028 h 586894"/>
                  <a:gd name="connsiteX72" fmla="*/ 30924 w 337799"/>
                  <a:gd name="connsiteY72" fmla="*/ 88778 h 586894"/>
                  <a:gd name="connsiteX73" fmla="*/ 30924 w 337799"/>
                  <a:gd name="connsiteY73" fmla="*/ 81528 h 586894"/>
                  <a:gd name="connsiteX74" fmla="*/ 23452 w 337799"/>
                  <a:gd name="connsiteY74" fmla="*/ 74277 h 586894"/>
                  <a:gd name="connsiteX75" fmla="*/ 17977 w 337799"/>
                  <a:gd name="connsiteY75" fmla="*/ 67027 h 586894"/>
                  <a:gd name="connsiteX76" fmla="*/ 16202 w 337799"/>
                  <a:gd name="connsiteY76" fmla="*/ 59777 h 586894"/>
                  <a:gd name="connsiteX77" fmla="*/ 14204 w 337799"/>
                  <a:gd name="connsiteY77" fmla="*/ 52527 h 586894"/>
                  <a:gd name="connsiteX78" fmla="*/ 12725 w 337799"/>
                  <a:gd name="connsiteY78" fmla="*/ 43353 h 586894"/>
                  <a:gd name="connsiteX79" fmla="*/ 10727 w 337799"/>
                  <a:gd name="connsiteY79" fmla="*/ 36103 h 586894"/>
                  <a:gd name="connsiteX80" fmla="*/ 7028 w 337799"/>
                  <a:gd name="connsiteY80" fmla="*/ 28853 h 586894"/>
                  <a:gd name="connsiteX81" fmla="*/ 5253 w 337799"/>
                  <a:gd name="connsiteY81" fmla="*/ 21455 h 586894"/>
                  <a:gd name="connsiteX82" fmla="*/ 1776 w 337799"/>
                  <a:gd name="connsiteY82" fmla="*/ 14204 h 586894"/>
                  <a:gd name="connsiteX83" fmla="*/ 0 w 337799"/>
                  <a:gd name="connsiteY83" fmla="*/ 7028 h 586894"/>
                  <a:gd name="connsiteX84" fmla="*/ 0 w 337799"/>
                  <a:gd name="connsiteY84" fmla="*/ 0 h 586894"/>
                  <a:gd name="connsiteX85" fmla="*/ 214176 w 337799"/>
                  <a:gd name="connsiteY85" fmla="*/ 12725 h 586894"/>
                  <a:gd name="connsiteX86" fmla="*/ 219873 w 337799"/>
                  <a:gd name="connsiteY86" fmla="*/ 19975 h 586894"/>
                  <a:gd name="connsiteX87" fmla="*/ 219873 w 337799"/>
                  <a:gd name="connsiteY87" fmla="*/ 27151 h 586894"/>
                  <a:gd name="connsiteX88" fmla="*/ 214176 w 337799"/>
                  <a:gd name="connsiteY88" fmla="*/ 34401 h 586894"/>
                  <a:gd name="connsiteX89" fmla="*/ 208923 w 337799"/>
                  <a:gd name="connsiteY89" fmla="*/ 41652 h 586894"/>
                  <a:gd name="connsiteX90" fmla="*/ 201673 w 337799"/>
                  <a:gd name="connsiteY90" fmla="*/ 43427 h 586894"/>
                  <a:gd name="connsiteX91" fmla="*/ 192722 w 337799"/>
                  <a:gd name="connsiteY91" fmla="*/ 52601 h 586894"/>
                  <a:gd name="connsiteX92" fmla="*/ 187025 w 337799"/>
                  <a:gd name="connsiteY92" fmla="*/ 59851 h 586894"/>
                  <a:gd name="connsiteX93" fmla="*/ 187025 w 337799"/>
                  <a:gd name="connsiteY93" fmla="*/ 67101 h 586894"/>
                  <a:gd name="connsiteX94" fmla="*/ 185249 w 337799"/>
                  <a:gd name="connsiteY94" fmla="*/ 74573 h 586894"/>
                  <a:gd name="connsiteX95" fmla="*/ 185249 w 337799"/>
                  <a:gd name="connsiteY95" fmla="*/ 81823 h 586894"/>
                  <a:gd name="connsiteX96" fmla="*/ 179775 w 337799"/>
                  <a:gd name="connsiteY96" fmla="*/ 89074 h 586894"/>
                  <a:gd name="connsiteX97" fmla="*/ 176076 w 337799"/>
                  <a:gd name="connsiteY97" fmla="*/ 96324 h 586894"/>
                  <a:gd name="connsiteX98" fmla="*/ 181772 w 337799"/>
                  <a:gd name="connsiteY98" fmla="*/ 103574 h 586894"/>
                  <a:gd name="connsiteX99" fmla="*/ 189022 w 337799"/>
                  <a:gd name="connsiteY99" fmla="*/ 109049 h 586894"/>
                  <a:gd name="connsiteX100" fmla="*/ 192722 w 337799"/>
                  <a:gd name="connsiteY100" fmla="*/ 116299 h 586894"/>
                  <a:gd name="connsiteX101" fmla="*/ 194275 w 337799"/>
                  <a:gd name="connsiteY101" fmla="*/ 123549 h 586894"/>
                  <a:gd name="connsiteX102" fmla="*/ 192722 w 337799"/>
                  <a:gd name="connsiteY102" fmla="*/ 130799 h 586894"/>
                  <a:gd name="connsiteX103" fmla="*/ 190724 w 337799"/>
                  <a:gd name="connsiteY103" fmla="*/ 138049 h 586894"/>
                  <a:gd name="connsiteX104" fmla="*/ 185249 w 337799"/>
                  <a:gd name="connsiteY104" fmla="*/ 145300 h 586894"/>
                  <a:gd name="connsiteX105" fmla="*/ 181772 w 337799"/>
                  <a:gd name="connsiteY105" fmla="*/ 152772 h 586894"/>
                  <a:gd name="connsiteX106" fmla="*/ 185249 w 337799"/>
                  <a:gd name="connsiteY106" fmla="*/ 160022 h 586894"/>
                  <a:gd name="connsiteX107" fmla="*/ 185249 w 337799"/>
                  <a:gd name="connsiteY107" fmla="*/ 167272 h 586894"/>
                  <a:gd name="connsiteX108" fmla="*/ 183474 w 337799"/>
                  <a:gd name="connsiteY108" fmla="*/ 174522 h 586894"/>
                  <a:gd name="connsiteX109" fmla="*/ 181698 w 337799"/>
                  <a:gd name="connsiteY109" fmla="*/ 181772 h 586894"/>
                  <a:gd name="connsiteX110" fmla="*/ 181698 w 337799"/>
                  <a:gd name="connsiteY110" fmla="*/ 189245 h 586894"/>
                  <a:gd name="connsiteX111" fmla="*/ 183474 w 337799"/>
                  <a:gd name="connsiteY111" fmla="*/ 196495 h 586894"/>
                  <a:gd name="connsiteX112" fmla="*/ 185249 w 337799"/>
                  <a:gd name="connsiteY112" fmla="*/ 203227 h 586894"/>
                  <a:gd name="connsiteX113" fmla="*/ 192722 w 337799"/>
                  <a:gd name="connsiteY113" fmla="*/ 210477 h 586894"/>
                  <a:gd name="connsiteX114" fmla="*/ 194275 w 337799"/>
                  <a:gd name="connsiteY114" fmla="*/ 219651 h 586894"/>
                  <a:gd name="connsiteX115" fmla="*/ 190798 w 337799"/>
                  <a:gd name="connsiteY115" fmla="*/ 226901 h 586894"/>
                  <a:gd name="connsiteX116" fmla="*/ 187099 w 337799"/>
                  <a:gd name="connsiteY116" fmla="*/ 234151 h 586894"/>
                  <a:gd name="connsiteX117" fmla="*/ 187099 w 337799"/>
                  <a:gd name="connsiteY117" fmla="*/ 241623 h 586894"/>
                  <a:gd name="connsiteX118" fmla="*/ 190798 w 337799"/>
                  <a:gd name="connsiteY118" fmla="*/ 248874 h 586894"/>
                  <a:gd name="connsiteX119" fmla="*/ 192796 w 337799"/>
                  <a:gd name="connsiteY119" fmla="*/ 256124 h 586894"/>
                  <a:gd name="connsiteX120" fmla="*/ 190798 w 337799"/>
                  <a:gd name="connsiteY120" fmla="*/ 276025 h 586894"/>
                  <a:gd name="connsiteX121" fmla="*/ 189022 w 337799"/>
                  <a:gd name="connsiteY121" fmla="*/ 283275 h 586894"/>
                  <a:gd name="connsiteX122" fmla="*/ 187025 w 337799"/>
                  <a:gd name="connsiteY122" fmla="*/ 290525 h 586894"/>
                  <a:gd name="connsiteX123" fmla="*/ 187025 w 337799"/>
                  <a:gd name="connsiteY123" fmla="*/ 297775 h 586894"/>
                  <a:gd name="connsiteX124" fmla="*/ 189022 w 337799"/>
                  <a:gd name="connsiteY124" fmla="*/ 305025 h 586894"/>
                  <a:gd name="connsiteX125" fmla="*/ 189022 w 337799"/>
                  <a:gd name="connsiteY125" fmla="*/ 312498 h 586894"/>
                  <a:gd name="connsiteX126" fmla="*/ 189022 w 337799"/>
                  <a:gd name="connsiteY126" fmla="*/ 319970 h 586894"/>
                  <a:gd name="connsiteX127" fmla="*/ 194275 w 337799"/>
                  <a:gd name="connsiteY127" fmla="*/ 327220 h 586894"/>
                  <a:gd name="connsiteX128" fmla="*/ 196273 w 337799"/>
                  <a:gd name="connsiteY128" fmla="*/ 334470 h 586894"/>
                  <a:gd name="connsiteX129" fmla="*/ 196273 w 337799"/>
                  <a:gd name="connsiteY129" fmla="*/ 341720 h 586894"/>
                  <a:gd name="connsiteX130" fmla="*/ 201747 w 337799"/>
                  <a:gd name="connsiteY130" fmla="*/ 349192 h 586894"/>
                  <a:gd name="connsiteX131" fmla="*/ 208997 w 337799"/>
                  <a:gd name="connsiteY131" fmla="*/ 356443 h 586894"/>
                  <a:gd name="connsiteX132" fmla="*/ 216248 w 337799"/>
                  <a:gd name="connsiteY132" fmla="*/ 361695 h 586894"/>
                  <a:gd name="connsiteX133" fmla="*/ 223498 w 337799"/>
                  <a:gd name="connsiteY133" fmla="*/ 367392 h 586894"/>
                  <a:gd name="connsiteX134" fmla="*/ 228750 w 337799"/>
                  <a:gd name="connsiteY134" fmla="*/ 374642 h 586894"/>
                  <a:gd name="connsiteX135" fmla="*/ 234447 w 337799"/>
                  <a:gd name="connsiteY135" fmla="*/ 381892 h 586894"/>
                  <a:gd name="connsiteX136" fmla="*/ 239700 w 337799"/>
                  <a:gd name="connsiteY136" fmla="*/ 388920 h 586894"/>
                  <a:gd name="connsiteX137" fmla="*/ 246950 w 337799"/>
                  <a:gd name="connsiteY137" fmla="*/ 396171 h 586894"/>
                  <a:gd name="connsiteX138" fmla="*/ 250649 w 337799"/>
                  <a:gd name="connsiteY138" fmla="*/ 403421 h 586894"/>
                  <a:gd name="connsiteX139" fmla="*/ 254348 w 337799"/>
                  <a:gd name="connsiteY139" fmla="*/ 410893 h 586894"/>
                  <a:gd name="connsiteX140" fmla="*/ 259823 w 337799"/>
                  <a:gd name="connsiteY140" fmla="*/ 418143 h 586894"/>
                  <a:gd name="connsiteX141" fmla="*/ 267073 w 337799"/>
                  <a:gd name="connsiteY141" fmla="*/ 421620 h 586894"/>
                  <a:gd name="connsiteX142" fmla="*/ 268848 w 337799"/>
                  <a:gd name="connsiteY142" fmla="*/ 428870 h 586894"/>
                  <a:gd name="connsiteX143" fmla="*/ 268848 w 337799"/>
                  <a:gd name="connsiteY143" fmla="*/ 436342 h 586894"/>
                  <a:gd name="connsiteX144" fmla="*/ 270846 w 337799"/>
                  <a:gd name="connsiteY144" fmla="*/ 443593 h 586894"/>
                  <a:gd name="connsiteX145" fmla="*/ 272621 w 337799"/>
                  <a:gd name="connsiteY145" fmla="*/ 450843 h 586894"/>
                  <a:gd name="connsiteX146" fmla="*/ 272621 w 337799"/>
                  <a:gd name="connsiteY146" fmla="*/ 458093 h 586894"/>
                  <a:gd name="connsiteX147" fmla="*/ 272621 w 337799"/>
                  <a:gd name="connsiteY147" fmla="*/ 465343 h 586894"/>
                  <a:gd name="connsiteX148" fmla="*/ 276099 w 337799"/>
                  <a:gd name="connsiteY148" fmla="*/ 472815 h 586894"/>
                  <a:gd name="connsiteX149" fmla="*/ 279798 w 337799"/>
                  <a:gd name="connsiteY149" fmla="*/ 465343 h 586894"/>
                  <a:gd name="connsiteX150" fmla="*/ 287048 w 337799"/>
                  <a:gd name="connsiteY150" fmla="*/ 465343 h 586894"/>
                  <a:gd name="connsiteX151" fmla="*/ 289045 w 337799"/>
                  <a:gd name="connsiteY151" fmla="*/ 472815 h 586894"/>
                  <a:gd name="connsiteX152" fmla="*/ 289045 w 337799"/>
                  <a:gd name="connsiteY152" fmla="*/ 480065 h 586894"/>
                  <a:gd name="connsiteX153" fmla="*/ 292522 w 337799"/>
                  <a:gd name="connsiteY153" fmla="*/ 487316 h 586894"/>
                  <a:gd name="connsiteX154" fmla="*/ 299995 w 337799"/>
                  <a:gd name="connsiteY154" fmla="*/ 483617 h 586894"/>
                  <a:gd name="connsiteX155" fmla="*/ 307023 w 337799"/>
                  <a:gd name="connsiteY155" fmla="*/ 486576 h 586894"/>
                  <a:gd name="connsiteX156" fmla="*/ 307023 w 337799"/>
                  <a:gd name="connsiteY156" fmla="*/ 493826 h 586894"/>
                  <a:gd name="connsiteX157" fmla="*/ 307023 w 337799"/>
                  <a:gd name="connsiteY157" fmla="*/ 501076 h 586894"/>
                  <a:gd name="connsiteX158" fmla="*/ 308798 w 337799"/>
                  <a:gd name="connsiteY158" fmla="*/ 508326 h 586894"/>
                  <a:gd name="connsiteX159" fmla="*/ 308798 w 337799"/>
                  <a:gd name="connsiteY159" fmla="*/ 515799 h 586894"/>
                  <a:gd name="connsiteX160" fmla="*/ 310574 w 337799"/>
                  <a:gd name="connsiteY160" fmla="*/ 523049 h 586894"/>
                  <a:gd name="connsiteX161" fmla="*/ 316049 w 337799"/>
                  <a:gd name="connsiteY161" fmla="*/ 530299 h 586894"/>
                  <a:gd name="connsiteX162" fmla="*/ 321523 w 337799"/>
                  <a:gd name="connsiteY162" fmla="*/ 537549 h 586894"/>
                  <a:gd name="connsiteX163" fmla="*/ 334248 w 337799"/>
                  <a:gd name="connsiteY163" fmla="*/ 537549 h 586894"/>
                  <a:gd name="connsiteX164" fmla="*/ 336245 w 337799"/>
                  <a:gd name="connsiteY164" fmla="*/ 544799 h 586894"/>
                  <a:gd name="connsiteX165" fmla="*/ 336245 w 337799"/>
                  <a:gd name="connsiteY165" fmla="*/ 552271 h 586894"/>
                  <a:gd name="connsiteX166" fmla="*/ 336245 w 337799"/>
                  <a:gd name="connsiteY166" fmla="*/ 559522 h 586894"/>
                  <a:gd name="connsiteX167" fmla="*/ 336245 w 337799"/>
                  <a:gd name="connsiteY167" fmla="*/ 568695 h 586894"/>
                  <a:gd name="connsiteX168" fmla="*/ 336245 w 337799"/>
                  <a:gd name="connsiteY168" fmla="*/ 575945 h 586894"/>
                  <a:gd name="connsiteX169" fmla="*/ 337799 w 337799"/>
                  <a:gd name="connsiteY169" fmla="*/ 583196 h 586894"/>
                  <a:gd name="connsiteX170" fmla="*/ 336319 w 337799"/>
                  <a:gd name="connsiteY170" fmla="*/ 586895 h 58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337799" h="586894">
                    <a:moveTo>
                      <a:pt x="336319" y="586895"/>
                    </a:moveTo>
                    <a:lnTo>
                      <a:pt x="205150" y="572024"/>
                    </a:lnTo>
                    <a:lnTo>
                      <a:pt x="208849" y="564774"/>
                    </a:lnTo>
                    <a:lnTo>
                      <a:pt x="214102" y="557524"/>
                    </a:lnTo>
                    <a:lnTo>
                      <a:pt x="214102" y="550274"/>
                    </a:lnTo>
                    <a:lnTo>
                      <a:pt x="214102" y="543024"/>
                    </a:lnTo>
                    <a:lnTo>
                      <a:pt x="217801" y="535552"/>
                    </a:lnTo>
                    <a:lnTo>
                      <a:pt x="217801" y="528301"/>
                    </a:lnTo>
                    <a:lnTo>
                      <a:pt x="217801" y="521051"/>
                    </a:lnTo>
                    <a:lnTo>
                      <a:pt x="217801" y="513949"/>
                    </a:lnTo>
                    <a:lnTo>
                      <a:pt x="217801" y="506699"/>
                    </a:lnTo>
                    <a:lnTo>
                      <a:pt x="212327" y="499449"/>
                    </a:lnTo>
                    <a:lnTo>
                      <a:pt x="205076" y="493974"/>
                    </a:lnTo>
                    <a:lnTo>
                      <a:pt x="197826" y="488499"/>
                    </a:lnTo>
                    <a:lnTo>
                      <a:pt x="192574" y="481249"/>
                    </a:lnTo>
                    <a:lnTo>
                      <a:pt x="188875" y="473777"/>
                    </a:lnTo>
                    <a:lnTo>
                      <a:pt x="185175" y="466527"/>
                    </a:lnTo>
                    <a:lnTo>
                      <a:pt x="181698" y="459277"/>
                    </a:lnTo>
                    <a:lnTo>
                      <a:pt x="177999" y="452027"/>
                    </a:lnTo>
                    <a:lnTo>
                      <a:pt x="176002" y="444776"/>
                    </a:lnTo>
                    <a:lnTo>
                      <a:pt x="174226" y="437304"/>
                    </a:lnTo>
                    <a:lnTo>
                      <a:pt x="166754" y="430054"/>
                    </a:lnTo>
                    <a:lnTo>
                      <a:pt x="159504" y="422804"/>
                    </a:lnTo>
                    <a:lnTo>
                      <a:pt x="154251" y="411855"/>
                    </a:lnTo>
                    <a:lnTo>
                      <a:pt x="148555" y="404604"/>
                    </a:lnTo>
                    <a:lnTo>
                      <a:pt x="141304" y="399130"/>
                    </a:lnTo>
                    <a:lnTo>
                      <a:pt x="134054" y="395431"/>
                    </a:lnTo>
                    <a:lnTo>
                      <a:pt x="126804" y="388181"/>
                    </a:lnTo>
                    <a:lnTo>
                      <a:pt x="119554" y="382928"/>
                    </a:lnTo>
                    <a:lnTo>
                      <a:pt x="112082" y="375456"/>
                    </a:lnTo>
                    <a:lnTo>
                      <a:pt x="104832" y="371979"/>
                    </a:lnTo>
                    <a:lnTo>
                      <a:pt x="97581" y="364728"/>
                    </a:lnTo>
                    <a:lnTo>
                      <a:pt x="90331" y="359032"/>
                    </a:lnTo>
                    <a:lnTo>
                      <a:pt x="86632" y="351782"/>
                    </a:lnTo>
                    <a:lnTo>
                      <a:pt x="81380" y="344532"/>
                    </a:lnTo>
                    <a:lnTo>
                      <a:pt x="81380" y="337281"/>
                    </a:lnTo>
                    <a:lnTo>
                      <a:pt x="79382" y="322633"/>
                    </a:lnTo>
                    <a:lnTo>
                      <a:pt x="79382" y="315383"/>
                    </a:lnTo>
                    <a:lnTo>
                      <a:pt x="79382" y="308133"/>
                    </a:lnTo>
                    <a:lnTo>
                      <a:pt x="79382" y="300882"/>
                    </a:lnTo>
                    <a:lnTo>
                      <a:pt x="79382" y="293632"/>
                    </a:lnTo>
                    <a:lnTo>
                      <a:pt x="79382" y="286160"/>
                    </a:lnTo>
                    <a:lnTo>
                      <a:pt x="77606" y="278910"/>
                    </a:lnTo>
                    <a:lnTo>
                      <a:pt x="74129" y="271660"/>
                    </a:lnTo>
                    <a:lnTo>
                      <a:pt x="72132" y="264410"/>
                    </a:lnTo>
                    <a:lnTo>
                      <a:pt x="70356" y="257159"/>
                    </a:lnTo>
                    <a:lnTo>
                      <a:pt x="63106" y="249909"/>
                    </a:lnTo>
                    <a:lnTo>
                      <a:pt x="61331" y="242437"/>
                    </a:lnTo>
                    <a:lnTo>
                      <a:pt x="63106" y="235187"/>
                    </a:lnTo>
                    <a:lnTo>
                      <a:pt x="65104" y="227937"/>
                    </a:lnTo>
                    <a:lnTo>
                      <a:pt x="72132" y="229934"/>
                    </a:lnTo>
                    <a:lnTo>
                      <a:pt x="72132" y="222684"/>
                    </a:lnTo>
                    <a:lnTo>
                      <a:pt x="65104" y="216988"/>
                    </a:lnTo>
                    <a:lnTo>
                      <a:pt x="67027" y="210625"/>
                    </a:lnTo>
                    <a:lnTo>
                      <a:pt x="67027" y="203375"/>
                    </a:lnTo>
                    <a:lnTo>
                      <a:pt x="61774" y="196125"/>
                    </a:lnTo>
                    <a:lnTo>
                      <a:pt x="54524" y="199602"/>
                    </a:lnTo>
                    <a:lnTo>
                      <a:pt x="48828" y="192500"/>
                    </a:lnTo>
                    <a:lnTo>
                      <a:pt x="47052" y="185250"/>
                    </a:lnTo>
                    <a:lnTo>
                      <a:pt x="47052" y="177999"/>
                    </a:lnTo>
                    <a:lnTo>
                      <a:pt x="50529" y="170527"/>
                    </a:lnTo>
                    <a:lnTo>
                      <a:pt x="50529" y="163055"/>
                    </a:lnTo>
                    <a:lnTo>
                      <a:pt x="48828" y="155879"/>
                    </a:lnTo>
                    <a:lnTo>
                      <a:pt x="45351" y="148629"/>
                    </a:lnTo>
                    <a:lnTo>
                      <a:pt x="39654" y="141379"/>
                    </a:lnTo>
                    <a:lnTo>
                      <a:pt x="36177" y="134128"/>
                    </a:lnTo>
                    <a:lnTo>
                      <a:pt x="30850" y="127026"/>
                    </a:lnTo>
                    <a:lnTo>
                      <a:pt x="23378" y="119554"/>
                    </a:lnTo>
                    <a:lnTo>
                      <a:pt x="21455" y="112304"/>
                    </a:lnTo>
                    <a:lnTo>
                      <a:pt x="21455" y="105054"/>
                    </a:lnTo>
                    <a:lnTo>
                      <a:pt x="23452" y="97803"/>
                    </a:lnTo>
                    <a:lnTo>
                      <a:pt x="30924" y="96028"/>
                    </a:lnTo>
                    <a:lnTo>
                      <a:pt x="30924" y="88778"/>
                    </a:lnTo>
                    <a:lnTo>
                      <a:pt x="30924" y="81528"/>
                    </a:lnTo>
                    <a:lnTo>
                      <a:pt x="23452" y="74277"/>
                    </a:lnTo>
                    <a:lnTo>
                      <a:pt x="17977" y="67027"/>
                    </a:lnTo>
                    <a:lnTo>
                      <a:pt x="16202" y="59777"/>
                    </a:lnTo>
                    <a:lnTo>
                      <a:pt x="14204" y="52527"/>
                    </a:lnTo>
                    <a:lnTo>
                      <a:pt x="12725" y="43353"/>
                    </a:lnTo>
                    <a:lnTo>
                      <a:pt x="10727" y="36103"/>
                    </a:lnTo>
                    <a:lnTo>
                      <a:pt x="7028" y="28853"/>
                    </a:lnTo>
                    <a:lnTo>
                      <a:pt x="5253" y="21455"/>
                    </a:lnTo>
                    <a:lnTo>
                      <a:pt x="1776" y="14204"/>
                    </a:lnTo>
                    <a:lnTo>
                      <a:pt x="0" y="7028"/>
                    </a:lnTo>
                    <a:lnTo>
                      <a:pt x="0" y="0"/>
                    </a:lnTo>
                    <a:lnTo>
                      <a:pt x="214176" y="12725"/>
                    </a:lnTo>
                    <a:lnTo>
                      <a:pt x="219873" y="19975"/>
                    </a:lnTo>
                    <a:lnTo>
                      <a:pt x="219873" y="27151"/>
                    </a:lnTo>
                    <a:lnTo>
                      <a:pt x="214176" y="34401"/>
                    </a:lnTo>
                    <a:lnTo>
                      <a:pt x="208923" y="41652"/>
                    </a:lnTo>
                    <a:lnTo>
                      <a:pt x="201673" y="43427"/>
                    </a:lnTo>
                    <a:lnTo>
                      <a:pt x="192722" y="52601"/>
                    </a:lnTo>
                    <a:lnTo>
                      <a:pt x="187025" y="59851"/>
                    </a:lnTo>
                    <a:lnTo>
                      <a:pt x="187025" y="67101"/>
                    </a:lnTo>
                    <a:lnTo>
                      <a:pt x="185249" y="74573"/>
                    </a:lnTo>
                    <a:lnTo>
                      <a:pt x="185249" y="81823"/>
                    </a:lnTo>
                    <a:lnTo>
                      <a:pt x="179775" y="89074"/>
                    </a:lnTo>
                    <a:lnTo>
                      <a:pt x="176076" y="96324"/>
                    </a:lnTo>
                    <a:lnTo>
                      <a:pt x="181772" y="103574"/>
                    </a:lnTo>
                    <a:lnTo>
                      <a:pt x="189022" y="109049"/>
                    </a:lnTo>
                    <a:lnTo>
                      <a:pt x="192722" y="116299"/>
                    </a:lnTo>
                    <a:lnTo>
                      <a:pt x="194275" y="123549"/>
                    </a:lnTo>
                    <a:lnTo>
                      <a:pt x="192722" y="130799"/>
                    </a:lnTo>
                    <a:lnTo>
                      <a:pt x="190724" y="138049"/>
                    </a:lnTo>
                    <a:lnTo>
                      <a:pt x="185249" y="145300"/>
                    </a:lnTo>
                    <a:lnTo>
                      <a:pt x="181772" y="152772"/>
                    </a:lnTo>
                    <a:lnTo>
                      <a:pt x="185249" y="160022"/>
                    </a:lnTo>
                    <a:lnTo>
                      <a:pt x="185249" y="167272"/>
                    </a:lnTo>
                    <a:lnTo>
                      <a:pt x="183474" y="174522"/>
                    </a:lnTo>
                    <a:lnTo>
                      <a:pt x="181698" y="181772"/>
                    </a:lnTo>
                    <a:lnTo>
                      <a:pt x="181698" y="189245"/>
                    </a:lnTo>
                    <a:lnTo>
                      <a:pt x="183474" y="196495"/>
                    </a:lnTo>
                    <a:lnTo>
                      <a:pt x="185249" y="203227"/>
                    </a:lnTo>
                    <a:lnTo>
                      <a:pt x="192722" y="210477"/>
                    </a:lnTo>
                    <a:lnTo>
                      <a:pt x="194275" y="219651"/>
                    </a:lnTo>
                    <a:lnTo>
                      <a:pt x="190798" y="226901"/>
                    </a:lnTo>
                    <a:lnTo>
                      <a:pt x="187099" y="234151"/>
                    </a:lnTo>
                    <a:lnTo>
                      <a:pt x="187099" y="241623"/>
                    </a:lnTo>
                    <a:lnTo>
                      <a:pt x="190798" y="248874"/>
                    </a:lnTo>
                    <a:lnTo>
                      <a:pt x="192796" y="256124"/>
                    </a:lnTo>
                    <a:lnTo>
                      <a:pt x="190798" y="276025"/>
                    </a:lnTo>
                    <a:lnTo>
                      <a:pt x="189022" y="283275"/>
                    </a:lnTo>
                    <a:lnTo>
                      <a:pt x="187025" y="290525"/>
                    </a:lnTo>
                    <a:lnTo>
                      <a:pt x="187025" y="297775"/>
                    </a:lnTo>
                    <a:lnTo>
                      <a:pt x="189022" y="305025"/>
                    </a:lnTo>
                    <a:lnTo>
                      <a:pt x="189022" y="312498"/>
                    </a:lnTo>
                    <a:lnTo>
                      <a:pt x="189022" y="319970"/>
                    </a:lnTo>
                    <a:lnTo>
                      <a:pt x="194275" y="327220"/>
                    </a:lnTo>
                    <a:lnTo>
                      <a:pt x="196273" y="334470"/>
                    </a:lnTo>
                    <a:lnTo>
                      <a:pt x="196273" y="341720"/>
                    </a:lnTo>
                    <a:lnTo>
                      <a:pt x="201747" y="349192"/>
                    </a:lnTo>
                    <a:lnTo>
                      <a:pt x="208997" y="356443"/>
                    </a:lnTo>
                    <a:lnTo>
                      <a:pt x="216248" y="361695"/>
                    </a:lnTo>
                    <a:lnTo>
                      <a:pt x="223498" y="367392"/>
                    </a:lnTo>
                    <a:lnTo>
                      <a:pt x="228750" y="374642"/>
                    </a:lnTo>
                    <a:lnTo>
                      <a:pt x="234447" y="381892"/>
                    </a:lnTo>
                    <a:lnTo>
                      <a:pt x="239700" y="388920"/>
                    </a:lnTo>
                    <a:lnTo>
                      <a:pt x="246950" y="396171"/>
                    </a:lnTo>
                    <a:lnTo>
                      <a:pt x="250649" y="403421"/>
                    </a:lnTo>
                    <a:lnTo>
                      <a:pt x="254348" y="410893"/>
                    </a:lnTo>
                    <a:lnTo>
                      <a:pt x="259823" y="418143"/>
                    </a:lnTo>
                    <a:lnTo>
                      <a:pt x="267073" y="421620"/>
                    </a:lnTo>
                    <a:lnTo>
                      <a:pt x="268848" y="428870"/>
                    </a:lnTo>
                    <a:lnTo>
                      <a:pt x="268848" y="436342"/>
                    </a:lnTo>
                    <a:lnTo>
                      <a:pt x="270846" y="443593"/>
                    </a:lnTo>
                    <a:lnTo>
                      <a:pt x="272621" y="450843"/>
                    </a:lnTo>
                    <a:lnTo>
                      <a:pt x="272621" y="458093"/>
                    </a:lnTo>
                    <a:lnTo>
                      <a:pt x="272621" y="465343"/>
                    </a:lnTo>
                    <a:lnTo>
                      <a:pt x="276099" y="472815"/>
                    </a:lnTo>
                    <a:lnTo>
                      <a:pt x="279798" y="465343"/>
                    </a:lnTo>
                    <a:lnTo>
                      <a:pt x="287048" y="465343"/>
                    </a:lnTo>
                    <a:lnTo>
                      <a:pt x="289045" y="472815"/>
                    </a:lnTo>
                    <a:lnTo>
                      <a:pt x="289045" y="480065"/>
                    </a:lnTo>
                    <a:lnTo>
                      <a:pt x="292522" y="487316"/>
                    </a:lnTo>
                    <a:lnTo>
                      <a:pt x="299995" y="483617"/>
                    </a:lnTo>
                    <a:lnTo>
                      <a:pt x="307023" y="486576"/>
                    </a:lnTo>
                    <a:lnTo>
                      <a:pt x="307023" y="493826"/>
                    </a:lnTo>
                    <a:lnTo>
                      <a:pt x="307023" y="501076"/>
                    </a:lnTo>
                    <a:lnTo>
                      <a:pt x="308798" y="508326"/>
                    </a:lnTo>
                    <a:lnTo>
                      <a:pt x="308798" y="515799"/>
                    </a:lnTo>
                    <a:lnTo>
                      <a:pt x="310574" y="523049"/>
                    </a:lnTo>
                    <a:lnTo>
                      <a:pt x="316049" y="530299"/>
                    </a:lnTo>
                    <a:lnTo>
                      <a:pt x="321523" y="537549"/>
                    </a:lnTo>
                    <a:lnTo>
                      <a:pt x="334248" y="537549"/>
                    </a:lnTo>
                    <a:lnTo>
                      <a:pt x="336245" y="544799"/>
                    </a:lnTo>
                    <a:lnTo>
                      <a:pt x="336245" y="552271"/>
                    </a:lnTo>
                    <a:lnTo>
                      <a:pt x="336245" y="559522"/>
                    </a:lnTo>
                    <a:lnTo>
                      <a:pt x="336245" y="568695"/>
                    </a:lnTo>
                    <a:lnTo>
                      <a:pt x="336245" y="575945"/>
                    </a:lnTo>
                    <a:lnTo>
                      <a:pt x="337799" y="583196"/>
                    </a:lnTo>
                    <a:lnTo>
                      <a:pt x="336319" y="586895"/>
                    </a:lnTo>
                  </a:path>
                </a:pathLst>
              </a:custGeom>
              <a:solidFill>
                <a:srgbClr val="2C7666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6" name="Forma libre: forma 145">
                <a:extLst>
                  <a:ext uri="{FF2B5EF4-FFF2-40B4-BE49-F238E27FC236}">
                    <a16:creationId xmlns:a16="http://schemas.microsoft.com/office/drawing/2014/main" id="{DD9DD867-792A-4BA1-814F-CA4BB82DE1E2}"/>
                  </a:ext>
                </a:extLst>
              </p:cNvPr>
              <p:cNvSpPr/>
              <p:nvPr/>
            </p:nvSpPr>
            <p:spPr>
              <a:xfrm>
                <a:off x="324221" y="3321772"/>
                <a:ext cx="510841" cy="669014"/>
              </a:xfrm>
              <a:custGeom>
                <a:avLst/>
                <a:gdLst>
                  <a:gd name="connsiteX0" fmla="*/ 229046 w 510841"/>
                  <a:gd name="connsiteY0" fmla="*/ 25672 h 669014"/>
                  <a:gd name="connsiteX1" fmla="*/ 227493 w 510841"/>
                  <a:gd name="connsiteY1" fmla="*/ 34623 h 669014"/>
                  <a:gd name="connsiteX2" fmla="*/ 227493 w 510841"/>
                  <a:gd name="connsiteY2" fmla="*/ 42095 h 669014"/>
                  <a:gd name="connsiteX3" fmla="*/ 230970 w 510841"/>
                  <a:gd name="connsiteY3" fmla="*/ 49346 h 669014"/>
                  <a:gd name="connsiteX4" fmla="*/ 238220 w 510841"/>
                  <a:gd name="connsiteY4" fmla="*/ 51343 h 669014"/>
                  <a:gd name="connsiteX5" fmla="*/ 260119 w 510841"/>
                  <a:gd name="connsiteY5" fmla="*/ 75017 h 669014"/>
                  <a:gd name="connsiteX6" fmla="*/ 263818 w 510841"/>
                  <a:gd name="connsiteY6" fmla="*/ 82267 h 669014"/>
                  <a:gd name="connsiteX7" fmla="*/ 263818 w 510841"/>
                  <a:gd name="connsiteY7" fmla="*/ 89296 h 669014"/>
                  <a:gd name="connsiteX8" fmla="*/ 265371 w 510841"/>
                  <a:gd name="connsiteY8" fmla="*/ 96546 h 669014"/>
                  <a:gd name="connsiteX9" fmla="*/ 269070 w 510841"/>
                  <a:gd name="connsiteY9" fmla="*/ 104018 h 669014"/>
                  <a:gd name="connsiteX10" fmla="*/ 269070 w 510841"/>
                  <a:gd name="connsiteY10" fmla="*/ 111268 h 669014"/>
                  <a:gd name="connsiteX11" fmla="*/ 271068 w 510841"/>
                  <a:gd name="connsiteY11" fmla="*/ 118518 h 669014"/>
                  <a:gd name="connsiteX12" fmla="*/ 276321 w 510841"/>
                  <a:gd name="connsiteY12" fmla="*/ 125768 h 669014"/>
                  <a:gd name="connsiteX13" fmla="*/ 283571 w 510841"/>
                  <a:gd name="connsiteY13" fmla="*/ 129468 h 669014"/>
                  <a:gd name="connsiteX14" fmla="*/ 292744 w 510841"/>
                  <a:gd name="connsiteY14" fmla="*/ 132945 h 669014"/>
                  <a:gd name="connsiteX15" fmla="*/ 292744 w 510841"/>
                  <a:gd name="connsiteY15" fmla="*/ 140195 h 669014"/>
                  <a:gd name="connsiteX16" fmla="*/ 285494 w 510841"/>
                  <a:gd name="connsiteY16" fmla="*/ 140195 h 669014"/>
                  <a:gd name="connsiteX17" fmla="*/ 285494 w 510841"/>
                  <a:gd name="connsiteY17" fmla="*/ 147667 h 669014"/>
                  <a:gd name="connsiteX18" fmla="*/ 290969 w 510841"/>
                  <a:gd name="connsiteY18" fmla="*/ 154917 h 669014"/>
                  <a:gd name="connsiteX19" fmla="*/ 294446 w 510841"/>
                  <a:gd name="connsiteY19" fmla="*/ 162167 h 669014"/>
                  <a:gd name="connsiteX20" fmla="*/ 296443 w 510841"/>
                  <a:gd name="connsiteY20" fmla="*/ 169417 h 669014"/>
                  <a:gd name="connsiteX21" fmla="*/ 290969 w 510841"/>
                  <a:gd name="connsiteY21" fmla="*/ 176668 h 669014"/>
                  <a:gd name="connsiteX22" fmla="*/ 289193 w 510841"/>
                  <a:gd name="connsiteY22" fmla="*/ 184140 h 669014"/>
                  <a:gd name="connsiteX23" fmla="*/ 294446 w 510841"/>
                  <a:gd name="connsiteY23" fmla="*/ 191390 h 669014"/>
                  <a:gd name="connsiteX24" fmla="*/ 300143 w 510841"/>
                  <a:gd name="connsiteY24" fmla="*/ 198640 h 669014"/>
                  <a:gd name="connsiteX25" fmla="*/ 307393 w 510841"/>
                  <a:gd name="connsiteY25" fmla="*/ 204115 h 669014"/>
                  <a:gd name="connsiteX26" fmla="*/ 307393 w 510841"/>
                  <a:gd name="connsiteY26" fmla="*/ 196865 h 669014"/>
                  <a:gd name="connsiteX27" fmla="*/ 307393 w 510841"/>
                  <a:gd name="connsiteY27" fmla="*/ 189614 h 669014"/>
                  <a:gd name="connsiteX28" fmla="*/ 305395 w 510841"/>
                  <a:gd name="connsiteY28" fmla="*/ 182364 h 669014"/>
                  <a:gd name="connsiteX29" fmla="*/ 301696 w 510841"/>
                  <a:gd name="connsiteY29" fmla="*/ 175114 h 669014"/>
                  <a:gd name="connsiteX30" fmla="*/ 301696 w 510841"/>
                  <a:gd name="connsiteY30" fmla="*/ 167642 h 669014"/>
                  <a:gd name="connsiteX31" fmla="*/ 305395 w 510841"/>
                  <a:gd name="connsiteY31" fmla="*/ 160392 h 669014"/>
                  <a:gd name="connsiteX32" fmla="*/ 312645 w 510841"/>
                  <a:gd name="connsiteY32" fmla="*/ 164091 h 669014"/>
                  <a:gd name="connsiteX33" fmla="*/ 316344 w 510841"/>
                  <a:gd name="connsiteY33" fmla="*/ 171341 h 669014"/>
                  <a:gd name="connsiteX34" fmla="*/ 320044 w 510841"/>
                  <a:gd name="connsiteY34" fmla="*/ 178591 h 669014"/>
                  <a:gd name="connsiteX35" fmla="*/ 325518 w 510841"/>
                  <a:gd name="connsiteY35" fmla="*/ 185841 h 669014"/>
                  <a:gd name="connsiteX36" fmla="*/ 327516 w 510841"/>
                  <a:gd name="connsiteY36" fmla="*/ 193314 h 669014"/>
                  <a:gd name="connsiteX37" fmla="*/ 330993 w 510841"/>
                  <a:gd name="connsiteY37" fmla="*/ 200564 h 669014"/>
                  <a:gd name="connsiteX38" fmla="*/ 334692 w 510841"/>
                  <a:gd name="connsiteY38" fmla="*/ 207814 h 669014"/>
                  <a:gd name="connsiteX39" fmla="*/ 341942 w 510841"/>
                  <a:gd name="connsiteY39" fmla="*/ 213067 h 669014"/>
                  <a:gd name="connsiteX40" fmla="*/ 341942 w 510841"/>
                  <a:gd name="connsiteY40" fmla="*/ 220317 h 669014"/>
                  <a:gd name="connsiteX41" fmla="*/ 339945 w 510841"/>
                  <a:gd name="connsiteY41" fmla="*/ 227789 h 669014"/>
                  <a:gd name="connsiteX42" fmla="*/ 334692 w 510841"/>
                  <a:gd name="connsiteY42" fmla="*/ 235039 h 669014"/>
                  <a:gd name="connsiteX43" fmla="*/ 332694 w 510841"/>
                  <a:gd name="connsiteY43" fmla="*/ 242289 h 669014"/>
                  <a:gd name="connsiteX44" fmla="*/ 334692 w 510841"/>
                  <a:gd name="connsiteY44" fmla="*/ 249539 h 669014"/>
                  <a:gd name="connsiteX45" fmla="*/ 336467 w 510841"/>
                  <a:gd name="connsiteY45" fmla="*/ 256790 h 669014"/>
                  <a:gd name="connsiteX46" fmla="*/ 338243 w 510841"/>
                  <a:gd name="connsiteY46" fmla="*/ 264262 h 669014"/>
                  <a:gd name="connsiteX47" fmla="*/ 334766 w 510841"/>
                  <a:gd name="connsiteY47" fmla="*/ 271512 h 669014"/>
                  <a:gd name="connsiteX48" fmla="*/ 336541 w 510841"/>
                  <a:gd name="connsiteY48" fmla="*/ 278762 h 669014"/>
                  <a:gd name="connsiteX49" fmla="*/ 342016 w 510841"/>
                  <a:gd name="connsiteY49" fmla="*/ 286012 h 669014"/>
                  <a:gd name="connsiteX50" fmla="*/ 342016 w 510841"/>
                  <a:gd name="connsiteY50" fmla="*/ 293262 h 669014"/>
                  <a:gd name="connsiteX51" fmla="*/ 343792 w 510841"/>
                  <a:gd name="connsiteY51" fmla="*/ 300513 h 669014"/>
                  <a:gd name="connsiteX52" fmla="*/ 349266 w 510841"/>
                  <a:gd name="connsiteY52" fmla="*/ 307985 h 669014"/>
                  <a:gd name="connsiteX53" fmla="*/ 349266 w 510841"/>
                  <a:gd name="connsiteY53" fmla="*/ 315235 h 669014"/>
                  <a:gd name="connsiteX54" fmla="*/ 352965 w 510841"/>
                  <a:gd name="connsiteY54" fmla="*/ 322485 h 669014"/>
                  <a:gd name="connsiteX55" fmla="*/ 360215 w 510841"/>
                  <a:gd name="connsiteY55" fmla="*/ 327960 h 669014"/>
                  <a:gd name="connsiteX56" fmla="*/ 367466 w 510841"/>
                  <a:gd name="connsiteY56" fmla="*/ 333434 h 669014"/>
                  <a:gd name="connsiteX57" fmla="*/ 367466 w 510841"/>
                  <a:gd name="connsiteY57" fmla="*/ 340685 h 669014"/>
                  <a:gd name="connsiteX58" fmla="*/ 369241 w 510841"/>
                  <a:gd name="connsiteY58" fmla="*/ 347935 h 669014"/>
                  <a:gd name="connsiteX59" fmla="*/ 369241 w 510841"/>
                  <a:gd name="connsiteY59" fmla="*/ 355407 h 669014"/>
                  <a:gd name="connsiteX60" fmla="*/ 371239 w 510841"/>
                  <a:gd name="connsiteY60" fmla="*/ 362879 h 669014"/>
                  <a:gd name="connsiteX61" fmla="*/ 371239 w 510841"/>
                  <a:gd name="connsiteY61" fmla="*/ 370129 h 669014"/>
                  <a:gd name="connsiteX62" fmla="*/ 372792 w 510841"/>
                  <a:gd name="connsiteY62" fmla="*/ 377379 h 669014"/>
                  <a:gd name="connsiteX63" fmla="*/ 378489 w 510841"/>
                  <a:gd name="connsiteY63" fmla="*/ 384630 h 669014"/>
                  <a:gd name="connsiteX64" fmla="*/ 389216 w 510841"/>
                  <a:gd name="connsiteY64" fmla="*/ 406528 h 669014"/>
                  <a:gd name="connsiteX65" fmla="*/ 394691 w 510841"/>
                  <a:gd name="connsiteY65" fmla="*/ 413778 h 669014"/>
                  <a:gd name="connsiteX66" fmla="*/ 396466 w 510841"/>
                  <a:gd name="connsiteY66" fmla="*/ 421028 h 669014"/>
                  <a:gd name="connsiteX67" fmla="*/ 392767 w 510841"/>
                  <a:gd name="connsiteY67" fmla="*/ 428279 h 669014"/>
                  <a:gd name="connsiteX68" fmla="*/ 387515 w 510841"/>
                  <a:gd name="connsiteY68" fmla="*/ 435529 h 669014"/>
                  <a:gd name="connsiteX69" fmla="*/ 382262 w 510841"/>
                  <a:gd name="connsiteY69" fmla="*/ 446478 h 669014"/>
                  <a:gd name="connsiteX70" fmla="*/ 385739 w 510841"/>
                  <a:gd name="connsiteY70" fmla="*/ 453728 h 669014"/>
                  <a:gd name="connsiteX71" fmla="*/ 387515 w 510841"/>
                  <a:gd name="connsiteY71" fmla="*/ 460978 h 669014"/>
                  <a:gd name="connsiteX72" fmla="*/ 389290 w 510841"/>
                  <a:gd name="connsiteY72" fmla="*/ 468450 h 669014"/>
                  <a:gd name="connsiteX73" fmla="*/ 389290 w 510841"/>
                  <a:gd name="connsiteY73" fmla="*/ 475701 h 669014"/>
                  <a:gd name="connsiteX74" fmla="*/ 391066 w 510841"/>
                  <a:gd name="connsiteY74" fmla="*/ 482951 h 669014"/>
                  <a:gd name="connsiteX75" fmla="*/ 398538 w 510841"/>
                  <a:gd name="connsiteY75" fmla="*/ 490201 h 669014"/>
                  <a:gd name="connsiteX76" fmla="*/ 403790 w 510841"/>
                  <a:gd name="connsiteY76" fmla="*/ 497451 h 669014"/>
                  <a:gd name="connsiteX77" fmla="*/ 411041 w 510841"/>
                  <a:gd name="connsiteY77" fmla="*/ 501150 h 669014"/>
                  <a:gd name="connsiteX78" fmla="*/ 418291 w 510841"/>
                  <a:gd name="connsiteY78" fmla="*/ 506403 h 669014"/>
                  <a:gd name="connsiteX79" fmla="*/ 427465 w 510841"/>
                  <a:gd name="connsiteY79" fmla="*/ 506403 h 669014"/>
                  <a:gd name="connsiteX80" fmla="*/ 429240 w 510841"/>
                  <a:gd name="connsiteY80" fmla="*/ 499153 h 669014"/>
                  <a:gd name="connsiteX81" fmla="*/ 429240 w 510841"/>
                  <a:gd name="connsiteY81" fmla="*/ 491903 h 669014"/>
                  <a:gd name="connsiteX82" fmla="*/ 434937 w 510841"/>
                  <a:gd name="connsiteY82" fmla="*/ 484652 h 669014"/>
                  <a:gd name="connsiteX83" fmla="*/ 442187 w 510841"/>
                  <a:gd name="connsiteY83" fmla="*/ 490127 h 669014"/>
                  <a:gd name="connsiteX84" fmla="*/ 445664 w 510841"/>
                  <a:gd name="connsiteY84" fmla="*/ 497377 h 669014"/>
                  <a:gd name="connsiteX85" fmla="*/ 449363 w 510841"/>
                  <a:gd name="connsiteY85" fmla="*/ 504849 h 669014"/>
                  <a:gd name="connsiteX86" fmla="*/ 453062 w 510841"/>
                  <a:gd name="connsiteY86" fmla="*/ 512099 h 669014"/>
                  <a:gd name="connsiteX87" fmla="*/ 454616 w 510841"/>
                  <a:gd name="connsiteY87" fmla="*/ 519350 h 669014"/>
                  <a:gd name="connsiteX88" fmla="*/ 456613 w 510841"/>
                  <a:gd name="connsiteY88" fmla="*/ 526600 h 669014"/>
                  <a:gd name="connsiteX89" fmla="*/ 462088 w 510841"/>
                  <a:gd name="connsiteY89" fmla="*/ 533850 h 669014"/>
                  <a:gd name="connsiteX90" fmla="*/ 469338 w 510841"/>
                  <a:gd name="connsiteY90" fmla="*/ 539325 h 669014"/>
                  <a:gd name="connsiteX91" fmla="*/ 476588 w 510841"/>
                  <a:gd name="connsiteY91" fmla="*/ 542802 h 669014"/>
                  <a:gd name="connsiteX92" fmla="*/ 483838 w 510841"/>
                  <a:gd name="connsiteY92" fmla="*/ 550052 h 669014"/>
                  <a:gd name="connsiteX93" fmla="*/ 485466 w 510841"/>
                  <a:gd name="connsiteY93" fmla="*/ 556266 h 669014"/>
                  <a:gd name="connsiteX94" fmla="*/ 483468 w 510841"/>
                  <a:gd name="connsiteY94" fmla="*/ 563517 h 669014"/>
                  <a:gd name="connsiteX95" fmla="*/ 483468 w 510841"/>
                  <a:gd name="connsiteY95" fmla="*/ 570767 h 669014"/>
                  <a:gd name="connsiteX96" fmla="*/ 490719 w 510841"/>
                  <a:gd name="connsiteY96" fmla="*/ 576241 h 669014"/>
                  <a:gd name="connsiteX97" fmla="*/ 499892 w 510841"/>
                  <a:gd name="connsiteY97" fmla="*/ 579940 h 669014"/>
                  <a:gd name="connsiteX98" fmla="*/ 507364 w 510841"/>
                  <a:gd name="connsiteY98" fmla="*/ 581716 h 669014"/>
                  <a:gd name="connsiteX99" fmla="*/ 510842 w 510841"/>
                  <a:gd name="connsiteY99" fmla="*/ 588966 h 669014"/>
                  <a:gd name="connsiteX100" fmla="*/ 510842 w 510841"/>
                  <a:gd name="connsiteY100" fmla="*/ 596216 h 669014"/>
                  <a:gd name="connsiteX101" fmla="*/ 510842 w 510841"/>
                  <a:gd name="connsiteY101" fmla="*/ 603467 h 669014"/>
                  <a:gd name="connsiteX102" fmla="*/ 510842 w 510841"/>
                  <a:gd name="connsiteY102" fmla="*/ 610717 h 669014"/>
                  <a:gd name="connsiteX103" fmla="*/ 510842 w 510841"/>
                  <a:gd name="connsiteY103" fmla="*/ 618189 h 669014"/>
                  <a:gd name="connsiteX104" fmla="*/ 505367 w 510841"/>
                  <a:gd name="connsiteY104" fmla="*/ 625439 h 669014"/>
                  <a:gd name="connsiteX105" fmla="*/ 501668 w 510841"/>
                  <a:gd name="connsiteY105" fmla="*/ 632689 h 669014"/>
                  <a:gd name="connsiteX106" fmla="*/ 498191 w 510841"/>
                  <a:gd name="connsiteY106" fmla="*/ 639939 h 669014"/>
                  <a:gd name="connsiteX107" fmla="*/ 490719 w 510841"/>
                  <a:gd name="connsiteY107" fmla="*/ 643638 h 669014"/>
                  <a:gd name="connsiteX108" fmla="*/ 483468 w 510841"/>
                  <a:gd name="connsiteY108" fmla="*/ 649113 h 669014"/>
                  <a:gd name="connsiteX109" fmla="*/ 479991 w 510841"/>
                  <a:gd name="connsiteY109" fmla="*/ 658065 h 669014"/>
                  <a:gd name="connsiteX110" fmla="*/ 472519 w 510841"/>
                  <a:gd name="connsiteY110" fmla="*/ 659840 h 669014"/>
                  <a:gd name="connsiteX111" fmla="*/ 465269 w 510841"/>
                  <a:gd name="connsiteY111" fmla="*/ 663318 h 669014"/>
                  <a:gd name="connsiteX112" fmla="*/ 458019 w 510841"/>
                  <a:gd name="connsiteY112" fmla="*/ 669014 h 669014"/>
                  <a:gd name="connsiteX113" fmla="*/ 450769 w 510841"/>
                  <a:gd name="connsiteY113" fmla="*/ 669014 h 669014"/>
                  <a:gd name="connsiteX114" fmla="*/ 445294 w 510841"/>
                  <a:gd name="connsiteY114" fmla="*/ 661764 h 669014"/>
                  <a:gd name="connsiteX115" fmla="*/ 439819 w 510841"/>
                  <a:gd name="connsiteY115" fmla="*/ 654292 h 669014"/>
                  <a:gd name="connsiteX116" fmla="*/ 439819 w 510841"/>
                  <a:gd name="connsiteY116" fmla="*/ 647042 h 669014"/>
                  <a:gd name="connsiteX117" fmla="*/ 434567 w 510841"/>
                  <a:gd name="connsiteY117" fmla="*/ 639791 h 669014"/>
                  <a:gd name="connsiteX118" fmla="*/ 432569 w 510841"/>
                  <a:gd name="connsiteY118" fmla="*/ 632541 h 669014"/>
                  <a:gd name="connsiteX119" fmla="*/ 432569 w 510841"/>
                  <a:gd name="connsiteY119" fmla="*/ 623590 h 669014"/>
                  <a:gd name="connsiteX120" fmla="*/ 430794 w 510841"/>
                  <a:gd name="connsiteY120" fmla="*/ 614416 h 669014"/>
                  <a:gd name="connsiteX121" fmla="*/ 428796 w 510841"/>
                  <a:gd name="connsiteY121" fmla="*/ 607166 h 669014"/>
                  <a:gd name="connsiteX122" fmla="*/ 425319 w 510841"/>
                  <a:gd name="connsiteY122" fmla="*/ 599915 h 669014"/>
                  <a:gd name="connsiteX123" fmla="*/ 425319 w 510841"/>
                  <a:gd name="connsiteY123" fmla="*/ 592443 h 669014"/>
                  <a:gd name="connsiteX124" fmla="*/ 423544 w 510841"/>
                  <a:gd name="connsiteY124" fmla="*/ 585193 h 669014"/>
                  <a:gd name="connsiteX125" fmla="*/ 410597 w 510841"/>
                  <a:gd name="connsiteY125" fmla="*/ 570767 h 669014"/>
                  <a:gd name="connsiteX126" fmla="*/ 398094 w 510841"/>
                  <a:gd name="connsiteY126" fmla="*/ 565070 h 669014"/>
                  <a:gd name="connsiteX127" fmla="*/ 392397 w 510841"/>
                  <a:gd name="connsiteY127" fmla="*/ 557820 h 669014"/>
                  <a:gd name="connsiteX128" fmla="*/ 385369 w 510841"/>
                  <a:gd name="connsiteY128" fmla="*/ 552567 h 669014"/>
                  <a:gd name="connsiteX129" fmla="*/ 379894 w 510841"/>
                  <a:gd name="connsiteY129" fmla="*/ 545317 h 669014"/>
                  <a:gd name="connsiteX130" fmla="*/ 374420 w 510841"/>
                  <a:gd name="connsiteY130" fmla="*/ 538067 h 669014"/>
                  <a:gd name="connsiteX131" fmla="*/ 368945 w 510841"/>
                  <a:gd name="connsiteY131" fmla="*/ 530595 h 669014"/>
                  <a:gd name="connsiteX132" fmla="*/ 363693 w 510841"/>
                  <a:gd name="connsiteY132" fmla="*/ 523345 h 669014"/>
                  <a:gd name="connsiteX133" fmla="*/ 359993 w 510841"/>
                  <a:gd name="connsiteY133" fmla="*/ 516095 h 669014"/>
                  <a:gd name="connsiteX134" fmla="*/ 352743 w 510841"/>
                  <a:gd name="connsiteY134" fmla="*/ 508844 h 669014"/>
                  <a:gd name="connsiteX135" fmla="*/ 349044 w 510841"/>
                  <a:gd name="connsiteY135" fmla="*/ 501594 h 669014"/>
                  <a:gd name="connsiteX136" fmla="*/ 341794 w 510841"/>
                  <a:gd name="connsiteY136" fmla="*/ 495898 h 669014"/>
                  <a:gd name="connsiteX137" fmla="*/ 334544 w 510841"/>
                  <a:gd name="connsiteY137" fmla="*/ 490645 h 669014"/>
                  <a:gd name="connsiteX138" fmla="*/ 327294 w 510841"/>
                  <a:gd name="connsiteY138" fmla="*/ 485392 h 669014"/>
                  <a:gd name="connsiteX139" fmla="*/ 318120 w 510841"/>
                  <a:gd name="connsiteY139" fmla="*/ 479696 h 669014"/>
                  <a:gd name="connsiteX140" fmla="*/ 314421 w 510841"/>
                  <a:gd name="connsiteY140" fmla="*/ 472445 h 669014"/>
                  <a:gd name="connsiteX141" fmla="*/ 307171 w 510841"/>
                  <a:gd name="connsiteY141" fmla="*/ 465195 h 669014"/>
                  <a:gd name="connsiteX142" fmla="*/ 301474 w 510841"/>
                  <a:gd name="connsiteY142" fmla="*/ 457945 h 669014"/>
                  <a:gd name="connsiteX143" fmla="*/ 294224 w 510841"/>
                  <a:gd name="connsiteY143" fmla="*/ 450473 h 669014"/>
                  <a:gd name="connsiteX144" fmla="*/ 286974 w 510841"/>
                  <a:gd name="connsiteY144" fmla="*/ 445220 h 669014"/>
                  <a:gd name="connsiteX145" fmla="*/ 283275 w 510841"/>
                  <a:gd name="connsiteY145" fmla="*/ 437970 h 669014"/>
                  <a:gd name="connsiteX146" fmla="*/ 274323 w 510841"/>
                  <a:gd name="connsiteY146" fmla="*/ 430720 h 669014"/>
                  <a:gd name="connsiteX147" fmla="*/ 272547 w 510841"/>
                  <a:gd name="connsiteY147" fmla="*/ 423470 h 669014"/>
                  <a:gd name="connsiteX148" fmla="*/ 268848 w 510841"/>
                  <a:gd name="connsiteY148" fmla="*/ 415998 h 669014"/>
                  <a:gd name="connsiteX149" fmla="*/ 261598 w 510841"/>
                  <a:gd name="connsiteY149" fmla="*/ 414222 h 669014"/>
                  <a:gd name="connsiteX150" fmla="*/ 254348 w 510841"/>
                  <a:gd name="connsiteY150" fmla="*/ 408747 h 669014"/>
                  <a:gd name="connsiteX151" fmla="*/ 254348 w 510841"/>
                  <a:gd name="connsiteY151" fmla="*/ 401497 h 669014"/>
                  <a:gd name="connsiteX152" fmla="*/ 256124 w 510841"/>
                  <a:gd name="connsiteY152" fmla="*/ 394247 h 669014"/>
                  <a:gd name="connsiteX153" fmla="*/ 248873 w 510841"/>
                  <a:gd name="connsiteY153" fmla="*/ 390548 h 669014"/>
                  <a:gd name="connsiteX154" fmla="*/ 246876 w 510841"/>
                  <a:gd name="connsiteY154" fmla="*/ 397798 h 669014"/>
                  <a:gd name="connsiteX155" fmla="*/ 246876 w 510841"/>
                  <a:gd name="connsiteY155" fmla="*/ 405270 h 669014"/>
                  <a:gd name="connsiteX156" fmla="*/ 246876 w 510841"/>
                  <a:gd name="connsiteY156" fmla="*/ 412521 h 669014"/>
                  <a:gd name="connsiteX157" fmla="*/ 246876 w 510841"/>
                  <a:gd name="connsiteY157" fmla="*/ 419771 h 669014"/>
                  <a:gd name="connsiteX158" fmla="*/ 241623 w 510841"/>
                  <a:gd name="connsiteY158" fmla="*/ 427021 h 669014"/>
                  <a:gd name="connsiteX159" fmla="*/ 234373 w 510841"/>
                  <a:gd name="connsiteY159" fmla="*/ 421546 h 669014"/>
                  <a:gd name="connsiteX160" fmla="*/ 232376 w 510841"/>
                  <a:gd name="connsiteY160" fmla="*/ 414296 h 669014"/>
                  <a:gd name="connsiteX161" fmla="*/ 230600 w 510841"/>
                  <a:gd name="connsiteY161" fmla="*/ 406824 h 669014"/>
                  <a:gd name="connsiteX162" fmla="*/ 232376 w 510841"/>
                  <a:gd name="connsiteY162" fmla="*/ 399574 h 669014"/>
                  <a:gd name="connsiteX163" fmla="*/ 237850 w 510841"/>
                  <a:gd name="connsiteY163" fmla="*/ 392324 h 669014"/>
                  <a:gd name="connsiteX164" fmla="*/ 237850 w 510841"/>
                  <a:gd name="connsiteY164" fmla="*/ 385073 h 669014"/>
                  <a:gd name="connsiteX165" fmla="*/ 236075 w 510841"/>
                  <a:gd name="connsiteY165" fmla="*/ 377823 h 669014"/>
                  <a:gd name="connsiteX166" fmla="*/ 243325 w 510841"/>
                  <a:gd name="connsiteY166" fmla="*/ 370351 h 669014"/>
                  <a:gd name="connsiteX167" fmla="*/ 248799 w 510841"/>
                  <a:gd name="connsiteY167" fmla="*/ 363101 h 669014"/>
                  <a:gd name="connsiteX168" fmla="*/ 254274 w 510841"/>
                  <a:gd name="connsiteY168" fmla="*/ 355851 h 669014"/>
                  <a:gd name="connsiteX169" fmla="*/ 254274 w 510841"/>
                  <a:gd name="connsiteY169" fmla="*/ 348601 h 669014"/>
                  <a:gd name="connsiteX170" fmla="*/ 254274 w 510841"/>
                  <a:gd name="connsiteY170" fmla="*/ 341350 h 669014"/>
                  <a:gd name="connsiteX171" fmla="*/ 256050 w 510841"/>
                  <a:gd name="connsiteY171" fmla="*/ 334100 h 669014"/>
                  <a:gd name="connsiteX172" fmla="*/ 263522 w 510841"/>
                  <a:gd name="connsiteY172" fmla="*/ 328404 h 669014"/>
                  <a:gd name="connsiteX173" fmla="*/ 261524 w 510841"/>
                  <a:gd name="connsiteY173" fmla="*/ 321153 h 669014"/>
                  <a:gd name="connsiteX174" fmla="*/ 263522 w 510841"/>
                  <a:gd name="connsiteY174" fmla="*/ 313903 h 669014"/>
                  <a:gd name="connsiteX175" fmla="*/ 265075 w 510841"/>
                  <a:gd name="connsiteY175" fmla="*/ 306653 h 669014"/>
                  <a:gd name="connsiteX176" fmla="*/ 268774 w 510841"/>
                  <a:gd name="connsiteY176" fmla="*/ 299181 h 669014"/>
                  <a:gd name="connsiteX177" fmla="*/ 268774 w 510841"/>
                  <a:gd name="connsiteY177" fmla="*/ 291931 h 669014"/>
                  <a:gd name="connsiteX178" fmla="*/ 265075 w 510841"/>
                  <a:gd name="connsiteY178" fmla="*/ 284681 h 669014"/>
                  <a:gd name="connsiteX179" fmla="*/ 265075 w 510841"/>
                  <a:gd name="connsiteY179" fmla="*/ 277430 h 669014"/>
                  <a:gd name="connsiteX180" fmla="*/ 263522 w 510841"/>
                  <a:gd name="connsiteY180" fmla="*/ 270180 h 669014"/>
                  <a:gd name="connsiteX181" fmla="*/ 259823 w 510841"/>
                  <a:gd name="connsiteY181" fmla="*/ 262930 h 669014"/>
                  <a:gd name="connsiteX182" fmla="*/ 257825 w 510841"/>
                  <a:gd name="connsiteY182" fmla="*/ 255458 h 669014"/>
                  <a:gd name="connsiteX183" fmla="*/ 252572 w 510841"/>
                  <a:gd name="connsiteY183" fmla="*/ 248208 h 669014"/>
                  <a:gd name="connsiteX184" fmla="*/ 246876 w 510841"/>
                  <a:gd name="connsiteY184" fmla="*/ 240958 h 669014"/>
                  <a:gd name="connsiteX185" fmla="*/ 239626 w 510841"/>
                  <a:gd name="connsiteY185" fmla="*/ 235705 h 669014"/>
                  <a:gd name="connsiteX186" fmla="*/ 230674 w 510841"/>
                  <a:gd name="connsiteY186" fmla="*/ 233707 h 669014"/>
                  <a:gd name="connsiteX187" fmla="*/ 223424 w 510841"/>
                  <a:gd name="connsiteY187" fmla="*/ 231932 h 669014"/>
                  <a:gd name="connsiteX188" fmla="*/ 216174 w 510841"/>
                  <a:gd name="connsiteY188" fmla="*/ 226457 h 669014"/>
                  <a:gd name="connsiteX189" fmla="*/ 208923 w 510841"/>
                  <a:gd name="connsiteY189" fmla="*/ 218985 h 669014"/>
                  <a:gd name="connsiteX190" fmla="*/ 201451 w 510841"/>
                  <a:gd name="connsiteY190" fmla="*/ 213732 h 669014"/>
                  <a:gd name="connsiteX191" fmla="*/ 198418 w 510841"/>
                  <a:gd name="connsiteY191" fmla="*/ 207370 h 669014"/>
                  <a:gd name="connsiteX192" fmla="*/ 192722 w 510841"/>
                  <a:gd name="connsiteY192" fmla="*/ 200120 h 669014"/>
                  <a:gd name="connsiteX193" fmla="*/ 187469 w 510841"/>
                  <a:gd name="connsiteY193" fmla="*/ 192870 h 669014"/>
                  <a:gd name="connsiteX194" fmla="*/ 178295 w 510841"/>
                  <a:gd name="connsiteY194" fmla="*/ 183696 h 669014"/>
                  <a:gd name="connsiteX195" fmla="*/ 174596 w 510841"/>
                  <a:gd name="connsiteY195" fmla="*/ 176224 h 669014"/>
                  <a:gd name="connsiteX196" fmla="*/ 171119 w 510841"/>
                  <a:gd name="connsiteY196" fmla="*/ 168974 h 669014"/>
                  <a:gd name="connsiteX197" fmla="*/ 171119 w 510841"/>
                  <a:gd name="connsiteY197" fmla="*/ 161723 h 669014"/>
                  <a:gd name="connsiteX198" fmla="*/ 176594 w 510841"/>
                  <a:gd name="connsiteY198" fmla="*/ 154473 h 669014"/>
                  <a:gd name="connsiteX199" fmla="*/ 180293 w 510841"/>
                  <a:gd name="connsiteY199" fmla="*/ 147223 h 669014"/>
                  <a:gd name="connsiteX200" fmla="*/ 182068 w 510841"/>
                  <a:gd name="connsiteY200" fmla="*/ 139751 h 669014"/>
                  <a:gd name="connsiteX201" fmla="*/ 174596 w 510841"/>
                  <a:gd name="connsiteY201" fmla="*/ 141748 h 669014"/>
                  <a:gd name="connsiteX202" fmla="*/ 171119 w 510841"/>
                  <a:gd name="connsiteY202" fmla="*/ 148999 h 669014"/>
                  <a:gd name="connsiteX203" fmla="*/ 165644 w 510841"/>
                  <a:gd name="connsiteY203" fmla="*/ 156471 h 669014"/>
                  <a:gd name="connsiteX204" fmla="*/ 158394 w 510841"/>
                  <a:gd name="connsiteY204" fmla="*/ 158024 h 669014"/>
                  <a:gd name="connsiteX205" fmla="*/ 151144 w 510841"/>
                  <a:gd name="connsiteY205" fmla="*/ 152772 h 669014"/>
                  <a:gd name="connsiteX206" fmla="*/ 149147 w 510841"/>
                  <a:gd name="connsiteY206" fmla="*/ 145522 h 669014"/>
                  <a:gd name="connsiteX207" fmla="*/ 147371 w 510841"/>
                  <a:gd name="connsiteY207" fmla="*/ 138271 h 669014"/>
                  <a:gd name="connsiteX208" fmla="*/ 140121 w 510841"/>
                  <a:gd name="connsiteY208" fmla="*/ 139825 h 669014"/>
                  <a:gd name="connsiteX209" fmla="*/ 141896 w 510841"/>
                  <a:gd name="connsiteY209" fmla="*/ 147297 h 669014"/>
                  <a:gd name="connsiteX210" fmla="*/ 141896 w 510841"/>
                  <a:gd name="connsiteY210" fmla="*/ 154547 h 669014"/>
                  <a:gd name="connsiteX211" fmla="*/ 138197 w 510841"/>
                  <a:gd name="connsiteY211" fmla="*/ 161797 h 669014"/>
                  <a:gd name="connsiteX212" fmla="*/ 130947 w 510841"/>
                  <a:gd name="connsiteY212" fmla="*/ 163795 h 669014"/>
                  <a:gd name="connsiteX213" fmla="*/ 123697 w 510841"/>
                  <a:gd name="connsiteY213" fmla="*/ 161797 h 669014"/>
                  <a:gd name="connsiteX214" fmla="*/ 116447 w 510841"/>
                  <a:gd name="connsiteY214" fmla="*/ 154547 h 669014"/>
                  <a:gd name="connsiteX215" fmla="*/ 114671 w 510841"/>
                  <a:gd name="connsiteY215" fmla="*/ 147297 h 669014"/>
                  <a:gd name="connsiteX216" fmla="*/ 112674 w 510841"/>
                  <a:gd name="connsiteY216" fmla="*/ 139825 h 669014"/>
                  <a:gd name="connsiteX217" fmla="*/ 109197 w 510841"/>
                  <a:gd name="connsiteY217" fmla="*/ 132575 h 669014"/>
                  <a:gd name="connsiteX218" fmla="*/ 102242 w 510841"/>
                  <a:gd name="connsiteY218" fmla="*/ 127470 h 669014"/>
                  <a:gd name="connsiteX219" fmla="*/ 94844 w 510841"/>
                  <a:gd name="connsiteY219" fmla="*/ 125472 h 669014"/>
                  <a:gd name="connsiteX220" fmla="*/ 87594 w 510841"/>
                  <a:gd name="connsiteY220" fmla="*/ 121995 h 669014"/>
                  <a:gd name="connsiteX221" fmla="*/ 85596 w 510841"/>
                  <a:gd name="connsiteY221" fmla="*/ 114523 h 669014"/>
                  <a:gd name="connsiteX222" fmla="*/ 80344 w 510841"/>
                  <a:gd name="connsiteY222" fmla="*/ 107273 h 669014"/>
                  <a:gd name="connsiteX223" fmla="*/ 71170 w 510841"/>
                  <a:gd name="connsiteY223" fmla="*/ 102020 h 669014"/>
                  <a:gd name="connsiteX224" fmla="*/ 63920 w 510841"/>
                  <a:gd name="connsiteY224" fmla="*/ 100023 h 669014"/>
                  <a:gd name="connsiteX225" fmla="*/ 56670 w 510841"/>
                  <a:gd name="connsiteY225" fmla="*/ 96324 h 669014"/>
                  <a:gd name="connsiteX226" fmla="*/ 49198 w 510841"/>
                  <a:gd name="connsiteY226" fmla="*/ 89074 h 669014"/>
                  <a:gd name="connsiteX227" fmla="*/ 47422 w 510841"/>
                  <a:gd name="connsiteY227" fmla="*/ 81824 h 669014"/>
                  <a:gd name="connsiteX228" fmla="*/ 50899 w 510841"/>
                  <a:gd name="connsiteY228" fmla="*/ 74573 h 669014"/>
                  <a:gd name="connsiteX229" fmla="*/ 45647 w 510841"/>
                  <a:gd name="connsiteY229" fmla="*/ 67323 h 669014"/>
                  <a:gd name="connsiteX230" fmla="*/ 39950 w 510841"/>
                  <a:gd name="connsiteY230" fmla="*/ 59851 h 669014"/>
                  <a:gd name="connsiteX231" fmla="*/ 32700 w 510841"/>
                  <a:gd name="connsiteY231" fmla="*/ 54598 h 669014"/>
                  <a:gd name="connsiteX232" fmla="*/ 25450 w 510841"/>
                  <a:gd name="connsiteY232" fmla="*/ 47348 h 669014"/>
                  <a:gd name="connsiteX233" fmla="*/ 20197 w 510841"/>
                  <a:gd name="connsiteY233" fmla="*/ 40098 h 669014"/>
                  <a:gd name="connsiteX234" fmla="*/ 12725 w 510841"/>
                  <a:gd name="connsiteY234" fmla="*/ 32848 h 669014"/>
                  <a:gd name="connsiteX235" fmla="*/ 5475 w 510841"/>
                  <a:gd name="connsiteY235" fmla="*/ 25376 h 669014"/>
                  <a:gd name="connsiteX236" fmla="*/ 0 w 510841"/>
                  <a:gd name="connsiteY236" fmla="*/ 18125 h 669014"/>
                  <a:gd name="connsiteX237" fmla="*/ 1997 w 510841"/>
                  <a:gd name="connsiteY237" fmla="*/ 10875 h 669014"/>
                  <a:gd name="connsiteX238" fmla="*/ 21677 w 510841"/>
                  <a:gd name="connsiteY238" fmla="*/ 12651 h 669014"/>
                  <a:gd name="connsiteX239" fmla="*/ 29149 w 510841"/>
                  <a:gd name="connsiteY239" fmla="*/ 18125 h 669014"/>
                  <a:gd name="connsiteX240" fmla="*/ 36399 w 510841"/>
                  <a:gd name="connsiteY240" fmla="*/ 19901 h 669014"/>
                  <a:gd name="connsiteX241" fmla="*/ 43649 w 510841"/>
                  <a:gd name="connsiteY241" fmla="*/ 19901 h 669014"/>
                  <a:gd name="connsiteX242" fmla="*/ 50899 w 510841"/>
                  <a:gd name="connsiteY242" fmla="*/ 19901 h 669014"/>
                  <a:gd name="connsiteX243" fmla="*/ 60073 w 510841"/>
                  <a:gd name="connsiteY243" fmla="*/ 19901 h 669014"/>
                  <a:gd name="connsiteX244" fmla="*/ 67323 w 510841"/>
                  <a:gd name="connsiteY244" fmla="*/ 19901 h 669014"/>
                  <a:gd name="connsiteX245" fmla="*/ 74795 w 510841"/>
                  <a:gd name="connsiteY245" fmla="*/ 16202 h 669014"/>
                  <a:gd name="connsiteX246" fmla="*/ 82045 w 510841"/>
                  <a:gd name="connsiteY246" fmla="*/ 12725 h 669014"/>
                  <a:gd name="connsiteX247" fmla="*/ 89296 w 510841"/>
                  <a:gd name="connsiteY247" fmla="*/ 7250 h 669014"/>
                  <a:gd name="connsiteX248" fmla="*/ 96546 w 510841"/>
                  <a:gd name="connsiteY248" fmla="*/ 0 h 669014"/>
                  <a:gd name="connsiteX249" fmla="*/ 227715 w 510841"/>
                  <a:gd name="connsiteY249" fmla="*/ 14870 h 669014"/>
                  <a:gd name="connsiteX250" fmla="*/ 229046 w 510841"/>
                  <a:gd name="connsiteY250" fmla="*/ 25672 h 66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510841" h="669014">
                    <a:moveTo>
                      <a:pt x="229046" y="25672"/>
                    </a:moveTo>
                    <a:lnTo>
                      <a:pt x="227493" y="34623"/>
                    </a:lnTo>
                    <a:lnTo>
                      <a:pt x="227493" y="42095"/>
                    </a:lnTo>
                    <a:lnTo>
                      <a:pt x="230970" y="49346"/>
                    </a:lnTo>
                    <a:lnTo>
                      <a:pt x="238220" y="51343"/>
                    </a:lnTo>
                    <a:lnTo>
                      <a:pt x="260119" y="75017"/>
                    </a:lnTo>
                    <a:lnTo>
                      <a:pt x="263818" y="82267"/>
                    </a:lnTo>
                    <a:lnTo>
                      <a:pt x="263818" y="89296"/>
                    </a:lnTo>
                    <a:lnTo>
                      <a:pt x="265371" y="96546"/>
                    </a:lnTo>
                    <a:lnTo>
                      <a:pt x="269070" y="104018"/>
                    </a:lnTo>
                    <a:lnTo>
                      <a:pt x="269070" y="111268"/>
                    </a:lnTo>
                    <a:lnTo>
                      <a:pt x="271068" y="118518"/>
                    </a:lnTo>
                    <a:lnTo>
                      <a:pt x="276321" y="125768"/>
                    </a:lnTo>
                    <a:lnTo>
                      <a:pt x="283571" y="129468"/>
                    </a:lnTo>
                    <a:lnTo>
                      <a:pt x="292744" y="132945"/>
                    </a:lnTo>
                    <a:lnTo>
                      <a:pt x="292744" y="140195"/>
                    </a:lnTo>
                    <a:lnTo>
                      <a:pt x="285494" y="140195"/>
                    </a:lnTo>
                    <a:lnTo>
                      <a:pt x="285494" y="147667"/>
                    </a:lnTo>
                    <a:lnTo>
                      <a:pt x="290969" y="154917"/>
                    </a:lnTo>
                    <a:lnTo>
                      <a:pt x="294446" y="162167"/>
                    </a:lnTo>
                    <a:lnTo>
                      <a:pt x="296443" y="169417"/>
                    </a:lnTo>
                    <a:lnTo>
                      <a:pt x="290969" y="176668"/>
                    </a:lnTo>
                    <a:lnTo>
                      <a:pt x="289193" y="184140"/>
                    </a:lnTo>
                    <a:lnTo>
                      <a:pt x="294446" y="191390"/>
                    </a:lnTo>
                    <a:lnTo>
                      <a:pt x="300143" y="198640"/>
                    </a:lnTo>
                    <a:lnTo>
                      <a:pt x="307393" y="204115"/>
                    </a:lnTo>
                    <a:lnTo>
                      <a:pt x="307393" y="196865"/>
                    </a:lnTo>
                    <a:lnTo>
                      <a:pt x="307393" y="189614"/>
                    </a:lnTo>
                    <a:lnTo>
                      <a:pt x="305395" y="182364"/>
                    </a:lnTo>
                    <a:lnTo>
                      <a:pt x="301696" y="175114"/>
                    </a:lnTo>
                    <a:lnTo>
                      <a:pt x="301696" y="167642"/>
                    </a:lnTo>
                    <a:lnTo>
                      <a:pt x="305395" y="160392"/>
                    </a:lnTo>
                    <a:lnTo>
                      <a:pt x="312645" y="164091"/>
                    </a:lnTo>
                    <a:lnTo>
                      <a:pt x="316344" y="171341"/>
                    </a:lnTo>
                    <a:lnTo>
                      <a:pt x="320044" y="178591"/>
                    </a:lnTo>
                    <a:lnTo>
                      <a:pt x="325518" y="185841"/>
                    </a:lnTo>
                    <a:lnTo>
                      <a:pt x="327516" y="193314"/>
                    </a:lnTo>
                    <a:lnTo>
                      <a:pt x="330993" y="200564"/>
                    </a:lnTo>
                    <a:lnTo>
                      <a:pt x="334692" y="207814"/>
                    </a:lnTo>
                    <a:lnTo>
                      <a:pt x="341942" y="213067"/>
                    </a:lnTo>
                    <a:lnTo>
                      <a:pt x="341942" y="220317"/>
                    </a:lnTo>
                    <a:lnTo>
                      <a:pt x="339945" y="227789"/>
                    </a:lnTo>
                    <a:lnTo>
                      <a:pt x="334692" y="235039"/>
                    </a:lnTo>
                    <a:lnTo>
                      <a:pt x="332694" y="242289"/>
                    </a:lnTo>
                    <a:lnTo>
                      <a:pt x="334692" y="249539"/>
                    </a:lnTo>
                    <a:lnTo>
                      <a:pt x="336467" y="256790"/>
                    </a:lnTo>
                    <a:lnTo>
                      <a:pt x="338243" y="264262"/>
                    </a:lnTo>
                    <a:lnTo>
                      <a:pt x="334766" y="271512"/>
                    </a:lnTo>
                    <a:lnTo>
                      <a:pt x="336541" y="278762"/>
                    </a:lnTo>
                    <a:lnTo>
                      <a:pt x="342016" y="286012"/>
                    </a:lnTo>
                    <a:lnTo>
                      <a:pt x="342016" y="293262"/>
                    </a:lnTo>
                    <a:lnTo>
                      <a:pt x="343792" y="300513"/>
                    </a:lnTo>
                    <a:lnTo>
                      <a:pt x="349266" y="307985"/>
                    </a:lnTo>
                    <a:lnTo>
                      <a:pt x="349266" y="315235"/>
                    </a:lnTo>
                    <a:lnTo>
                      <a:pt x="352965" y="322485"/>
                    </a:lnTo>
                    <a:lnTo>
                      <a:pt x="360215" y="327960"/>
                    </a:lnTo>
                    <a:lnTo>
                      <a:pt x="367466" y="333434"/>
                    </a:lnTo>
                    <a:lnTo>
                      <a:pt x="367466" y="340685"/>
                    </a:lnTo>
                    <a:lnTo>
                      <a:pt x="369241" y="347935"/>
                    </a:lnTo>
                    <a:lnTo>
                      <a:pt x="369241" y="355407"/>
                    </a:lnTo>
                    <a:lnTo>
                      <a:pt x="371239" y="362879"/>
                    </a:lnTo>
                    <a:lnTo>
                      <a:pt x="371239" y="370129"/>
                    </a:lnTo>
                    <a:lnTo>
                      <a:pt x="372792" y="377379"/>
                    </a:lnTo>
                    <a:lnTo>
                      <a:pt x="378489" y="384630"/>
                    </a:lnTo>
                    <a:lnTo>
                      <a:pt x="389216" y="406528"/>
                    </a:lnTo>
                    <a:lnTo>
                      <a:pt x="394691" y="413778"/>
                    </a:lnTo>
                    <a:lnTo>
                      <a:pt x="396466" y="421028"/>
                    </a:lnTo>
                    <a:lnTo>
                      <a:pt x="392767" y="428279"/>
                    </a:lnTo>
                    <a:lnTo>
                      <a:pt x="387515" y="435529"/>
                    </a:lnTo>
                    <a:lnTo>
                      <a:pt x="382262" y="446478"/>
                    </a:lnTo>
                    <a:lnTo>
                      <a:pt x="385739" y="453728"/>
                    </a:lnTo>
                    <a:lnTo>
                      <a:pt x="387515" y="460978"/>
                    </a:lnTo>
                    <a:lnTo>
                      <a:pt x="389290" y="468450"/>
                    </a:lnTo>
                    <a:lnTo>
                      <a:pt x="389290" y="475701"/>
                    </a:lnTo>
                    <a:lnTo>
                      <a:pt x="391066" y="482951"/>
                    </a:lnTo>
                    <a:lnTo>
                      <a:pt x="398538" y="490201"/>
                    </a:lnTo>
                    <a:lnTo>
                      <a:pt x="403790" y="497451"/>
                    </a:lnTo>
                    <a:lnTo>
                      <a:pt x="411041" y="501150"/>
                    </a:lnTo>
                    <a:lnTo>
                      <a:pt x="418291" y="506403"/>
                    </a:lnTo>
                    <a:lnTo>
                      <a:pt x="427465" y="506403"/>
                    </a:lnTo>
                    <a:lnTo>
                      <a:pt x="429240" y="499153"/>
                    </a:lnTo>
                    <a:lnTo>
                      <a:pt x="429240" y="491903"/>
                    </a:lnTo>
                    <a:lnTo>
                      <a:pt x="434937" y="484652"/>
                    </a:lnTo>
                    <a:lnTo>
                      <a:pt x="442187" y="490127"/>
                    </a:lnTo>
                    <a:lnTo>
                      <a:pt x="445664" y="497377"/>
                    </a:lnTo>
                    <a:lnTo>
                      <a:pt x="449363" y="504849"/>
                    </a:lnTo>
                    <a:lnTo>
                      <a:pt x="453062" y="512099"/>
                    </a:lnTo>
                    <a:lnTo>
                      <a:pt x="454616" y="519350"/>
                    </a:lnTo>
                    <a:lnTo>
                      <a:pt x="456613" y="526600"/>
                    </a:lnTo>
                    <a:lnTo>
                      <a:pt x="462088" y="533850"/>
                    </a:lnTo>
                    <a:lnTo>
                      <a:pt x="469338" y="539325"/>
                    </a:lnTo>
                    <a:lnTo>
                      <a:pt x="476588" y="542802"/>
                    </a:lnTo>
                    <a:lnTo>
                      <a:pt x="483838" y="550052"/>
                    </a:lnTo>
                    <a:lnTo>
                      <a:pt x="485466" y="556266"/>
                    </a:lnTo>
                    <a:lnTo>
                      <a:pt x="483468" y="563517"/>
                    </a:lnTo>
                    <a:lnTo>
                      <a:pt x="483468" y="570767"/>
                    </a:lnTo>
                    <a:lnTo>
                      <a:pt x="490719" y="576241"/>
                    </a:lnTo>
                    <a:lnTo>
                      <a:pt x="499892" y="579940"/>
                    </a:lnTo>
                    <a:lnTo>
                      <a:pt x="507364" y="581716"/>
                    </a:lnTo>
                    <a:lnTo>
                      <a:pt x="510842" y="588966"/>
                    </a:lnTo>
                    <a:lnTo>
                      <a:pt x="510842" y="596216"/>
                    </a:lnTo>
                    <a:lnTo>
                      <a:pt x="510842" y="603467"/>
                    </a:lnTo>
                    <a:lnTo>
                      <a:pt x="510842" y="610717"/>
                    </a:lnTo>
                    <a:lnTo>
                      <a:pt x="510842" y="618189"/>
                    </a:lnTo>
                    <a:lnTo>
                      <a:pt x="505367" y="625439"/>
                    </a:lnTo>
                    <a:lnTo>
                      <a:pt x="501668" y="632689"/>
                    </a:lnTo>
                    <a:lnTo>
                      <a:pt x="498191" y="639939"/>
                    </a:lnTo>
                    <a:lnTo>
                      <a:pt x="490719" y="643638"/>
                    </a:lnTo>
                    <a:lnTo>
                      <a:pt x="483468" y="649113"/>
                    </a:lnTo>
                    <a:lnTo>
                      <a:pt x="479991" y="658065"/>
                    </a:lnTo>
                    <a:lnTo>
                      <a:pt x="472519" y="659840"/>
                    </a:lnTo>
                    <a:lnTo>
                      <a:pt x="465269" y="663318"/>
                    </a:lnTo>
                    <a:lnTo>
                      <a:pt x="458019" y="669014"/>
                    </a:lnTo>
                    <a:lnTo>
                      <a:pt x="450769" y="669014"/>
                    </a:lnTo>
                    <a:lnTo>
                      <a:pt x="445294" y="661764"/>
                    </a:lnTo>
                    <a:lnTo>
                      <a:pt x="439819" y="654292"/>
                    </a:lnTo>
                    <a:lnTo>
                      <a:pt x="439819" y="647042"/>
                    </a:lnTo>
                    <a:lnTo>
                      <a:pt x="434567" y="639791"/>
                    </a:lnTo>
                    <a:lnTo>
                      <a:pt x="432569" y="632541"/>
                    </a:lnTo>
                    <a:lnTo>
                      <a:pt x="432569" y="623590"/>
                    </a:lnTo>
                    <a:lnTo>
                      <a:pt x="430794" y="614416"/>
                    </a:lnTo>
                    <a:lnTo>
                      <a:pt x="428796" y="607166"/>
                    </a:lnTo>
                    <a:lnTo>
                      <a:pt x="425319" y="599915"/>
                    </a:lnTo>
                    <a:lnTo>
                      <a:pt x="425319" y="592443"/>
                    </a:lnTo>
                    <a:lnTo>
                      <a:pt x="423544" y="585193"/>
                    </a:lnTo>
                    <a:lnTo>
                      <a:pt x="410597" y="570767"/>
                    </a:lnTo>
                    <a:lnTo>
                      <a:pt x="398094" y="565070"/>
                    </a:lnTo>
                    <a:lnTo>
                      <a:pt x="392397" y="557820"/>
                    </a:lnTo>
                    <a:lnTo>
                      <a:pt x="385369" y="552567"/>
                    </a:lnTo>
                    <a:lnTo>
                      <a:pt x="379894" y="545317"/>
                    </a:lnTo>
                    <a:lnTo>
                      <a:pt x="374420" y="538067"/>
                    </a:lnTo>
                    <a:lnTo>
                      <a:pt x="368945" y="530595"/>
                    </a:lnTo>
                    <a:lnTo>
                      <a:pt x="363693" y="523345"/>
                    </a:lnTo>
                    <a:lnTo>
                      <a:pt x="359993" y="516095"/>
                    </a:lnTo>
                    <a:lnTo>
                      <a:pt x="352743" y="508844"/>
                    </a:lnTo>
                    <a:lnTo>
                      <a:pt x="349044" y="501594"/>
                    </a:lnTo>
                    <a:lnTo>
                      <a:pt x="341794" y="495898"/>
                    </a:lnTo>
                    <a:lnTo>
                      <a:pt x="334544" y="490645"/>
                    </a:lnTo>
                    <a:lnTo>
                      <a:pt x="327294" y="485392"/>
                    </a:lnTo>
                    <a:lnTo>
                      <a:pt x="318120" y="479696"/>
                    </a:lnTo>
                    <a:lnTo>
                      <a:pt x="314421" y="472445"/>
                    </a:lnTo>
                    <a:lnTo>
                      <a:pt x="307171" y="465195"/>
                    </a:lnTo>
                    <a:lnTo>
                      <a:pt x="301474" y="457945"/>
                    </a:lnTo>
                    <a:lnTo>
                      <a:pt x="294224" y="450473"/>
                    </a:lnTo>
                    <a:lnTo>
                      <a:pt x="286974" y="445220"/>
                    </a:lnTo>
                    <a:lnTo>
                      <a:pt x="283275" y="437970"/>
                    </a:lnTo>
                    <a:lnTo>
                      <a:pt x="274323" y="430720"/>
                    </a:lnTo>
                    <a:lnTo>
                      <a:pt x="272547" y="423470"/>
                    </a:lnTo>
                    <a:lnTo>
                      <a:pt x="268848" y="415998"/>
                    </a:lnTo>
                    <a:lnTo>
                      <a:pt x="261598" y="414222"/>
                    </a:lnTo>
                    <a:lnTo>
                      <a:pt x="254348" y="408747"/>
                    </a:lnTo>
                    <a:lnTo>
                      <a:pt x="254348" y="401497"/>
                    </a:lnTo>
                    <a:lnTo>
                      <a:pt x="256124" y="394247"/>
                    </a:lnTo>
                    <a:lnTo>
                      <a:pt x="248873" y="390548"/>
                    </a:lnTo>
                    <a:lnTo>
                      <a:pt x="246876" y="397798"/>
                    </a:lnTo>
                    <a:lnTo>
                      <a:pt x="246876" y="405270"/>
                    </a:lnTo>
                    <a:lnTo>
                      <a:pt x="246876" y="412521"/>
                    </a:lnTo>
                    <a:lnTo>
                      <a:pt x="246876" y="419771"/>
                    </a:lnTo>
                    <a:lnTo>
                      <a:pt x="241623" y="427021"/>
                    </a:lnTo>
                    <a:lnTo>
                      <a:pt x="234373" y="421546"/>
                    </a:lnTo>
                    <a:lnTo>
                      <a:pt x="232376" y="414296"/>
                    </a:lnTo>
                    <a:lnTo>
                      <a:pt x="230600" y="406824"/>
                    </a:lnTo>
                    <a:lnTo>
                      <a:pt x="232376" y="399574"/>
                    </a:lnTo>
                    <a:lnTo>
                      <a:pt x="237850" y="392324"/>
                    </a:lnTo>
                    <a:lnTo>
                      <a:pt x="237850" y="385073"/>
                    </a:lnTo>
                    <a:lnTo>
                      <a:pt x="236075" y="377823"/>
                    </a:lnTo>
                    <a:lnTo>
                      <a:pt x="243325" y="370351"/>
                    </a:lnTo>
                    <a:lnTo>
                      <a:pt x="248799" y="363101"/>
                    </a:lnTo>
                    <a:lnTo>
                      <a:pt x="254274" y="355851"/>
                    </a:lnTo>
                    <a:lnTo>
                      <a:pt x="254274" y="348601"/>
                    </a:lnTo>
                    <a:lnTo>
                      <a:pt x="254274" y="341350"/>
                    </a:lnTo>
                    <a:lnTo>
                      <a:pt x="256050" y="334100"/>
                    </a:lnTo>
                    <a:lnTo>
                      <a:pt x="263522" y="328404"/>
                    </a:lnTo>
                    <a:lnTo>
                      <a:pt x="261524" y="321153"/>
                    </a:lnTo>
                    <a:lnTo>
                      <a:pt x="263522" y="313903"/>
                    </a:lnTo>
                    <a:lnTo>
                      <a:pt x="265075" y="306653"/>
                    </a:lnTo>
                    <a:lnTo>
                      <a:pt x="268774" y="299181"/>
                    </a:lnTo>
                    <a:lnTo>
                      <a:pt x="268774" y="291931"/>
                    </a:lnTo>
                    <a:lnTo>
                      <a:pt x="265075" y="284681"/>
                    </a:lnTo>
                    <a:lnTo>
                      <a:pt x="265075" y="277430"/>
                    </a:lnTo>
                    <a:lnTo>
                      <a:pt x="263522" y="270180"/>
                    </a:lnTo>
                    <a:lnTo>
                      <a:pt x="259823" y="262930"/>
                    </a:lnTo>
                    <a:lnTo>
                      <a:pt x="257825" y="255458"/>
                    </a:lnTo>
                    <a:lnTo>
                      <a:pt x="252572" y="248208"/>
                    </a:lnTo>
                    <a:lnTo>
                      <a:pt x="246876" y="240958"/>
                    </a:lnTo>
                    <a:lnTo>
                      <a:pt x="239626" y="235705"/>
                    </a:lnTo>
                    <a:lnTo>
                      <a:pt x="230674" y="233707"/>
                    </a:lnTo>
                    <a:lnTo>
                      <a:pt x="223424" y="231932"/>
                    </a:lnTo>
                    <a:lnTo>
                      <a:pt x="216174" y="226457"/>
                    </a:lnTo>
                    <a:lnTo>
                      <a:pt x="208923" y="218985"/>
                    </a:lnTo>
                    <a:lnTo>
                      <a:pt x="201451" y="213732"/>
                    </a:lnTo>
                    <a:lnTo>
                      <a:pt x="198418" y="207370"/>
                    </a:lnTo>
                    <a:lnTo>
                      <a:pt x="192722" y="200120"/>
                    </a:lnTo>
                    <a:lnTo>
                      <a:pt x="187469" y="192870"/>
                    </a:lnTo>
                    <a:lnTo>
                      <a:pt x="178295" y="183696"/>
                    </a:lnTo>
                    <a:lnTo>
                      <a:pt x="174596" y="176224"/>
                    </a:lnTo>
                    <a:lnTo>
                      <a:pt x="171119" y="168974"/>
                    </a:lnTo>
                    <a:lnTo>
                      <a:pt x="171119" y="161723"/>
                    </a:lnTo>
                    <a:lnTo>
                      <a:pt x="176594" y="154473"/>
                    </a:lnTo>
                    <a:lnTo>
                      <a:pt x="180293" y="147223"/>
                    </a:lnTo>
                    <a:lnTo>
                      <a:pt x="182068" y="139751"/>
                    </a:lnTo>
                    <a:lnTo>
                      <a:pt x="174596" y="141748"/>
                    </a:lnTo>
                    <a:lnTo>
                      <a:pt x="171119" y="148999"/>
                    </a:lnTo>
                    <a:lnTo>
                      <a:pt x="165644" y="156471"/>
                    </a:lnTo>
                    <a:lnTo>
                      <a:pt x="158394" y="158024"/>
                    </a:lnTo>
                    <a:lnTo>
                      <a:pt x="151144" y="152772"/>
                    </a:lnTo>
                    <a:lnTo>
                      <a:pt x="149147" y="145522"/>
                    </a:lnTo>
                    <a:lnTo>
                      <a:pt x="147371" y="138271"/>
                    </a:lnTo>
                    <a:lnTo>
                      <a:pt x="140121" y="139825"/>
                    </a:lnTo>
                    <a:lnTo>
                      <a:pt x="141896" y="147297"/>
                    </a:lnTo>
                    <a:lnTo>
                      <a:pt x="141896" y="154547"/>
                    </a:lnTo>
                    <a:lnTo>
                      <a:pt x="138197" y="161797"/>
                    </a:lnTo>
                    <a:lnTo>
                      <a:pt x="130947" y="163795"/>
                    </a:lnTo>
                    <a:lnTo>
                      <a:pt x="123697" y="161797"/>
                    </a:lnTo>
                    <a:lnTo>
                      <a:pt x="116447" y="154547"/>
                    </a:lnTo>
                    <a:lnTo>
                      <a:pt x="114671" y="147297"/>
                    </a:lnTo>
                    <a:lnTo>
                      <a:pt x="112674" y="139825"/>
                    </a:lnTo>
                    <a:lnTo>
                      <a:pt x="109197" y="132575"/>
                    </a:lnTo>
                    <a:lnTo>
                      <a:pt x="102242" y="127470"/>
                    </a:lnTo>
                    <a:lnTo>
                      <a:pt x="94844" y="125472"/>
                    </a:lnTo>
                    <a:lnTo>
                      <a:pt x="87594" y="121995"/>
                    </a:lnTo>
                    <a:lnTo>
                      <a:pt x="85596" y="114523"/>
                    </a:lnTo>
                    <a:lnTo>
                      <a:pt x="80344" y="107273"/>
                    </a:lnTo>
                    <a:lnTo>
                      <a:pt x="71170" y="102020"/>
                    </a:lnTo>
                    <a:lnTo>
                      <a:pt x="63920" y="100023"/>
                    </a:lnTo>
                    <a:lnTo>
                      <a:pt x="56670" y="96324"/>
                    </a:lnTo>
                    <a:lnTo>
                      <a:pt x="49198" y="89074"/>
                    </a:lnTo>
                    <a:lnTo>
                      <a:pt x="47422" y="81824"/>
                    </a:lnTo>
                    <a:lnTo>
                      <a:pt x="50899" y="74573"/>
                    </a:lnTo>
                    <a:lnTo>
                      <a:pt x="45647" y="67323"/>
                    </a:lnTo>
                    <a:lnTo>
                      <a:pt x="39950" y="59851"/>
                    </a:lnTo>
                    <a:lnTo>
                      <a:pt x="32700" y="54598"/>
                    </a:lnTo>
                    <a:lnTo>
                      <a:pt x="25450" y="47348"/>
                    </a:lnTo>
                    <a:lnTo>
                      <a:pt x="20197" y="40098"/>
                    </a:lnTo>
                    <a:lnTo>
                      <a:pt x="12725" y="32848"/>
                    </a:lnTo>
                    <a:lnTo>
                      <a:pt x="5475" y="25376"/>
                    </a:lnTo>
                    <a:lnTo>
                      <a:pt x="0" y="18125"/>
                    </a:lnTo>
                    <a:lnTo>
                      <a:pt x="1997" y="10875"/>
                    </a:lnTo>
                    <a:lnTo>
                      <a:pt x="21677" y="12651"/>
                    </a:lnTo>
                    <a:lnTo>
                      <a:pt x="29149" y="18125"/>
                    </a:lnTo>
                    <a:lnTo>
                      <a:pt x="36399" y="19901"/>
                    </a:lnTo>
                    <a:lnTo>
                      <a:pt x="43649" y="19901"/>
                    </a:lnTo>
                    <a:lnTo>
                      <a:pt x="50899" y="19901"/>
                    </a:lnTo>
                    <a:lnTo>
                      <a:pt x="60073" y="19901"/>
                    </a:lnTo>
                    <a:lnTo>
                      <a:pt x="67323" y="19901"/>
                    </a:lnTo>
                    <a:lnTo>
                      <a:pt x="74795" y="16202"/>
                    </a:lnTo>
                    <a:lnTo>
                      <a:pt x="82045" y="12725"/>
                    </a:lnTo>
                    <a:lnTo>
                      <a:pt x="89296" y="7250"/>
                    </a:lnTo>
                    <a:lnTo>
                      <a:pt x="96546" y="0"/>
                    </a:lnTo>
                    <a:lnTo>
                      <a:pt x="227715" y="14870"/>
                    </a:lnTo>
                    <a:lnTo>
                      <a:pt x="229046" y="25672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7" name="Forma libre: forma 146">
                <a:extLst>
                  <a:ext uri="{FF2B5EF4-FFF2-40B4-BE49-F238E27FC236}">
                    <a16:creationId xmlns:a16="http://schemas.microsoft.com/office/drawing/2014/main" id="{355657F4-91EF-4E36-AA2B-10B5BA8EC3C7}"/>
                  </a:ext>
                </a:extLst>
              </p:cNvPr>
              <p:cNvSpPr/>
              <p:nvPr/>
            </p:nvSpPr>
            <p:spPr>
              <a:xfrm>
                <a:off x="671712" y="3589141"/>
                <a:ext cx="21898" cy="25375"/>
              </a:xfrm>
              <a:custGeom>
                <a:avLst/>
                <a:gdLst>
                  <a:gd name="connsiteX0" fmla="*/ 18199 w 21898"/>
                  <a:gd name="connsiteY0" fmla="*/ 0 h 25375"/>
                  <a:gd name="connsiteX1" fmla="*/ 10949 w 21898"/>
                  <a:gd name="connsiteY1" fmla="*/ 3699 h 25375"/>
                  <a:gd name="connsiteX2" fmla="*/ 3699 w 21898"/>
                  <a:gd name="connsiteY2" fmla="*/ 7176 h 25375"/>
                  <a:gd name="connsiteX3" fmla="*/ 0 w 21898"/>
                  <a:gd name="connsiteY3" fmla="*/ 14648 h 25375"/>
                  <a:gd name="connsiteX4" fmla="*/ 1997 w 21898"/>
                  <a:gd name="connsiteY4" fmla="*/ 21899 h 25375"/>
                  <a:gd name="connsiteX5" fmla="*/ 9248 w 21898"/>
                  <a:gd name="connsiteY5" fmla="*/ 25376 h 25375"/>
                  <a:gd name="connsiteX6" fmla="*/ 12947 w 21898"/>
                  <a:gd name="connsiteY6" fmla="*/ 18125 h 25375"/>
                  <a:gd name="connsiteX7" fmla="*/ 18199 w 21898"/>
                  <a:gd name="connsiteY7" fmla="*/ 10875 h 25375"/>
                  <a:gd name="connsiteX8" fmla="*/ 21898 w 21898"/>
                  <a:gd name="connsiteY8" fmla="*/ 3625 h 25375"/>
                  <a:gd name="connsiteX9" fmla="*/ 18199 w 21898"/>
                  <a:gd name="connsiteY9" fmla="*/ 0 h 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98" h="25375">
                    <a:moveTo>
                      <a:pt x="18199" y="0"/>
                    </a:moveTo>
                    <a:lnTo>
                      <a:pt x="10949" y="3699"/>
                    </a:lnTo>
                    <a:lnTo>
                      <a:pt x="3699" y="7176"/>
                    </a:lnTo>
                    <a:lnTo>
                      <a:pt x="0" y="14648"/>
                    </a:lnTo>
                    <a:lnTo>
                      <a:pt x="1997" y="21899"/>
                    </a:lnTo>
                    <a:lnTo>
                      <a:pt x="9248" y="25376"/>
                    </a:lnTo>
                    <a:lnTo>
                      <a:pt x="12947" y="18125"/>
                    </a:lnTo>
                    <a:lnTo>
                      <a:pt x="18199" y="10875"/>
                    </a:lnTo>
                    <a:lnTo>
                      <a:pt x="21898" y="3625"/>
                    </a:lnTo>
                    <a:lnTo>
                      <a:pt x="18199" y="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51E81C94-BE39-41C1-8757-9F375E47E4A1}"/>
                  </a:ext>
                </a:extLst>
              </p:cNvPr>
              <p:cNvSpPr/>
              <p:nvPr/>
            </p:nvSpPr>
            <p:spPr>
              <a:xfrm>
                <a:off x="717062" y="3709361"/>
                <a:ext cx="16645" cy="29000"/>
              </a:xfrm>
              <a:custGeom>
                <a:avLst/>
                <a:gdLst>
                  <a:gd name="connsiteX0" fmla="*/ 1998 w 16645"/>
                  <a:gd name="connsiteY0" fmla="*/ 0 h 29000"/>
                  <a:gd name="connsiteX1" fmla="*/ 0 w 16645"/>
                  <a:gd name="connsiteY1" fmla="*/ 7250 h 29000"/>
                  <a:gd name="connsiteX2" fmla="*/ 0 w 16645"/>
                  <a:gd name="connsiteY2" fmla="*/ 14500 h 29000"/>
                  <a:gd name="connsiteX3" fmla="*/ 3699 w 16645"/>
                  <a:gd name="connsiteY3" fmla="*/ 21751 h 29000"/>
                  <a:gd name="connsiteX4" fmla="*/ 10949 w 16645"/>
                  <a:gd name="connsiteY4" fmla="*/ 29001 h 29000"/>
                  <a:gd name="connsiteX5" fmla="*/ 16646 w 16645"/>
                  <a:gd name="connsiteY5" fmla="*/ 21751 h 29000"/>
                  <a:gd name="connsiteX6" fmla="*/ 14648 w 16645"/>
                  <a:gd name="connsiteY6" fmla="*/ 14500 h 29000"/>
                  <a:gd name="connsiteX7" fmla="*/ 9174 w 16645"/>
                  <a:gd name="connsiteY7" fmla="*/ 7250 h 29000"/>
                  <a:gd name="connsiteX8" fmla="*/ 7398 w 16645"/>
                  <a:gd name="connsiteY8" fmla="*/ 0 h 29000"/>
                  <a:gd name="connsiteX9" fmla="*/ 1998 w 16645"/>
                  <a:gd name="connsiteY9" fmla="*/ 0 h 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45" h="29000">
                    <a:moveTo>
                      <a:pt x="1998" y="0"/>
                    </a:moveTo>
                    <a:lnTo>
                      <a:pt x="0" y="7250"/>
                    </a:lnTo>
                    <a:lnTo>
                      <a:pt x="0" y="14500"/>
                    </a:lnTo>
                    <a:lnTo>
                      <a:pt x="3699" y="21751"/>
                    </a:lnTo>
                    <a:lnTo>
                      <a:pt x="10949" y="29001"/>
                    </a:lnTo>
                    <a:lnTo>
                      <a:pt x="16646" y="21751"/>
                    </a:lnTo>
                    <a:lnTo>
                      <a:pt x="14648" y="14500"/>
                    </a:lnTo>
                    <a:lnTo>
                      <a:pt x="9174" y="7250"/>
                    </a:lnTo>
                    <a:lnTo>
                      <a:pt x="7398" y="0"/>
                    </a:lnTo>
                    <a:lnTo>
                      <a:pt x="1998" y="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3A4726BE-6C21-4ED2-B531-6F7070F4671A}"/>
                  </a:ext>
                </a:extLst>
              </p:cNvPr>
              <p:cNvSpPr/>
              <p:nvPr/>
            </p:nvSpPr>
            <p:spPr>
              <a:xfrm>
                <a:off x="746211" y="3774612"/>
                <a:ext cx="9247" cy="19974"/>
              </a:xfrm>
              <a:custGeom>
                <a:avLst/>
                <a:gdLst>
                  <a:gd name="connsiteX0" fmla="*/ 0 w 9247"/>
                  <a:gd name="connsiteY0" fmla="*/ 0 h 19974"/>
                  <a:gd name="connsiteX1" fmla="*/ 0 w 9247"/>
                  <a:gd name="connsiteY1" fmla="*/ 7472 h 19974"/>
                  <a:gd name="connsiteX2" fmla="*/ 0 w 9247"/>
                  <a:gd name="connsiteY2" fmla="*/ 14722 h 19974"/>
                  <a:gd name="connsiteX3" fmla="*/ 7250 w 9247"/>
                  <a:gd name="connsiteY3" fmla="*/ 19975 h 19974"/>
                  <a:gd name="connsiteX4" fmla="*/ 9248 w 9247"/>
                  <a:gd name="connsiteY4" fmla="*/ 12725 h 19974"/>
                  <a:gd name="connsiteX5" fmla="*/ 7250 w 9247"/>
                  <a:gd name="connsiteY5" fmla="*/ 5475 h 19974"/>
                  <a:gd name="connsiteX6" fmla="*/ 0 w 9247"/>
                  <a:gd name="connsiteY6" fmla="*/ 0 h 1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9974">
                    <a:moveTo>
                      <a:pt x="0" y="0"/>
                    </a:moveTo>
                    <a:lnTo>
                      <a:pt x="0" y="7472"/>
                    </a:lnTo>
                    <a:lnTo>
                      <a:pt x="0" y="14722"/>
                    </a:lnTo>
                    <a:lnTo>
                      <a:pt x="7250" y="19975"/>
                    </a:lnTo>
                    <a:lnTo>
                      <a:pt x="9248" y="12725"/>
                    </a:lnTo>
                    <a:lnTo>
                      <a:pt x="7250" y="54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8A3B3621-7320-40DA-B883-7551846E463D}"/>
                  </a:ext>
                </a:extLst>
              </p:cNvPr>
              <p:cNvSpPr/>
              <p:nvPr/>
            </p:nvSpPr>
            <p:spPr>
              <a:xfrm>
                <a:off x="793485" y="3805537"/>
                <a:ext cx="14426" cy="29222"/>
              </a:xfrm>
              <a:custGeom>
                <a:avLst/>
                <a:gdLst>
                  <a:gd name="connsiteX0" fmla="*/ 1997 w 14426"/>
                  <a:gd name="connsiteY0" fmla="*/ 0 h 29222"/>
                  <a:gd name="connsiteX1" fmla="*/ 0 w 14426"/>
                  <a:gd name="connsiteY1" fmla="*/ 7250 h 29222"/>
                  <a:gd name="connsiteX2" fmla="*/ 1997 w 14426"/>
                  <a:gd name="connsiteY2" fmla="*/ 14500 h 29222"/>
                  <a:gd name="connsiteX3" fmla="*/ 5475 w 14426"/>
                  <a:gd name="connsiteY3" fmla="*/ 21751 h 29222"/>
                  <a:gd name="connsiteX4" fmla="*/ 10949 w 14426"/>
                  <a:gd name="connsiteY4" fmla="*/ 29223 h 29222"/>
                  <a:gd name="connsiteX5" fmla="*/ 14426 w 14426"/>
                  <a:gd name="connsiteY5" fmla="*/ 21751 h 29222"/>
                  <a:gd name="connsiteX6" fmla="*/ 12651 w 14426"/>
                  <a:gd name="connsiteY6" fmla="*/ 14500 h 29222"/>
                  <a:gd name="connsiteX7" fmla="*/ 10875 w 14426"/>
                  <a:gd name="connsiteY7" fmla="*/ 7250 h 29222"/>
                  <a:gd name="connsiteX8" fmla="*/ 5401 w 14426"/>
                  <a:gd name="connsiteY8" fmla="*/ 0 h 29222"/>
                  <a:gd name="connsiteX9" fmla="*/ 1997 w 14426"/>
                  <a:gd name="connsiteY9" fmla="*/ 0 h 2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26" h="29222">
                    <a:moveTo>
                      <a:pt x="1997" y="0"/>
                    </a:moveTo>
                    <a:lnTo>
                      <a:pt x="0" y="7250"/>
                    </a:lnTo>
                    <a:lnTo>
                      <a:pt x="1997" y="14500"/>
                    </a:lnTo>
                    <a:lnTo>
                      <a:pt x="5475" y="21751"/>
                    </a:lnTo>
                    <a:lnTo>
                      <a:pt x="10949" y="29223"/>
                    </a:lnTo>
                    <a:lnTo>
                      <a:pt x="14426" y="21751"/>
                    </a:lnTo>
                    <a:lnTo>
                      <a:pt x="12651" y="14500"/>
                    </a:lnTo>
                    <a:lnTo>
                      <a:pt x="10875" y="7250"/>
                    </a:lnTo>
                    <a:lnTo>
                      <a:pt x="5401" y="0"/>
                    </a:lnTo>
                    <a:lnTo>
                      <a:pt x="1997" y="0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094591F2-926E-4448-9EF9-1EC6891EEDA1}"/>
                  </a:ext>
                </a:extLst>
              </p:cNvPr>
              <p:cNvSpPr/>
              <p:nvPr/>
            </p:nvSpPr>
            <p:spPr>
              <a:xfrm>
                <a:off x="1475816" y="4071648"/>
                <a:ext cx="124584" cy="83747"/>
              </a:xfrm>
              <a:custGeom>
                <a:avLst/>
                <a:gdLst>
                  <a:gd name="connsiteX0" fmla="*/ 124585 w 124584"/>
                  <a:gd name="connsiteY0" fmla="*/ 53119 h 83747"/>
                  <a:gd name="connsiteX1" fmla="*/ 116669 w 124584"/>
                  <a:gd name="connsiteY1" fmla="*/ 56596 h 83747"/>
                  <a:gd name="connsiteX2" fmla="*/ 109419 w 124584"/>
                  <a:gd name="connsiteY2" fmla="*/ 61848 h 83747"/>
                  <a:gd name="connsiteX3" fmla="*/ 103944 w 124584"/>
                  <a:gd name="connsiteY3" fmla="*/ 71022 h 83747"/>
                  <a:gd name="connsiteX4" fmla="*/ 96694 w 124584"/>
                  <a:gd name="connsiteY4" fmla="*/ 78494 h 83747"/>
                  <a:gd name="connsiteX5" fmla="*/ 89443 w 124584"/>
                  <a:gd name="connsiteY5" fmla="*/ 81971 h 83747"/>
                  <a:gd name="connsiteX6" fmla="*/ 82193 w 124584"/>
                  <a:gd name="connsiteY6" fmla="*/ 83747 h 83747"/>
                  <a:gd name="connsiteX7" fmla="*/ 74943 w 124584"/>
                  <a:gd name="connsiteY7" fmla="*/ 83747 h 83747"/>
                  <a:gd name="connsiteX8" fmla="*/ 67471 w 124584"/>
                  <a:gd name="connsiteY8" fmla="*/ 83747 h 83747"/>
                  <a:gd name="connsiteX9" fmla="*/ 60221 w 124584"/>
                  <a:gd name="connsiteY9" fmla="*/ 81971 h 83747"/>
                  <a:gd name="connsiteX10" fmla="*/ 52971 w 124584"/>
                  <a:gd name="connsiteY10" fmla="*/ 78494 h 83747"/>
                  <a:gd name="connsiteX11" fmla="*/ 45721 w 124584"/>
                  <a:gd name="connsiteY11" fmla="*/ 76497 h 83747"/>
                  <a:gd name="connsiteX12" fmla="*/ 38470 w 124584"/>
                  <a:gd name="connsiteY12" fmla="*/ 76497 h 83747"/>
                  <a:gd name="connsiteX13" fmla="*/ 30998 w 124584"/>
                  <a:gd name="connsiteY13" fmla="*/ 78494 h 83747"/>
                  <a:gd name="connsiteX14" fmla="*/ 23748 w 124584"/>
                  <a:gd name="connsiteY14" fmla="*/ 80048 h 83747"/>
                  <a:gd name="connsiteX15" fmla="*/ 16498 w 124584"/>
                  <a:gd name="connsiteY15" fmla="*/ 82045 h 83747"/>
                  <a:gd name="connsiteX16" fmla="*/ 9248 w 124584"/>
                  <a:gd name="connsiteY16" fmla="*/ 76571 h 83747"/>
                  <a:gd name="connsiteX17" fmla="*/ 3551 w 124584"/>
                  <a:gd name="connsiteY17" fmla="*/ 69321 h 83747"/>
                  <a:gd name="connsiteX18" fmla="*/ 1998 w 124584"/>
                  <a:gd name="connsiteY18" fmla="*/ 61848 h 83747"/>
                  <a:gd name="connsiteX19" fmla="*/ 0 w 124584"/>
                  <a:gd name="connsiteY19" fmla="*/ 54598 h 83747"/>
                  <a:gd name="connsiteX20" fmla="*/ 0 w 124584"/>
                  <a:gd name="connsiteY20" fmla="*/ 47348 h 83747"/>
                  <a:gd name="connsiteX21" fmla="*/ 1998 w 124584"/>
                  <a:gd name="connsiteY21" fmla="*/ 40098 h 83747"/>
                  <a:gd name="connsiteX22" fmla="*/ 7250 w 124584"/>
                  <a:gd name="connsiteY22" fmla="*/ 32848 h 83747"/>
                  <a:gd name="connsiteX23" fmla="*/ 14500 w 124584"/>
                  <a:gd name="connsiteY23" fmla="*/ 31072 h 83747"/>
                  <a:gd name="connsiteX24" fmla="*/ 21751 w 124584"/>
                  <a:gd name="connsiteY24" fmla="*/ 29075 h 83747"/>
                  <a:gd name="connsiteX25" fmla="*/ 29223 w 124584"/>
                  <a:gd name="connsiteY25" fmla="*/ 29075 h 83747"/>
                  <a:gd name="connsiteX26" fmla="*/ 36473 w 124584"/>
                  <a:gd name="connsiteY26" fmla="*/ 23822 h 83747"/>
                  <a:gd name="connsiteX27" fmla="*/ 43723 w 124584"/>
                  <a:gd name="connsiteY27" fmla="*/ 18125 h 83747"/>
                  <a:gd name="connsiteX28" fmla="*/ 50973 w 124584"/>
                  <a:gd name="connsiteY28" fmla="*/ 12873 h 83747"/>
                  <a:gd name="connsiteX29" fmla="*/ 58223 w 124584"/>
                  <a:gd name="connsiteY29" fmla="*/ 7398 h 83747"/>
                  <a:gd name="connsiteX30" fmla="*/ 65474 w 124584"/>
                  <a:gd name="connsiteY30" fmla="*/ 3699 h 83747"/>
                  <a:gd name="connsiteX31" fmla="*/ 72946 w 124584"/>
                  <a:gd name="connsiteY31" fmla="*/ 0 h 83747"/>
                  <a:gd name="connsiteX32" fmla="*/ 80196 w 124584"/>
                  <a:gd name="connsiteY32" fmla="*/ 1998 h 83747"/>
                  <a:gd name="connsiteX33" fmla="*/ 87446 w 124584"/>
                  <a:gd name="connsiteY33" fmla="*/ 3773 h 83747"/>
                  <a:gd name="connsiteX34" fmla="*/ 93143 w 124584"/>
                  <a:gd name="connsiteY34" fmla="*/ 11023 h 83747"/>
                  <a:gd name="connsiteX35" fmla="*/ 100393 w 124584"/>
                  <a:gd name="connsiteY35" fmla="*/ 18273 h 83747"/>
                  <a:gd name="connsiteX36" fmla="*/ 105645 w 124584"/>
                  <a:gd name="connsiteY36" fmla="*/ 25746 h 83747"/>
                  <a:gd name="connsiteX37" fmla="*/ 111342 w 124584"/>
                  <a:gd name="connsiteY37" fmla="*/ 32996 h 83747"/>
                  <a:gd name="connsiteX38" fmla="*/ 114819 w 124584"/>
                  <a:gd name="connsiteY38" fmla="*/ 47422 h 83747"/>
                  <a:gd name="connsiteX39" fmla="*/ 124585 w 124584"/>
                  <a:gd name="connsiteY39" fmla="*/ 53119 h 8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4584" h="83747">
                    <a:moveTo>
                      <a:pt x="124585" y="53119"/>
                    </a:moveTo>
                    <a:lnTo>
                      <a:pt x="116669" y="56596"/>
                    </a:lnTo>
                    <a:lnTo>
                      <a:pt x="109419" y="61848"/>
                    </a:lnTo>
                    <a:lnTo>
                      <a:pt x="103944" y="71022"/>
                    </a:lnTo>
                    <a:lnTo>
                      <a:pt x="96694" y="78494"/>
                    </a:lnTo>
                    <a:lnTo>
                      <a:pt x="89443" y="81971"/>
                    </a:lnTo>
                    <a:lnTo>
                      <a:pt x="82193" y="83747"/>
                    </a:lnTo>
                    <a:lnTo>
                      <a:pt x="74943" y="83747"/>
                    </a:lnTo>
                    <a:lnTo>
                      <a:pt x="67471" y="83747"/>
                    </a:lnTo>
                    <a:lnTo>
                      <a:pt x="60221" y="81971"/>
                    </a:lnTo>
                    <a:lnTo>
                      <a:pt x="52971" y="78494"/>
                    </a:lnTo>
                    <a:lnTo>
                      <a:pt x="45721" y="76497"/>
                    </a:lnTo>
                    <a:lnTo>
                      <a:pt x="38470" y="76497"/>
                    </a:lnTo>
                    <a:lnTo>
                      <a:pt x="30998" y="78494"/>
                    </a:lnTo>
                    <a:lnTo>
                      <a:pt x="23748" y="80048"/>
                    </a:lnTo>
                    <a:lnTo>
                      <a:pt x="16498" y="82045"/>
                    </a:lnTo>
                    <a:lnTo>
                      <a:pt x="9248" y="76571"/>
                    </a:lnTo>
                    <a:lnTo>
                      <a:pt x="3551" y="69321"/>
                    </a:lnTo>
                    <a:lnTo>
                      <a:pt x="1998" y="61848"/>
                    </a:lnTo>
                    <a:lnTo>
                      <a:pt x="0" y="54598"/>
                    </a:lnTo>
                    <a:lnTo>
                      <a:pt x="0" y="47348"/>
                    </a:lnTo>
                    <a:lnTo>
                      <a:pt x="1998" y="40098"/>
                    </a:lnTo>
                    <a:lnTo>
                      <a:pt x="7250" y="32848"/>
                    </a:lnTo>
                    <a:lnTo>
                      <a:pt x="14500" y="31072"/>
                    </a:lnTo>
                    <a:lnTo>
                      <a:pt x="21751" y="29075"/>
                    </a:lnTo>
                    <a:lnTo>
                      <a:pt x="29223" y="29075"/>
                    </a:lnTo>
                    <a:lnTo>
                      <a:pt x="36473" y="23822"/>
                    </a:lnTo>
                    <a:lnTo>
                      <a:pt x="43723" y="18125"/>
                    </a:lnTo>
                    <a:lnTo>
                      <a:pt x="50973" y="12873"/>
                    </a:lnTo>
                    <a:lnTo>
                      <a:pt x="58223" y="7398"/>
                    </a:lnTo>
                    <a:lnTo>
                      <a:pt x="65474" y="3699"/>
                    </a:lnTo>
                    <a:lnTo>
                      <a:pt x="72946" y="0"/>
                    </a:lnTo>
                    <a:lnTo>
                      <a:pt x="80196" y="1998"/>
                    </a:lnTo>
                    <a:lnTo>
                      <a:pt x="87446" y="3773"/>
                    </a:lnTo>
                    <a:lnTo>
                      <a:pt x="93143" y="11023"/>
                    </a:lnTo>
                    <a:lnTo>
                      <a:pt x="100393" y="18273"/>
                    </a:lnTo>
                    <a:lnTo>
                      <a:pt x="105645" y="25746"/>
                    </a:lnTo>
                    <a:lnTo>
                      <a:pt x="111342" y="32996"/>
                    </a:lnTo>
                    <a:lnTo>
                      <a:pt x="114819" y="47422"/>
                    </a:lnTo>
                    <a:lnTo>
                      <a:pt x="124585" y="53119"/>
                    </a:lnTo>
                  </a:path>
                </a:pathLst>
              </a:custGeom>
              <a:solidFill>
                <a:srgbClr val="9D2449"/>
              </a:solidFill>
              <a:ln w="7377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31A98058-987E-456D-875D-6B53208C6B31}"/>
                </a:ext>
              </a:extLst>
            </p:cNvPr>
            <p:cNvCxnSpPr>
              <a:cxnSpLocks/>
              <a:endCxn id="74" idx="5"/>
            </p:cNvCxnSpPr>
            <p:nvPr/>
          </p:nvCxnSpPr>
          <p:spPr>
            <a:xfrm flipV="1">
              <a:off x="2560863" y="4961832"/>
              <a:ext cx="3864790" cy="95720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C723C3C-915C-4206-89C6-6A5B725A2A46}"/>
                </a:ext>
              </a:extLst>
            </p:cNvPr>
            <p:cNvSpPr/>
            <p:nvPr/>
          </p:nvSpPr>
          <p:spPr>
            <a:xfrm>
              <a:off x="2514691" y="234720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7A06DE3-5CD0-472F-A333-8E518E039DC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2212074" y="2376064"/>
              <a:ext cx="302617" cy="1590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661DBEB-7D3F-4ED3-BDE6-AC8E467805D8}"/>
                </a:ext>
              </a:extLst>
            </p:cNvPr>
            <p:cNvSpPr/>
            <p:nvPr/>
          </p:nvSpPr>
          <p:spPr>
            <a:xfrm>
              <a:off x="3045675" y="344479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9F2DB0E3-2245-4C91-975D-333BD99D8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6370" y="3475766"/>
              <a:ext cx="660052" cy="1231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37F0683-6921-482F-A7DC-65BF02F41C96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10360425" y="4813276"/>
              <a:ext cx="119554" cy="68934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00544C8-2F28-440A-A772-60266C7A2F84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613" y="6314921"/>
              <a:ext cx="800910" cy="29056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C8350AA5-2C60-4233-9F42-6947065B6A33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5009806" y="2242839"/>
              <a:ext cx="198498" cy="699737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1E53AC0-3FFD-41C9-9144-89FCF1047272}"/>
                </a:ext>
              </a:extLst>
            </p:cNvPr>
            <p:cNvSpPr/>
            <p:nvPr/>
          </p:nvSpPr>
          <p:spPr>
            <a:xfrm>
              <a:off x="5200931" y="293412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09C2056-2A7F-4B2C-886F-78714D8EC289}"/>
                </a:ext>
              </a:extLst>
            </p:cNvPr>
            <p:cNvSpPr/>
            <p:nvPr/>
          </p:nvSpPr>
          <p:spPr>
            <a:xfrm>
              <a:off x="10454807" y="550262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9995EF8-6419-4105-9623-A14CAEAEF976}"/>
                </a:ext>
              </a:extLst>
            </p:cNvPr>
            <p:cNvSpPr/>
            <p:nvPr/>
          </p:nvSpPr>
          <p:spPr>
            <a:xfrm>
              <a:off x="7478113" y="562883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3364B453-C950-4A9C-B61A-6021B9A5B8BB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 flipV="1">
              <a:off x="7528457" y="4136280"/>
              <a:ext cx="1654480" cy="152141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69F13AF1-2FB9-40A1-BD3D-2939023206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04552" y="2709716"/>
              <a:ext cx="56706" cy="58916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FF5CE31-74D1-4243-9F2D-279D9755BC54}"/>
                </a:ext>
              </a:extLst>
            </p:cNvPr>
            <p:cNvCxnSpPr>
              <a:cxnSpLocks/>
              <a:endCxn id="76" idx="5"/>
            </p:cNvCxnSpPr>
            <p:nvPr/>
          </p:nvCxnSpPr>
          <p:spPr>
            <a:xfrm flipV="1">
              <a:off x="3329872" y="5725948"/>
              <a:ext cx="2556371" cy="63638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9045C8C-90AD-49A6-B63B-902C6F2B9CAC}"/>
                </a:ext>
              </a:extLst>
            </p:cNvPr>
            <p:cNvSpPr/>
            <p:nvPr/>
          </p:nvSpPr>
          <p:spPr>
            <a:xfrm>
              <a:off x="7328812" y="559114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EEBCE6A-1697-4B9D-ABFA-96CA58345423}"/>
                </a:ext>
              </a:extLst>
            </p:cNvPr>
            <p:cNvCxnSpPr>
              <a:cxnSpLocks/>
              <a:stCxn id="27" idx="7"/>
            </p:cNvCxnSpPr>
            <p:nvPr/>
          </p:nvCxnSpPr>
          <p:spPr>
            <a:xfrm flipV="1">
              <a:off x="7371783" y="3711941"/>
              <a:ext cx="1986591" cy="188765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CD978071-F1A8-44A2-A385-C92FC2EFEFB5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6472206" y="6160691"/>
              <a:ext cx="674851" cy="211379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1DDDC3E-E887-4327-97DC-46FA561F245A}"/>
                </a:ext>
              </a:extLst>
            </p:cNvPr>
            <p:cNvSpPr/>
            <p:nvPr/>
          </p:nvSpPr>
          <p:spPr>
            <a:xfrm>
              <a:off x="7139684" y="611142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D5AE04B-44F4-40D9-88F1-0657369EF9E9}"/>
                </a:ext>
              </a:extLst>
            </p:cNvPr>
            <p:cNvSpPr/>
            <p:nvPr/>
          </p:nvSpPr>
          <p:spPr>
            <a:xfrm>
              <a:off x="7493692" y="529404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B8EC0BB3-5B38-4DE1-8E2E-B4D9537F29B4}"/>
                </a:ext>
              </a:extLst>
            </p:cNvPr>
            <p:cNvCxnSpPr>
              <a:cxnSpLocks/>
              <a:stCxn id="31" idx="7"/>
            </p:cNvCxnSpPr>
            <p:nvPr/>
          </p:nvCxnSpPr>
          <p:spPr>
            <a:xfrm flipV="1">
              <a:off x="7536663" y="3452577"/>
              <a:ext cx="1776168" cy="1849919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965887A2-26B9-44AE-89B3-9E229030EA18}"/>
                </a:ext>
              </a:extLst>
            </p:cNvPr>
            <p:cNvCxnSpPr>
              <a:cxnSpLocks/>
              <a:stCxn id="40" idx="5"/>
            </p:cNvCxnSpPr>
            <p:nvPr/>
          </p:nvCxnSpPr>
          <p:spPr>
            <a:xfrm flipH="1">
              <a:off x="2009782" y="5535292"/>
              <a:ext cx="3804105" cy="817383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: angular 33">
              <a:extLst>
                <a:ext uri="{FF2B5EF4-FFF2-40B4-BE49-F238E27FC236}">
                  <a16:creationId xmlns:a16="http://schemas.microsoft.com/office/drawing/2014/main" id="{1F60EA52-D500-4993-B4D1-2FF6180B19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95795" y="5369418"/>
              <a:ext cx="1075702" cy="995879"/>
            </a:xfrm>
            <a:prstGeom prst="bentConnector3">
              <a:avLst>
                <a:gd name="adj1" fmla="val 80696"/>
              </a:avLst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FB11D1A-E095-4DAF-9B20-B8455CF892DE}"/>
                </a:ext>
              </a:extLst>
            </p:cNvPr>
            <p:cNvSpPr/>
            <p:nvPr/>
          </p:nvSpPr>
          <p:spPr>
            <a:xfrm>
              <a:off x="6706412" y="528352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301E7F7B-CDCC-40E7-AFE9-92663E792A50}"/>
                </a:ext>
              </a:extLst>
            </p:cNvPr>
            <p:cNvSpPr/>
            <p:nvPr/>
          </p:nvSpPr>
          <p:spPr>
            <a:xfrm>
              <a:off x="6342851" y="575521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E5A96294-C4E0-4D43-9DC3-4A14772FE27B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V="1">
              <a:off x="4503226" y="5784071"/>
              <a:ext cx="1839625" cy="56860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BE0745D-20C0-48F3-88B6-40ADC5F33474}"/>
                </a:ext>
              </a:extLst>
            </p:cNvPr>
            <p:cNvSpPr/>
            <p:nvPr/>
          </p:nvSpPr>
          <p:spPr>
            <a:xfrm>
              <a:off x="7510026" y="576675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523B7322-289A-44C6-89D1-6B940835B93D}"/>
                </a:ext>
              </a:extLst>
            </p:cNvPr>
            <p:cNvCxnSpPr>
              <a:cxnSpLocks/>
              <a:endCxn id="38" idx="4"/>
            </p:cNvCxnSpPr>
            <p:nvPr/>
          </p:nvCxnSpPr>
          <p:spPr>
            <a:xfrm flipV="1">
              <a:off x="7380091" y="5824475"/>
              <a:ext cx="155107" cy="547595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84E1978-6CB9-4496-8AC3-0D908879F76E}"/>
                </a:ext>
              </a:extLst>
            </p:cNvPr>
            <p:cNvSpPr/>
            <p:nvPr/>
          </p:nvSpPr>
          <p:spPr>
            <a:xfrm>
              <a:off x="5770916" y="548602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E072757-7923-43C2-AAF7-9BA7234DE641}"/>
                </a:ext>
              </a:extLst>
            </p:cNvPr>
            <p:cNvSpPr/>
            <p:nvPr/>
          </p:nvSpPr>
          <p:spPr>
            <a:xfrm>
              <a:off x="5380261" y="493996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BAA3CA03-D232-4697-8BF6-1DB6E90C1F6D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V="1">
              <a:off x="2634393" y="4968822"/>
              <a:ext cx="2745868" cy="2886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B75B02A7-90C7-4C19-936E-EA85F903D7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6136" y="3092722"/>
              <a:ext cx="105428" cy="57526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B53318C0-92B4-4105-8267-2D92AD8F1731}"/>
                </a:ext>
              </a:extLst>
            </p:cNvPr>
            <p:cNvCxnSpPr>
              <a:cxnSpLocks/>
            </p:cNvCxnSpPr>
            <p:nvPr/>
          </p:nvCxnSpPr>
          <p:spPr>
            <a:xfrm>
              <a:off x="8374975" y="6214786"/>
              <a:ext cx="75986" cy="19438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A7CBC61-C7B5-491E-A1C9-9BCC4850D01E}"/>
                </a:ext>
              </a:extLst>
            </p:cNvPr>
            <p:cNvSpPr/>
            <p:nvPr/>
          </p:nvSpPr>
          <p:spPr>
            <a:xfrm>
              <a:off x="8358229" y="6173283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0641A7D6-C9CC-48EA-8C87-5CDC95219812}"/>
                </a:ext>
              </a:extLst>
            </p:cNvPr>
            <p:cNvSpPr/>
            <p:nvPr/>
          </p:nvSpPr>
          <p:spPr>
            <a:xfrm>
              <a:off x="7910024" y="580292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3C0CCF22-E755-4137-8240-E4C07B7A27ED}"/>
                </a:ext>
              </a:extLst>
            </p:cNvPr>
            <p:cNvCxnSpPr>
              <a:cxnSpLocks/>
              <a:stCxn id="46" idx="6"/>
              <a:endCxn id="98" idx="2"/>
            </p:cNvCxnSpPr>
            <p:nvPr/>
          </p:nvCxnSpPr>
          <p:spPr>
            <a:xfrm flipV="1">
              <a:off x="7960368" y="5607578"/>
              <a:ext cx="1805792" cy="22420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D7CA851-31DB-413E-BACD-FEB6AA6DCBDB}"/>
                </a:ext>
              </a:extLst>
            </p:cNvPr>
            <p:cNvSpPr/>
            <p:nvPr/>
          </p:nvSpPr>
          <p:spPr>
            <a:xfrm>
              <a:off x="7288784" y="520295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C25245F2-29F3-4609-898D-D9C78EEF013C}"/>
                </a:ext>
              </a:extLst>
            </p:cNvPr>
            <p:cNvCxnSpPr>
              <a:stCxn id="48" idx="7"/>
            </p:cNvCxnSpPr>
            <p:nvPr/>
          </p:nvCxnSpPr>
          <p:spPr>
            <a:xfrm flipV="1">
              <a:off x="7331755" y="3047901"/>
              <a:ext cx="1780826" cy="216350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69EBBC4F-C515-4CB3-BB2E-A7E6F4ABFC24}"/>
                </a:ext>
              </a:extLst>
            </p:cNvPr>
            <p:cNvSpPr/>
            <p:nvPr/>
          </p:nvSpPr>
          <p:spPr>
            <a:xfrm>
              <a:off x="11388139" y="5188022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8292E4EC-7C5C-40ED-8C40-1D8021E0D2CF}"/>
                </a:ext>
              </a:extLst>
            </p:cNvPr>
            <p:cNvCxnSpPr>
              <a:stCxn id="50" idx="7"/>
            </p:cNvCxnSpPr>
            <p:nvPr/>
          </p:nvCxnSpPr>
          <p:spPr>
            <a:xfrm flipV="1">
              <a:off x="11431110" y="4800860"/>
              <a:ext cx="261347" cy="395615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4E5C7BB5-B872-4303-BE1A-72D1907A13C7}"/>
                </a:ext>
              </a:extLst>
            </p:cNvPr>
            <p:cNvSpPr/>
            <p:nvPr/>
          </p:nvSpPr>
          <p:spPr>
            <a:xfrm>
              <a:off x="6636086" y="328714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43093DDE-A68F-4AAC-9FE0-A6423ED6F558}"/>
                </a:ext>
              </a:extLst>
            </p:cNvPr>
            <p:cNvSpPr/>
            <p:nvPr/>
          </p:nvSpPr>
          <p:spPr>
            <a:xfrm>
              <a:off x="7070160" y="367203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3E50F80F-680B-4C3A-997F-1A26387EB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425" y="3529248"/>
              <a:ext cx="821260" cy="110688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2533CAD-342B-4AB9-8ADC-989B873E2F9D}"/>
                </a:ext>
              </a:extLst>
            </p:cNvPr>
            <p:cNvSpPr/>
            <p:nvPr/>
          </p:nvSpPr>
          <p:spPr>
            <a:xfrm>
              <a:off x="6902048" y="4618078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C66B9CB0-29D1-4830-A628-218DD86A285B}"/>
                </a:ext>
              </a:extLst>
            </p:cNvPr>
            <p:cNvSpPr/>
            <p:nvPr/>
          </p:nvSpPr>
          <p:spPr>
            <a:xfrm>
              <a:off x="4817388" y="4223457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7" name="Conector: angular 56">
              <a:extLst>
                <a:ext uri="{FF2B5EF4-FFF2-40B4-BE49-F238E27FC236}">
                  <a16:creationId xmlns:a16="http://schemas.microsoft.com/office/drawing/2014/main" id="{0771E010-1B90-415D-9B77-472F58EB6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5089" y="4272426"/>
              <a:ext cx="1374020" cy="502147"/>
            </a:xfrm>
            <a:prstGeom prst="bentConnector2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2B6E7053-2D32-49CF-820A-D6FD77B2BB1C}"/>
                </a:ext>
              </a:extLst>
            </p:cNvPr>
            <p:cNvSpPr/>
            <p:nvPr/>
          </p:nvSpPr>
          <p:spPr>
            <a:xfrm>
              <a:off x="4000658" y="4357602"/>
              <a:ext cx="41453" cy="67955"/>
            </a:xfrm>
            <a:custGeom>
              <a:avLst/>
              <a:gdLst>
                <a:gd name="connsiteX0" fmla="*/ 1997 w 14426"/>
                <a:gd name="connsiteY0" fmla="*/ 0 h 29222"/>
                <a:gd name="connsiteX1" fmla="*/ 0 w 14426"/>
                <a:gd name="connsiteY1" fmla="*/ 7250 h 29222"/>
                <a:gd name="connsiteX2" fmla="*/ 1997 w 14426"/>
                <a:gd name="connsiteY2" fmla="*/ 14500 h 29222"/>
                <a:gd name="connsiteX3" fmla="*/ 5475 w 14426"/>
                <a:gd name="connsiteY3" fmla="*/ 21751 h 29222"/>
                <a:gd name="connsiteX4" fmla="*/ 10949 w 14426"/>
                <a:gd name="connsiteY4" fmla="*/ 29223 h 29222"/>
                <a:gd name="connsiteX5" fmla="*/ 14426 w 14426"/>
                <a:gd name="connsiteY5" fmla="*/ 21751 h 29222"/>
                <a:gd name="connsiteX6" fmla="*/ 12651 w 14426"/>
                <a:gd name="connsiteY6" fmla="*/ 14500 h 29222"/>
                <a:gd name="connsiteX7" fmla="*/ 10875 w 14426"/>
                <a:gd name="connsiteY7" fmla="*/ 7250 h 29222"/>
                <a:gd name="connsiteX8" fmla="*/ 5401 w 14426"/>
                <a:gd name="connsiteY8" fmla="*/ 0 h 29222"/>
                <a:gd name="connsiteX9" fmla="*/ 1997 w 14426"/>
                <a:gd name="connsiteY9" fmla="*/ 0 h 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26" h="29222">
                  <a:moveTo>
                    <a:pt x="1997" y="0"/>
                  </a:moveTo>
                  <a:lnTo>
                    <a:pt x="0" y="7250"/>
                  </a:lnTo>
                  <a:lnTo>
                    <a:pt x="1997" y="14500"/>
                  </a:lnTo>
                  <a:lnTo>
                    <a:pt x="5475" y="21751"/>
                  </a:lnTo>
                  <a:lnTo>
                    <a:pt x="10949" y="29223"/>
                  </a:lnTo>
                  <a:lnTo>
                    <a:pt x="14426" y="21751"/>
                  </a:lnTo>
                  <a:lnTo>
                    <a:pt x="12651" y="14500"/>
                  </a:lnTo>
                  <a:lnTo>
                    <a:pt x="10875" y="7250"/>
                  </a:lnTo>
                  <a:lnTo>
                    <a:pt x="5401" y="0"/>
                  </a:lnTo>
                  <a:lnTo>
                    <a:pt x="1997" y="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5E3DFC4A-35AF-4C79-9B1B-FD6684587E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9456" y="2245218"/>
              <a:ext cx="100277" cy="512664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5A111E6A-30FE-494B-9E5F-582C59EB55D1}"/>
                </a:ext>
              </a:extLst>
            </p:cNvPr>
            <p:cNvSpPr/>
            <p:nvPr/>
          </p:nvSpPr>
          <p:spPr>
            <a:xfrm>
              <a:off x="3789624" y="2747478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5F6B6C4-FAF7-44CB-BE89-910B49E4E1CF}"/>
                </a:ext>
              </a:extLst>
            </p:cNvPr>
            <p:cNvSpPr/>
            <p:nvPr/>
          </p:nvSpPr>
          <p:spPr>
            <a:xfrm>
              <a:off x="10012638" y="627336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CBCA56FF-063D-447E-8495-C2F2E88ADDBD}"/>
                </a:ext>
              </a:extLst>
            </p:cNvPr>
            <p:cNvSpPr/>
            <p:nvPr/>
          </p:nvSpPr>
          <p:spPr>
            <a:xfrm>
              <a:off x="9723579" y="591015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CA76FB53-6BC2-4D92-8B6E-6C493A8C3CA1}"/>
                </a:ext>
              </a:extLst>
            </p:cNvPr>
            <p:cNvCxnSpPr>
              <a:stCxn id="62" idx="6"/>
            </p:cNvCxnSpPr>
            <p:nvPr/>
          </p:nvCxnSpPr>
          <p:spPr>
            <a:xfrm>
              <a:off x="9773923" y="5939015"/>
              <a:ext cx="1259765" cy="52210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EB79EEB4-2618-4C1C-B552-EE60FA3E24E4}"/>
                </a:ext>
              </a:extLst>
            </p:cNvPr>
            <p:cNvSpPr/>
            <p:nvPr/>
          </p:nvSpPr>
          <p:spPr>
            <a:xfrm>
              <a:off x="7721670" y="4035659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434CB678-2DD7-464B-BB94-45B53C7BFB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2015" y="3092722"/>
              <a:ext cx="874908" cy="942937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543923D4-55C3-4DE8-ADF3-71EFCC1752D8}"/>
                </a:ext>
              </a:extLst>
            </p:cNvPr>
            <p:cNvSpPr/>
            <p:nvPr/>
          </p:nvSpPr>
          <p:spPr>
            <a:xfrm>
              <a:off x="7808230" y="5594600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0AC10515-F92F-4861-B30C-D92ECD5953C8}"/>
                </a:ext>
              </a:extLst>
            </p:cNvPr>
            <p:cNvCxnSpPr>
              <a:cxnSpLocks/>
              <a:stCxn id="66" idx="6"/>
              <a:endCxn id="106" idx="1"/>
            </p:cNvCxnSpPr>
            <p:nvPr/>
          </p:nvCxnSpPr>
          <p:spPr>
            <a:xfrm flipV="1">
              <a:off x="7858574" y="5045944"/>
              <a:ext cx="1472534" cy="57751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7F1BCBC6-F5E7-4116-ADEC-530E7ECD9755}"/>
                </a:ext>
              </a:extLst>
            </p:cNvPr>
            <p:cNvSpPr/>
            <p:nvPr/>
          </p:nvSpPr>
          <p:spPr>
            <a:xfrm>
              <a:off x="8184297" y="5441439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8D04CC58-19B2-44B3-A7AD-8BD4B6887054}"/>
                </a:ext>
              </a:extLst>
            </p:cNvPr>
            <p:cNvCxnSpPr>
              <a:cxnSpLocks/>
              <a:stCxn id="68" idx="7"/>
            </p:cNvCxnSpPr>
            <p:nvPr/>
          </p:nvCxnSpPr>
          <p:spPr>
            <a:xfrm flipV="1">
              <a:off x="8227268" y="4805691"/>
              <a:ext cx="987857" cy="644201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179F7155-15DA-4E12-8FF9-89F3F845D792}"/>
                </a:ext>
              </a:extLst>
            </p:cNvPr>
            <p:cNvSpPr/>
            <p:nvPr/>
          </p:nvSpPr>
          <p:spPr>
            <a:xfrm>
              <a:off x="10970029" y="5058606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1A06690-B259-486F-93C3-A2160B7EEBB0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10976359" y="4235918"/>
              <a:ext cx="18842" cy="822688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5FFB37F7-D3ED-4822-9446-47F068D95B6D}"/>
                </a:ext>
              </a:extLst>
            </p:cNvPr>
            <p:cNvSpPr/>
            <p:nvPr/>
          </p:nvSpPr>
          <p:spPr>
            <a:xfrm>
              <a:off x="6171858" y="470007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3" name="Conector: angular 72">
              <a:extLst>
                <a:ext uri="{FF2B5EF4-FFF2-40B4-BE49-F238E27FC236}">
                  <a16:creationId xmlns:a16="http://schemas.microsoft.com/office/drawing/2014/main" id="{F3DDDA27-7293-44AF-878A-F520E5A07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839" y="4709881"/>
              <a:ext cx="2209019" cy="436919"/>
            </a:xfrm>
            <a:prstGeom prst="bentConnector3">
              <a:avLst>
                <a:gd name="adj1" fmla="val 70769"/>
              </a:avLst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E025AC88-4015-4701-A0D1-91A739448CEB}"/>
                </a:ext>
              </a:extLst>
            </p:cNvPr>
            <p:cNvSpPr/>
            <p:nvPr/>
          </p:nvSpPr>
          <p:spPr>
            <a:xfrm>
              <a:off x="6382682" y="4912565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C35CD7C0-89E0-4D4B-AFE0-6185ADB0C35B}"/>
                </a:ext>
              </a:extLst>
            </p:cNvPr>
            <p:cNvSpPr/>
            <p:nvPr/>
          </p:nvSpPr>
          <p:spPr>
            <a:xfrm>
              <a:off x="5581834" y="4105904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3A754245-C95E-4648-81E5-C33881DF42E4}"/>
                </a:ext>
              </a:extLst>
            </p:cNvPr>
            <p:cNvSpPr/>
            <p:nvPr/>
          </p:nvSpPr>
          <p:spPr>
            <a:xfrm>
              <a:off x="5843272" y="5676681"/>
              <a:ext cx="50344" cy="57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B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EBAE895D-B0AA-487F-A7EF-B82BB90734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952" y="2216080"/>
              <a:ext cx="449393" cy="1898276"/>
            </a:xfrm>
            <a:prstGeom prst="line">
              <a:avLst/>
            </a:prstGeom>
            <a:ln w="12700">
              <a:solidFill>
                <a:srgbClr val="7816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C92B10EA-4569-4D22-B476-0B78AB573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4661" y="5576107"/>
              <a:ext cx="1441317" cy="567097"/>
            </a:xfrm>
            <a:prstGeom prst="rect">
              <a:avLst/>
            </a:prstGeom>
          </p:spPr>
        </p:pic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245D5E1D-897D-41E7-A837-A04DD9B4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261" y="2432133"/>
              <a:ext cx="1313467" cy="524395"/>
            </a:xfrm>
            <a:prstGeom prst="rect">
              <a:avLst/>
            </a:prstGeom>
          </p:spPr>
        </p:pic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854D8724-3517-409F-81C9-990B6FFC3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823" y="3380646"/>
              <a:ext cx="1398799" cy="474822"/>
            </a:xfrm>
            <a:prstGeom prst="rect">
              <a:avLst/>
            </a:prstGeom>
          </p:spPr>
        </p:pic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A050CCAA-79FC-4DC9-BBB7-81C267D0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62506" y="4440319"/>
              <a:ext cx="1061256" cy="392385"/>
            </a:xfrm>
            <a:prstGeom prst="rect">
              <a:avLst/>
            </a:prstGeom>
          </p:spPr>
        </p:pic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EEFD57DC-01AE-4531-A497-866FEA0E3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43513" y="6348129"/>
              <a:ext cx="1319024" cy="447742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F9541CE4-E11E-4C67-A28F-EDB55939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8027" y="1796213"/>
              <a:ext cx="1080984" cy="446626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EBC7C5AB-82F6-4E3B-B3FD-6E585722E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0965" y="3952049"/>
              <a:ext cx="1268377" cy="430550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7393B74D-B169-457D-BF3F-0B41D221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5658" y="2323698"/>
              <a:ext cx="1165650" cy="395679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A7A44737-0431-453E-AB30-45A680B5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1875" y="6360758"/>
              <a:ext cx="1237858" cy="477225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ADC93638-A27E-40A3-B4ED-CD48CECB9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57877" y="1796214"/>
              <a:ext cx="1046675" cy="448336"/>
            </a:xfrm>
            <a:prstGeom prst="rect">
              <a:avLst/>
            </a:prstGeom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2103F09F-E56B-4572-AD02-EB6DF7211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47156" y="3489653"/>
              <a:ext cx="1107651" cy="417718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13B83BB8-F97F-424B-8733-0E58CDE8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91599" y="6356026"/>
              <a:ext cx="911365" cy="481235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E1DF3101-A3A1-45D5-A9A3-1C8719E2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29532" y="6360727"/>
              <a:ext cx="885348" cy="481235"/>
            </a:xfrm>
            <a:prstGeom prst="rect">
              <a:avLst/>
            </a:prstGeom>
          </p:spPr>
        </p:pic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E6857232-A467-4552-A782-B12BB86CE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309142" y="3071828"/>
              <a:ext cx="1145665" cy="401798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32F60799-88AE-4920-BDE4-76DAB9A6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85757" y="6360758"/>
              <a:ext cx="1361533" cy="473628"/>
            </a:xfrm>
            <a:prstGeom prst="rect">
              <a:avLst/>
            </a:prstGeom>
          </p:spPr>
        </p:pic>
        <p:pic>
          <p:nvPicPr>
            <p:cNvPr id="93" name="Imagen 92">
              <a:extLst>
                <a:ext uri="{FF2B5EF4-FFF2-40B4-BE49-F238E27FC236}">
                  <a16:creationId xmlns:a16="http://schemas.microsoft.com/office/drawing/2014/main" id="{1F2C457C-F93E-4843-8371-E3E1851C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32215" y="6356837"/>
              <a:ext cx="1134212" cy="481146"/>
            </a:xfrm>
            <a:prstGeom prst="rect">
              <a:avLst/>
            </a:prstGeom>
          </p:spPr>
        </p:pic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3EE09743-72DD-41FB-8BCF-2ADA59774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33396" y="6372786"/>
              <a:ext cx="1026972" cy="454181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BBB86CC9-BE5F-4278-8C68-DB60042A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41446" y="4896325"/>
              <a:ext cx="1510176" cy="512629"/>
            </a:xfrm>
            <a:prstGeom prst="rect">
              <a:avLst/>
            </a:prstGeom>
          </p:spPr>
        </p:pic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9CB20FEE-5A0D-4128-A934-AC2ED16CA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85094" y="2754067"/>
              <a:ext cx="1016619" cy="345091"/>
            </a:xfrm>
            <a:prstGeom prst="rect">
              <a:avLst/>
            </a:prstGeom>
          </p:spPr>
        </p:pic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id="{C6A50A3E-DE4A-4BE0-B6B6-D8F13322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976212" y="6366564"/>
              <a:ext cx="1264712" cy="454181"/>
            </a:xfrm>
            <a:prstGeom prst="rect">
              <a:avLst/>
            </a:prstGeom>
          </p:spPr>
        </p:pic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BAB590D1-DA94-4D79-94CC-F27582C1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209995" y="5229999"/>
              <a:ext cx="1112329" cy="377579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AC20B3F2-C179-49E6-8420-1715125E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892707" y="2626040"/>
              <a:ext cx="1238356" cy="420359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057FC7EF-BB04-449A-B9EE-7980F60D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014705" y="4369969"/>
              <a:ext cx="1156021" cy="431079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C78D0477-B200-4189-8E61-B5E392828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267754" y="3144753"/>
              <a:ext cx="946364" cy="392047"/>
            </a:xfrm>
            <a:prstGeom prst="rect">
              <a:avLst/>
            </a:prstGeom>
          </p:spPr>
        </p:pic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id="{DA2CF120-05BA-4518-A43A-38C50220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885528" y="4318730"/>
              <a:ext cx="1592282" cy="540500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id="{AD1944A5-B835-496D-B3BB-0FE25E2F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324947" y="1791504"/>
              <a:ext cx="1081322" cy="442713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id="{0E94A52B-8776-4EA2-9682-D6E10535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029426" y="5908463"/>
              <a:ext cx="1093164" cy="419373"/>
            </a:xfrm>
            <a:prstGeom prst="rect">
              <a:avLst/>
            </a:prstGeom>
          </p:spPr>
        </p:pic>
        <p:pic>
          <p:nvPicPr>
            <p:cNvPr id="105" name="Imagen 104">
              <a:extLst>
                <a:ext uri="{FF2B5EF4-FFF2-40B4-BE49-F238E27FC236}">
                  <a16:creationId xmlns:a16="http://schemas.microsoft.com/office/drawing/2014/main" id="{8885E83B-089F-42A3-9008-3D111B48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947874" y="2731187"/>
              <a:ext cx="903133" cy="368126"/>
            </a:xfrm>
            <a:prstGeom prst="rect">
              <a:avLst/>
            </a:prstGeom>
          </p:spPr>
        </p:pic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7C087E31-542B-4291-9F03-3664EAD8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331108" y="4875039"/>
              <a:ext cx="951531" cy="341809"/>
            </a:xfrm>
            <a:prstGeom prst="rect">
              <a:avLst/>
            </a:prstGeom>
          </p:spPr>
        </p:pic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8B90E4B4-DB18-495B-8F29-55DF74571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892707" y="4450214"/>
              <a:ext cx="937216" cy="369377"/>
            </a:xfrm>
            <a:prstGeom prst="rect">
              <a:avLst/>
            </a:prstGeom>
          </p:spPr>
        </p:pic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id="{AA742F2A-9EC7-446A-AC72-9087FFA5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534005" y="3856218"/>
              <a:ext cx="1137179" cy="386015"/>
            </a:xfrm>
            <a:prstGeom prst="rect">
              <a:avLst/>
            </a:prstGeom>
          </p:spPr>
        </p:pic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DB188160-A2A4-413B-8CD0-36675FBF1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826941" y="5064982"/>
              <a:ext cx="1171188" cy="436920"/>
            </a:xfrm>
            <a:prstGeom prst="rect">
              <a:avLst/>
            </a:prstGeom>
          </p:spPr>
        </p:pic>
      </p:grpSp>
      <p:pic>
        <p:nvPicPr>
          <p:cNvPr id="152" name="Imagen 151">
            <a:extLst>
              <a:ext uri="{FF2B5EF4-FFF2-40B4-BE49-F238E27FC236}">
                <a16:creationId xmlns:a16="http://schemas.microsoft.com/office/drawing/2014/main" id="{044779BB-D5FB-46A2-9CB9-C1BFCB21C46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57844" y="60098"/>
            <a:ext cx="1097000" cy="809866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CF706FB2-6795-4ADC-8E41-E3D4A74F2AF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391650" y="911679"/>
            <a:ext cx="2838450" cy="9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" y="0"/>
            <a:ext cx="12196800" cy="68633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17" y="159046"/>
            <a:ext cx="6320620" cy="6562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REGISTRO DE AUTORIZACIÓN A PROFESIONALES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57428FB-8173-4D6B-8D76-1937346F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83967"/>
              </p:ext>
            </p:extLst>
          </p:nvPr>
        </p:nvGraphicFramePr>
        <p:xfrm>
          <a:off x="1015299" y="1149644"/>
          <a:ext cx="5717988" cy="5120818"/>
        </p:xfrm>
        <a:graphic>
          <a:graphicData uri="http://schemas.openxmlformats.org/drawingml/2006/table">
            <a:tbl>
              <a:tblPr/>
              <a:tblGrid>
                <a:gridCol w="1880301">
                  <a:extLst>
                    <a:ext uri="{9D8B030D-6E8A-4147-A177-3AD203B41FA5}">
                      <a16:colId xmlns:a16="http://schemas.microsoft.com/office/drawing/2014/main" val="1649512849"/>
                    </a:ext>
                  </a:extLst>
                </a:gridCol>
                <a:gridCol w="1159827">
                  <a:extLst>
                    <a:ext uri="{9D8B030D-6E8A-4147-A177-3AD203B41FA5}">
                      <a16:colId xmlns:a16="http://schemas.microsoft.com/office/drawing/2014/main" val="4063396006"/>
                    </a:ext>
                  </a:extLst>
                </a:gridCol>
                <a:gridCol w="770573">
                  <a:extLst>
                    <a:ext uri="{9D8B030D-6E8A-4147-A177-3AD203B41FA5}">
                      <a16:colId xmlns:a16="http://schemas.microsoft.com/office/drawing/2014/main" val="32051497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96392504"/>
                    </a:ext>
                  </a:extLst>
                </a:gridCol>
                <a:gridCol w="1018287">
                  <a:extLst>
                    <a:ext uri="{9D8B030D-6E8A-4147-A177-3AD203B41FA5}">
                      <a16:colId xmlns:a16="http://schemas.microsoft.com/office/drawing/2014/main" val="640647788"/>
                    </a:ext>
                  </a:extLst>
                </a:gridCol>
              </a:tblGrid>
              <a:tr h="4152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46845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Aguascalientes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67851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76102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62012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Campeche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51817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41320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75018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04192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Coahuila de Zaragoza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58569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9015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82658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14655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09403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95561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17887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78075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Michoacán de Ocampo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60978"/>
                  </a:ext>
                </a:extLst>
              </a:tr>
              <a:tr h="27680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4490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344372C-1CD0-4873-AE15-4C9848940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72922"/>
              </p:ext>
            </p:extLst>
          </p:nvPr>
        </p:nvGraphicFramePr>
        <p:xfrm>
          <a:off x="6809487" y="1157047"/>
          <a:ext cx="5319013" cy="5089393"/>
        </p:xfrm>
        <a:graphic>
          <a:graphicData uri="http://schemas.openxmlformats.org/drawingml/2006/table">
            <a:tbl>
              <a:tblPr/>
              <a:tblGrid>
                <a:gridCol w="1225997">
                  <a:extLst>
                    <a:ext uri="{9D8B030D-6E8A-4147-A177-3AD203B41FA5}">
                      <a16:colId xmlns:a16="http://schemas.microsoft.com/office/drawing/2014/main" val="2516541296"/>
                    </a:ext>
                  </a:extLst>
                </a:gridCol>
                <a:gridCol w="1157269">
                  <a:extLst>
                    <a:ext uri="{9D8B030D-6E8A-4147-A177-3AD203B41FA5}">
                      <a16:colId xmlns:a16="http://schemas.microsoft.com/office/drawing/2014/main" val="2831589721"/>
                    </a:ext>
                  </a:extLst>
                </a:gridCol>
                <a:gridCol w="850238">
                  <a:extLst>
                    <a:ext uri="{9D8B030D-6E8A-4147-A177-3AD203B41FA5}">
                      <a16:colId xmlns:a16="http://schemas.microsoft.com/office/drawing/2014/main" val="2099643904"/>
                    </a:ext>
                  </a:extLst>
                </a:gridCol>
                <a:gridCol w="866309">
                  <a:extLst>
                    <a:ext uri="{9D8B030D-6E8A-4147-A177-3AD203B41FA5}">
                      <a16:colId xmlns:a16="http://schemas.microsoft.com/office/drawing/2014/main" val="32938882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25075199"/>
                    </a:ext>
                  </a:extLst>
                </a:gridCol>
              </a:tblGrid>
              <a:tr h="4626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07390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Nayarit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08726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32130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9767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177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Querétaro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53748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17601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61373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15091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Sonora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87983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Tabasco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0074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Tamaulipas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14601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50556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Veracruz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12084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32444"/>
                  </a:ext>
                </a:extLst>
              </a:tr>
              <a:tr h="3084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Zacatecas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4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" y="0"/>
            <a:ext cx="12196800" cy="68633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63" y="223713"/>
            <a:ext cx="6595210" cy="430312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DEL REGISTRO DE FAMILIAS DE ACOGIDA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BF4456-507E-42C5-854C-7D8639C93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32" y="1326194"/>
            <a:ext cx="10868059" cy="5207468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275FEF68-A5FB-44DE-BF85-0ED5CE5EF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844" y="60098"/>
            <a:ext cx="1097000" cy="8098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4109C7-1FC8-46FB-A157-1BC492E1F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873" y="877738"/>
            <a:ext cx="2837375" cy="12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2" y="0"/>
            <a:ext cx="12196800" cy="68633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63" y="223713"/>
            <a:ext cx="6595210" cy="430312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DEL REGISTRO DE FAMILIAS DE ACOGIDA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121885" y="6625448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 15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octubre 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2021</a:t>
            </a:r>
            <a:endParaRPr lang="es-MX" sz="20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7C985A-C8F1-47F4-9F82-8F5C3EEB2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81240"/>
              </p:ext>
            </p:extLst>
          </p:nvPr>
        </p:nvGraphicFramePr>
        <p:xfrm>
          <a:off x="997763" y="1113824"/>
          <a:ext cx="5683649" cy="5470795"/>
        </p:xfrm>
        <a:graphic>
          <a:graphicData uri="http://schemas.openxmlformats.org/drawingml/2006/table">
            <a:tbl>
              <a:tblPr/>
              <a:tblGrid>
                <a:gridCol w="1716721">
                  <a:extLst>
                    <a:ext uri="{9D8B030D-6E8A-4147-A177-3AD203B41FA5}">
                      <a16:colId xmlns:a16="http://schemas.microsoft.com/office/drawing/2014/main" val="3574822073"/>
                    </a:ext>
                  </a:extLst>
                </a:gridCol>
                <a:gridCol w="934931">
                  <a:extLst>
                    <a:ext uri="{9D8B030D-6E8A-4147-A177-3AD203B41FA5}">
                      <a16:colId xmlns:a16="http://schemas.microsoft.com/office/drawing/2014/main" val="3215061351"/>
                    </a:ext>
                  </a:extLst>
                </a:gridCol>
                <a:gridCol w="971416">
                  <a:extLst>
                    <a:ext uri="{9D8B030D-6E8A-4147-A177-3AD203B41FA5}">
                      <a16:colId xmlns:a16="http://schemas.microsoft.com/office/drawing/2014/main" val="2899698885"/>
                    </a:ext>
                  </a:extLst>
                </a:gridCol>
                <a:gridCol w="912542">
                  <a:extLst>
                    <a:ext uri="{9D8B030D-6E8A-4147-A177-3AD203B41FA5}">
                      <a16:colId xmlns:a16="http://schemas.microsoft.com/office/drawing/2014/main" val="3580400708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2533775411"/>
                    </a:ext>
                  </a:extLst>
                </a:gridCol>
              </a:tblGrid>
              <a:tr h="4367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4022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Aguascalientes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93869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97916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Baja California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66426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Campeche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84149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Chiapas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61071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Chihuahua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3290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Ciudad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92001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Coahuila de Zaragoza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22501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75992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Durango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05711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Estado de 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50295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Guanajuato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9541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Guerrero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58989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Hidalgo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9944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Jalisco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686789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Michoacán de Ocampo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3716"/>
                  </a:ext>
                </a:extLst>
              </a:tr>
              <a:tr h="29117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4360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38F6CD-FE4B-4620-90CA-7B00C49C1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08947"/>
              </p:ext>
            </p:extLst>
          </p:nvPr>
        </p:nvGraphicFramePr>
        <p:xfrm>
          <a:off x="6801330" y="1095719"/>
          <a:ext cx="5259980" cy="5470796"/>
        </p:xfrm>
        <a:graphic>
          <a:graphicData uri="http://schemas.openxmlformats.org/drawingml/2006/table">
            <a:tbl>
              <a:tblPr/>
              <a:tblGrid>
                <a:gridCol w="1338329">
                  <a:extLst>
                    <a:ext uri="{9D8B030D-6E8A-4147-A177-3AD203B41FA5}">
                      <a16:colId xmlns:a16="http://schemas.microsoft.com/office/drawing/2014/main" val="224977814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545630563"/>
                    </a:ext>
                  </a:extLst>
                </a:gridCol>
                <a:gridCol w="869430">
                  <a:extLst>
                    <a:ext uri="{9D8B030D-6E8A-4147-A177-3AD203B41FA5}">
                      <a16:colId xmlns:a16="http://schemas.microsoft.com/office/drawing/2014/main" val="2220622310"/>
                    </a:ext>
                  </a:extLst>
                </a:gridCol>
                <a:gridCol w="974360">
                  <a:extLst>
                    <a:ext uri="{9D8B030D-6E8A-4147-A177-3AD203B41FA5}">
                      <a16:colId xmlns:a16="http://schemas.microsoft.com/office/drawing/2014/main" val="2720494417"/>
                    </a:ext>
                  </a:extLst>
                </a:gridCol>
                <a:gridCol w="968589">
                  <a:extLst>
                    <a:ext uri="{9D8B030D-6E8A-4147-A177-3AD203B41FA5}">
                      <a16:colId xmlns:a16="http://schemas.microsoft.com/office/drawing/2014/main" val="4143548525"/>
                    </a:ext>
                  </a:extLst>
                </a:gridCol>
              </a:tblGrid>
              <a:tr h="4998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Captura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Revisión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17010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Nayarit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22085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Nuevo León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55816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Oaxaca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1695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Puebla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20167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Querétaro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88766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Quintana Roo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1634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San Luis Potosí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00019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Sinaloa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87747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Sonora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173640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Tabasco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75168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Tamaulipas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87492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34276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Veracruz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16440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Yucatán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60589"/>
                  </a:ext>
                </a:extLst>
              </a:tr>
              <a:tr h="331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Zacatecas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16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58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721" y="2967682"/>
            <a:ext cx="6314908" cy="922636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REGISTRO DE ADOPCIONES:</a:t>
            </a:r>
            <a:br>
              <a:rPr lang="es-MX" sz="2800" b="1" dirty="0">
                <a:solidFill>
                  <a:srgbClr val="B38E5D"/>
                </a:solidFill>
                <a:latin typeface="Montserrat SemiBold" panose="00000700000000000000" pitchFamily="2" charset="0"/>
              </a:rPr>
            </a:br>
            <a:r>
              <a:rPr lang="es-MX" sz="2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Adopciones concluidas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16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6597"/>
            <a:ext cx="12196800" cy="686336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84" y="292128"/>
            <a:ext cx="6259664" cy="570909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ADOPCIONES CONCLUIDAS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7735752" y="6567127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martes 23 de </a:t>
            </a:r>
            <a:r>
              <a:rPr lang="es-MX" sz="900" b="1" dirty="0">
                <a:solidFill>
                  <a:srgbClr val="000000"/>
                </a:solidFill>
                <a:latin typeface="Montserrat" panose="00000500000000000000" pitchFamily="2" charset="0"/>
              </a:rPr>
              <a:t>noviembre</a:t>
            </a:r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de 2021</a:t>
            </a:r>
            <a:endParaRPr lang="es-MX" sz="2000" dirty="0"/>
          </a:p>
        </p:txBody>
      </p:sp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-33425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75" name="Imagen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12" y="2109421"/>
            <a:ext cx="3854545" cy="4229016"/>
          </a:xfrm>
          <a:prstGeom prst="rect">
            <a:avLst/>
          </a:prstGeom>
          <a:noFill/>
        </p:spPr>
      </p:pic>
      <p:sp>
        <p:nvSpPr>
          <p:cNvPr id="28" name="Rectángulo 27"/>
          <p:cNvSpPr/>
          <p:nvPr/>
        </p:nvSpPr>
        <p:spPr>
          <a:xfrm>
            <a:off x="1170606" y="6452449"/>
            <a:ext cx="40183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i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con Información proveniente de las Autoridades Obligadas, conforme a la LGDNNA</a:t>
            </a:r>
            <a:endParaRPr lang="es-MX" sz="1050" dirty="0"/>
          </a:p>
        </p:txBody>
      </p:sp>
      <p:sp>
        <p:nvSpPr>
          <p:cNvPr id="29" name="Rectángulo 28"/>
          <p:cNvSpPr/>
          <p:nvPr/>
        </p:nvSpPr>
        <p:spPr>
          <a:xfrm>
            <a:off x="962595" y="1615092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1D4136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ADOPCIONES CONCLUIDAS POR AÑO*</a:t>
            </a:r>
            <a:endParaRPr lang="es-MX" dirty="0">
              <a:solidFill>
                <a:srgbClr val="1D4136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856010" y="1068896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1D4136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ADOPCIONES CONCLUIDAS POR TIPO*</a:t>
            </a:r>
            <a:endParaRPr lang="es-MX" dirty="0">
              <a:solidFill>
                <a:srgbClr val="1D4136"/>
              </a:solidFill>
            </a:endParaRPr>
          </a:p>
        </p:txBody>
      </p:sp>
      <p:pic>
        <p:nvPicPr>
          <p:cNvPr id="32" name="Imagen 31" descr="La Ciudad De México, Mapa, Mapa Del Vector imagen png - imagen transparente  descarga gratuita"/>
          <p:cNvPicPr/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400" l="10000" r="9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2186" r="22793" b="5954"/>
          <a:stretch/>
        </p:blipFill>
        <p:spPr bwMode="auto">
          <a:xfrm>
            <a:off x="9627589" y="1504418"/>
            <a:ext cx="1892967" cy="1359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Cuadro de texto 24"/>
          <p:cNvSpPr txBox="1"/>
          <p:nvPr/>
        </p:nvSpPr>
        <p:spPr>
          <a:xfrm>
            <a:off x="6492258" y="1815147"/>
            <a:ext cx="2443045" cy="5390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BF8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NACIONALES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uadro de texto 28"/>
          <p:cNvSpPr txBox="1"/>
          <p:nvPr/>
        </p:nvSpPr>
        <p:spPr>
          <a:xfrm>
            <a:off x="10041542" y="1962427"/>
            <a:ext cx="937024" cy="568336"/>
          </a:xfrm>
          <a:prstGeom prst="snip2Diag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5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713</a:t>
            </a:r>
            <a:endParaRPr lang="es-MX" dirty="0">
              <a:solidFill>
                <a:srgbClr val="5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n 34" descr="Mundo, Postscript Encapsulado, La Tierra imagen png - imagen transparente  descarga gratuita"/>
          <p:cNvPicPr/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54" l="21000" r="79444"/>
                    </a14:imgEffect>
                    <a14:imgEffect>
                      <a14:colorTemperature colorTemp="1503"/>
                    </a14:imgEffect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7" r="20771" b="949"/>
          <a:stretch/>
        </p:blipFill>
        <p:spPr bwMode="auto">
          <a:xfrm>
            <a:off x="9959894" y="3090858"/>
            <a:ext cx="1149427" cy="1144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Cuadro de texto 20"/>
          <p:cNvSpPr txBox="1"/>
          <p:nvPr/>
        </p:nvSpPr>
        <p:spPr>
          <a:xfrm>
            <a:off x="6507336" y="2989809"/>
            <a:ext cx="3027458" cy="5433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BF8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INTERNACIONALES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 de texto 48"/>
          <p:cNvSpPr txBox="1"/>
          <p:nvPr/>
        </p:nvSpPr>
        <p:spPr>
          <a:xfrm>
            <a:off x="10214343" y="3442106"/>
            <a:ext cx="719455" cy="431800"/>
          </a:xfrm>
          <a:prstGeom prst="snip2Diag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5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s-MX" dirty="0">
              <a:solidFill>
                <a:srgbClr val="5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uadro de texto 19"/>
          <p:cNvSpPr txBox="1"/>
          <p:nvPr/>
        </p:nvSpPr>
        <p:spPr>
          <a:xfrm>
            <a:off x="6561805" y="4680898"/>
            <a:ext cx="2918519" cy="43262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BF8F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REGISTRADAS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Imagen 39" descr="Get Involved | Greener Spaces Better Spaces"/>
          <p:cNvPicPr/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865" y1="28676" x2="48108" y2="53309"/>
                        <a14:foregroundMark x1="30270" y1="36397" x2="66486" y2="35294"/>
                        <a14:foregroundMark x1="58378" y1="27206" x2="51892" y2="58456"/>
                        <a14:foregroundMark x1="38378" y1="26103" x2="58378" y2="31250"/>
                        <a14:foregroundMark x1="68108" y1="38971" x2="30270" y2="2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65" y="4355336"/>
            <a:ext cx="912813" cy="108374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uadro de texto 55"/>
          <p:cNvSpPr txBox="1"/>
          <p:nvPr/>
        </p:nvSpPr>
        <p:spPr>
          <a:xfrm>
            <a:off x="9837687" y="5134641"/>
            <a:ext cx="1509578" cy="288874"/>
          </a:xfrm>
          <a:prstGeom prst="snip2Diag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ctr">
              <a:lnSpc>
                <a:spcPct val="107000"/>
              </a:lnSpc>
              <a:spcAft>
                <a:spcPts val="800"/>
              </a:spcAft>
              <a:defRPr sz="2800" b="1">
                <a:solidFill>
                  <a:srgbClr val="5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431</a:t>
            </a:r>
            <a:endParaRPr lang="es-MX" dirty="0"/>
          </a:p>
        </p:txBody>
      </p:sp>
      <p:sp>
        <p:nvSpPr>
          <p:cNvPr id="42" name="Cuadro de texto 26"/>
          <p:cNvSpPr txBox="1"/>
          <p:nvPr/>
        </p:nvSpPr>
        <p:spPr>
          <a:xfrm>
            <a:off x="2245898" y="854932"/>
            <a:ext cx="2903621" cy="7076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BF8F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ADOPCIONES CONCLUIDAS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 de texto 29"/>
          <p:cNvSpPr txBox="1"/>
          <p:nvPr/>
        </p:nvSpPr>
        <p:spPr>
          <a:xfrm>
            <a:off x="1126949" y="991105"/>
            <a:ext cx="1231243" cy="525513"/>
          </a:xfrm>
          <a:prstGeom prst="homePlate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385623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1,154</a:t>
            </a:r>
            <a:endParaRPr lang="es-MX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9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53" y="271154"/>
            <a:ext cx="6595210" cy="430312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OBSTACULOS PARA LA CAPTURA EN LOS REGISTROS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69242" y="2177424"/>
            <a:ext cx="97308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Montserrat" panose="00000500000000000000" pitchFamily="2" charset="0"/>
              </a:rPr>
              <a:t>La falta de personal, de recursos materiales como equipos de cómputo con acceso a Internet insuficiente, son parte de los obstáculos que no permiten realizar un registro adecuado y eficiente.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20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Montserrat" panose="00000500000000000000" pitchFamily="2" charset="0"/>
              </a:rPr>
              <a:t>Además de no contar con homologación a nivel nacional sobre los procesos de adopciones, ni con los mecanismos y/o lineamientos para dichos procesos.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31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Prresentacion 7a CNPPPNN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36976" y="2136339"/>
            <a:ext cx="692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78162E"/>
                </a:solidFill>
                <a:latin typeface="Montserrat ExtraBold"/>
                <a:cs typeface="Montserrat ExtraBold"/>
              </a:rPr>
              <a:t>Sistema de Información</a:t>
            </a:r>
          </a:p>
          <a:p>
            <a:pPr algn="ctr"/>
            <a:endParaRPr lang="es-MX" sz="2800" b="1" dirty="0">
              <a:solidFill>
                <a:srgbClr val="78162E"/>
              </a:solidFill>
              <a:latin typeface="Montserrat ExtraBold"/>
              <a:cs typeface="Montserrat ExtraBold"/>
            </a:endParaRPr>
          </a:p>
          <a:p>
            <a:pPr algn="ctr"/>
            <a:r>
              <a:rPr lang="es-MX" sz="2800" b="1" dirty="0">
                <a:solidFill>
                  <a:srgbClr val="78162E"/>
                </a:solidFill>
                <a:latin typeface="Montserrat ExtraBold"/>
                <a:cs typeface="Montserrat ExtraBold"/>
              </a:rPr>
              <a:t> Convenios con Procuradurías de Protección</a:t>
            </a:r>
            <a:br>
              <a:rPr lang="es-MX" sz="2800" b="1" dirty="0">
                <a:solidFill>
                  <a:srgbClr val="78162E"/>
                </a:solidFill>
                <a:latin typeface="Montserrat ExtraBold"/>
                <a:cs typeface="Montserrat ExtraBold"/>
              </a:rPr>
            </a:br>
            <a:endParaRPr lang="es-MX" sz="2800" b="1" dirty="0">
              <a:solidFill>
                <a:srgbClr val="78162E"/>
              </a:solidFill>
              <a:latin typeface="Montserrat ExtraBold"/>
              <a:cs typeface="Montserrat ExtraBold"/>
            </a:endParaRPr>
          </a:p>
          <a:p>
            <a:pPr algn="ctr"/>
            <a:r>
              <a:rPr lang="es-MX" sz="2000" dirty="0">
                <a:solidFill>
                  <a:srgbClr val="78162E"/>
                </a:solidFill>
                <a:latin typeface="Montserrat ExtraBold"/>
                <a:cs typeface="Montserrat ExtraBold"/>
              </a:rPr>
              <a:t>Dirección General de Coordinación y Políticas</a:t>
            </a:r>
            <a:endParaRPr lang="es-ES" sz="2800" dirty="0">
              <a:solidFill>
                <a:srgbClr val="78162E"/>
              </a:solidFill>
              <a:latin typeface="Montserrat ExtraBold"/>
              <a:cs typeface="Montserrat Extra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97557" y="5778009"/>
            <a:ext cx="4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rgbClr val="A17C47"/>
                </a:solidFill>
                <a:latin typeface="Montserrat Bold"/>
                <a:cs typeface="Montserrat Bold"/>
              </a:rPr>
              <a:t>Campeche, 9 de diciembre de 2021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77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65154628"/>
              </p:ext>
            </p:extLst>
          </p:nvPr>
        </p:nvGraphicFramePr>
        <p:xfrm>
          <a:off x="2251422" y="1154984"/>
          <a:ext cx="8132233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34" y="271154"/>
            <a:ext cx="4612944" cy="430312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REGISTROS PENDIENTES</a:t>
            </a:r>
          </a:p>
        </p:txBody>
      </p:sp>
      <p:pic>
        <p:nvPicPr>
          <p:cNvPr id="8" name="Gráfico 7" descr="Familia con un niño con relleno sólido">
            <a:extLst>
              <a:ext uri="{FF2B5EF4-FFF2-40B4-BE49-F238E27FC236}">
                <a16:creationId xmlns:a16="http://schemas.microsoft.com/office/drawing/2014/main" id="{FAB73268-2F4B-144B-A4DF-EC21C75D2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24899" y="3865728"/>
            <a:ext cx="914400" cy="914400"/>
          </a:xfrm>
          <a:prstGeom prst="rect">
            <a:avLst/>
          </a:prstGeom>
        </p:spPr>
      </p:pic>
      <p:pic>
        <p:nvPicPr>
          <p:cNvPr id="11" name="Gráfico 10" descr="Peluche con relleno sólido">
            <a:extLst>
              <a:ext uri="{FF2B5EF4-FFF2-40B4-BE49-F238E27FC236}">
                <a16:creationId xmlns:a16="http://schemas.microsoft.com/office/drawing/2014/main" id="{FAED820B-6F1B-3248-AB57-A2562AF95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0915" y="4895193"/>
            <a:ext cx="914400" cy="914400"/>
          </a:xfrm>
          <a:prstGeom prst="rect">
            <a:avLst/>
          </a:prstGeom>
        </p:spPr>
      </p:pic>
      <p:pic>
        <p:nvPicPr>
          <p:cNvPr id="13" name="Gráfico 12" descr="Dirigir dos pines por un camino con relleno sólido">
            <a:extLst>
              <a:ext uri="{FF2B5EF4-FFF2-40B4-BE49-F238E27FC236}">
                <a16:creationId xmlns:a16="http://schemas.microsoft.com/office/drawing/2014/main" id="{5A00372A-4A87-3D46-9843-9906C6CDCC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48576" y="1694794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FF1F4-B1C6-3548-A282-51F053954610}"/>
              </a:ext>
            </a:extLst>
          </p:cNvPr>
          <p:cNvSpPr txBox="1"/>
          <p:nvPr/>
        </p:nvSpPr>
        <p:spPr>
          <a:xfrm>
            <a:off x="1355833" y="1308538"/>
            <a:ext cx="28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itchFamily="2" charset="77"/>
              </a:rPr>
              <a:t>Próximamente 2022…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10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" y="0"/>
            <a:ext cx="12196800" cy="686336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81700" y="2690336"/>
            <a:ext cx="823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78162E"/>
                </a:solidFill>
                <a:latin typeface="Montserrat ExtraBold"/>
                <a:cs typeface="Montserrat ExtraBold"/>
              </a:rPr>
              <a:t>Convenios de Colaboración</a:t>
            </a:r>
          </a:p>
          <a:p>
            <a:pPr algn="ctr"/>
            <a:r>
              <a:rPr lang="es-MX" sz="3600" b="1" dirty="0">
                <a:solidFill>
                  <a:srgbClr val="78162E"/>
                </a:solidFill>
                <a:latin typeface="Montserrat ExtraBold"/>
                <a:cs typeface="Montserrat ExtraBold"/>
              </a:rPr>
              <a:t>PPNNA - PFPNNA</a:t>
            </a:r>
          </a:p>
          <a:p>
            <a:endParaRPr lang="es-MX" dirty="0"/>
          </a:p>
        </p:txBody>
      </p:sp>
      <p:pic>
        <p:nvPicPr>
          <p:cNvPr id="5" name="Gráfico 4" descr="Firma contorno">
            <a:extLst>
              <a:ext uri="{FF2B5EF4-FFF2-40B4-BE49-F238E27FC236}">
                <a16:creationId xmlns:a16="http://schemas.microsoft.com/office/drawing/2014/main" id="{36B03E03-5EC4-754D-B674-28372F2BA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9221" y="4167664"/>
            <a:ext cx="1239908" cy="12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19116" y="293254"/>
            <a:ext cx="5977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B38E5D"/>
                </a:solidFill>
                <a:latin typeface="Montserrat SemiBold" panose="00000700000000000000" pitchFamily="2" charset="0"/>
                <a:ea typeface="+mj-ea"/>
                <a:cs typeface="+mj-cs"/>
              </a:rPr>
              <a:t>Convenios de Coordinación y Colaboración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69242" y="2177424"/>
            <a:ext cx="97308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Los Convenios suscritos con los Sistemas Estatales DIF y Procuradurías de Protección, entre 2019 y 2020.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Tales documentos se pueden clasificar en dos tipos: Generales y Específicos;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i="1" dirty="0">
                <a:solidFill>
                  <a:srgbClr val="000000"/>
                </a:solidFill>
                <a:latin typeface="Montserrat" panose="00000500000000000000" pitchFamily="2" charset="0"/>
              </a:rPr>
              <a:t>Convenio Específico Eje II: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Establecer los mecanismos y procesos de coordinación para la captura, almacenamiento, envío y actualización de la información que conforma el sistema informático que administra la PFNNA. 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i="1" dirty="0">
                <a:solidFill>
                  <a:srgbClr val="000000"/>
                </a:solidFill>
                <a:latin typeface="Montserrat" panose="00000500000000000000" pitchFamily="2" charset="0"/>
              </a:rPr>
              <a:t>Convenio Específico Eje III: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Impulsar la homologación de requisitos para constituirse como Familia de acogida a través de la PFPNNA.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457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06081" y="127019"/>
            <a:ext cx="6168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B38E5D"/>
                </a:solidFill>
                <a:latin typeface="Montserrat SemiBold" panose="00000700000000000000" pitchFamily="2" charset="0"/>
                <a:ea typeface="+mj-ea"/>
                <a:cs typeface="+mj-cs"/>
              </a:rPr>
              <a:t>Convenios de Coordinación y Colaboración </a:t>
            </a:r>
          </a:p>
          <a:p>
            <a:pPr algn="ctr"/>
            <a:r>
              <a:rPr lang="es-MX" b="1" dirty="0">
                <a:solidFill>
                  <a:srgbClr val="B38E5D"/>
                </a:solidFill>
                <a:latin typeface="Montserrat SemiBold" panose="00000700000000000000" pitchFamily="2" charset="0"/>
                <a:ea typeface="+mj-ea"/>
                <a:cs typeface="+mj-cs"/>
              </a:rPr>
              <a:t>con Entidades Federativas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06081" y="2117568"/>
            <a:ext cx="4252652" cy="28931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Aguascalientes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Baja California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Campeche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Chiapas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Colima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Durango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Estado de México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Guanajuato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Hidalgo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Morelos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Nayarit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Nuevo León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Oaxaca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Puebla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San Luis Potosí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Sinaloa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Sonora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Tabasco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Tlaxcala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Veracruz</a:t>
            </a:r>
            <a:endParaRPr lang="es-MX" sz="1600" i="1" dirty="0">
              <a:latin typeface="Montserrat" panose="00000500000000000000" pitchFamily="2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3B6E9E6-BEC3-4AA4-9C87-CD6F5A745401}"/>
              </a:ext>
            </a:extLst>
          </p:cNvPr>
          <p:cNvGrpSpPr/>
          <p:nvPr/>
        </p:nvGrpSpPr>
        <p:grpSpPr>
          <a:xfrm>
            <a:off x="5103690" y="1804422"/>
            <a:ext cx="6787513" cy="4017181"/>
            <a:chOff x="215617" y="2750044"/>
            <a:chExt cx="3009414" cy="2169875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B397684-70E7-464C-BB34-01AF643B738E}"/>
                </a:ext>
              </a:extLst>
            </p:cNvPr>
            <p:cNvSpPr/>
            <p:nvPr/>
          </p:nvSpPr>
          <p:spPr>
            <a:xfrm>
              <a:off x="391248" y="2784371"/>
              <a:ext cx="598509" cy="792267"/>
            </a:xfrm>
            <a:custGeom>
              <a:avLst/>
              <a:gdLst>
                <a:gd name="connsiteX0" fmla="*/ 42465 w 598509"/>
                <a:gd name="connsiteY0" fmla="*/ 3995 h 792267"/>
                <a:gd name="connsiteX1" fmla="*/ 386035 w 598509"/>
                <a:gd name="connsiteY1" fmla="*/ 185545 h 792267"/>
                <a:gd name="connsiteX2" fmla="*/ 584009 w 598509"/>
                <a:gd name="connsiteY2" fmla="*/ 201747 h 792267"/>
                <a:gd name="connsiteX3" fmla="*/ 586007 w 598509"/>
                <a:gd name="connsiteY3" fmla="*/ 241845 h 792267"/>
                <a:gd name="connsiteX4" fmla="*/ 591259 w 598509"/>
                <a:gd name="connsiteY4" fmla="*/ 245322 h 792267"/>
                <a:gd name="connsiteX5" fmla="*/ 593257 w 598509"/>
                <a:gd name="connsiteY5" fmla="*/ 287344 h 792267"/>
                <a:gd name="connsiteX6" fmla="*/ 596734 w 598509"/>
                <a:gd name="connsiteY6" fmla="*/ 290821 h 792267"/>
                <a:gd name="connsiteX7" fmla="*/ 598510 w 598509"/>
                <a:gd name="connsiteY7" fmla="*/ 358070 h 792267"/>
                <a:gd name="connsiteX8" fmla="*/ 594810 w 598509"/>
                <a:gd name="connsiteY8" fmla="*/ 401867 h 792267"/>
                <a:gd name="connsiteX9" fmla="*/ 593257 w 598509"/>
                <a:gd name="connsiteY9" fmla="*/ 425319 h 792267"/>
                <a:gd name="connsiteX10" fmla="*/ 584083 w 598509"/>
                <a:gd name="connsiteY10" fmla="*/ 429018 h 792267"/>
                <a:gd name="connsiteX11" fmla="*/ 584083 w 598509"/>
                <a:gd name="connsiteY11" fmla="*/ 492272 h 792267"/>
                <a:gd name="connsiteX12" fmla="*/ 586081 w 598509"/>
                <a:gd name="connsiteY12" fmla="*/ 506921 h 792267"/>
                <a:gd name="connsiteX13" fmla="*/ 580384 w 598509"/>
                <a:gd name="connsiteY13" fmla="*/ 521347 h 792267"/>
                <a:gd name="connsiteX14" fmla="*/ 578609 w 598509"/>
                <a:gd name="connsiteY14" fmla="*/ 546723 h 792267"/>
                <a:gd name="connsiteX15" fmla="*/ 578609 w 598509"/>
                <a:gd name="connsiteY15" fmla="*/ 557672 h 792267"/>
                <a:gd name="connsiteX16" fmla="*/ 527783 w 598509"/>
                <a:gd name="connsiteY16" fmla="*/ 554195 h 792267"/>
                <a:gd name="connsiteX17" fmla="*/ 533036 w 598509"/>
                <a:gd name="connsiteY17" fmla="*/ 577869 h 792267"/>
                <a:gd name="connsiteX18" fmla="*/ 536735 w 598509"/>
                <a:gd name="connsiteY18" fmla="*/ 597770 h 792267"/>
                <a:gd name="connsiteX19" fmla="*/ 545909 w 598509"/>
                <a:gd name="connsiteY19" fmla="*/ 615969 h 792267"/>
                <a:gd name="connsiteX20" fmla="*/ 553159 w 598509"/>
                <a:gd name="connsiteY20" fmla="*/ 630396 h 792267"/>
                <a:gd name="connsiteX21" fmla="*/ 564108 w 598509"/>
                <a:gd name="connsiteY21" fmla="*/ 632393 h 792267"/>
                <a:gd name="connsiteX22" fmla="*/ 565884 w 598509"/>
                <a:gd name="connsiteY22" fmla="*/ 641345 h 792267"/>
                <a:gd name="connsiteX23" fmla="*/ 560409 w 598509"/>
                <a:gd name="connsiteY23" fmla="*/ 644822 h 792267"/>
                <a:gd name="connsiteX24" fmla="*/ 565884 w 598509"/>
                <a:gd name="connsiteY24" fmla="*/ 648521 h 792267"/>
                <a:gd name="connsiteX25" fmla="*/ 567881 w 598509"/>
                <a:gd name="connsiteY25" fmla="*/ 651998 h 792267"/>
                <a:gd name="connsiteX26" fmla="*/ 567881 w 598509"/>
                <a:gd name="connsiteY26" fmla="*/ 670198 h 792267"/>
                <a:gd name="connsiteX27" fmla="*/ 567881 w 598509"/>
                <a:gd name="connsiteY27" fmla="*/ 697571 h 792267"/>
                <a:gd name="connsiteX28" fmla="*/ 565884 w 598509"/>
                <a:gd name="connsiteY28" fmla="*/ 705043 h 792267"/>
                <a:gd name="connsiteX29" fmla="*/ 567881 w 598509"/>
                <a:gd name="connsiteY29" fmla="*/ 710296 h 792267"/>
                <a:gd name="connsiteX30" fmla="*/ 580384 w 598509"/>
                <a:gd name="connsiteY30" fmla="*/ 717546 h 792267"/>
                <a:gd name="connsiteX31" fmla="*/ 571432 w 598509"/>
                <a:gd name="connsiteY31" fmla="*/ 741220 h 792267"/>
                <a:gd name="connsiteX32" fmla="*/ 511433 w 598509"/>
                <a:gd name="connsiteY32" fmla="*/ 786571 h 792267"/>
                <a:gd name="connsiteX33" fmla="*/ 505959 w 598509"/>
                <a:gd name="connsiteY33" fmla="*/ 792267 h 792267"/>
                <a:gd name="connsiteX34" fmla="*/ 502482 w 598509"/>
                <a:gd name="connsiteY34" fmla="*/ 781318 h 792267"/>
                <a:gd name="connsiteX35" fmla="*/ 493308 w 598509"/>
                <a:gd name="connsiteY35" fmla="*/ 785017 h 792267"/>
                <a:gd name="connsiteX36" fmla="*/ 493308 w 598509"/>
                <a:gd name="connsiteY36" fmla="*/ 772070 h 792267"/>
                <a:gd name="connsiteX37" fmla="*/ 487833 w 598509"/>
                <a:gd name="connsiteY37" fmla="*/ 759345 h 792267"/>
                <a:gd name="connsiteX38" fmla="*/ 486058 w 598509"/>
                <a:gd name="connsiteY38" fmla="*/ 753871 h 792267"/>
                <a:gd name="connsiteX39" fmla="*/ 478586 w 598509"/>
                <a:gd name="connsiteY39" fmla="*/ 744919 h 792267"/>
                <a:gd name="connsiteX40" fmla="*/ 471335 w 598509"/>
                <a:gd name="connsiteY40" fmla="*/ 742922 h 792267"/>
                <a:gd name="connsiteX41" fmla="*/ 464085 w 598509"/>
                <a:gd name="connsiteY41" fmla="*/ 742922 h 792267"/>
                <a:gd name="connsiteX42" fmla="*/ 444184 w 598509"/>
                <a:gd name="connsiteY42" fmla="*/ 737669 h 792267"/>
                <a:gd name="connsiteX43" fmla="*/ 436934 w 598509"/>
                <a:gd name="connsiteY43" fmla="*/ 726720 h 792267"/>
                <a:gd name="connsiteX44" fmla="*/ 433235 w 598509"/>
                <a:gd name="connsiteY44" fmla="*/ 719469 h 792267"/>
                <a:gd name="connsiteX45" fmla="*/ 436934 w 598509"/>
                <a:gd name="connsiteY45" fmla="*/ 710296 h 792267"/>
                <a:gd name="connsiteX46" fmla="*/ 433235 w 598509"/>
                <a:gd name="connsiteY46" fmla="*/ 703046 h 792267"/>
                <a:gd name="connsiteX47" fmla="*/ 429758 w 598509"/>
                <a:gd name="connsiteY47" fmla="*/ 695795 h 792267"/>
                <a:gd name="connsiteX48" fmla="*/ 424061 w 598509"/>
                <a:gd name="connsiteY48" fmla="*/ 688323 h 792267"/>
                <a:gd name="connsiteX49" fmla="*/ 416811 w 598509"/>
                <a:gd name="connsiteY49" fmla="*/ 692022 h 792267"/>
                <a:gd name="connsiteX50" fmla="*/ 409561 w 598509"/>
                <a:gd name="connsiteY50" fmla="*/ 692022 h 792267"/>
                <a:gd name="connsiteX51" fmla="*/ 402311 w 598509"/>
                <a:gd name="connsiteY51" fmla="*/ 686770 h 792267"/>
                <a:gd name="connsiteX52" fmla="*/ 395061 w 598509"/>
                <a:gd name="connsiteY52" fmla="*/ 679297 h 792267"/>
                <a:gd name="connsiteX53" fmla="*/ 387589 w 598509"/>
                <a:gd name="connsiteY53" fmla="*/ 673823 h 792267"/>
                <a:gd name="connsiteX54" fmla="*/ 382336 w 598509"/>
                <a:gd name="connsiteY54" fmla="*/ 666573 h 792267"/>
                <a:gd name="connsiteX55" fmla="*/ 386035 w 598509"/>
                <a:gd name="connsiteY55" fmla="*/ 659323 h 792267"/>
                <a:gd name="connsiteX56" fmla="*/ 384037 w 598509"/>
                <a:gd name="connsiteY56" fmla="*/ 651850 h 792267"/>
                <a:gd name="connsiteX57" fmla="*/ 380338 w 598509"/>
                <a:gd name="connsiteY57" fmla="*/ 644600 h 792267"/>
                <a:gd name="connsiteX58" fmla="*/ 375086 w 598509"/>
                <a:gd name="connsiteY58" fmla="*/ 637350 h 792267"/>
                <a:gd name="connsiteX59" fmla="*/ 375086 w 598509"/>
                <a:gd name="connsiteY59" fmla="*/ 630100 h 792267"/>
                <a:gd name="connsiteX60" fmla="*/ 371387 w 598509"/>
                <a:gd name="connsiteY60" fmla="*/ 622850 h 792267"/>
                <a:gd name="connsiteX61" fmla="*/ 364136 w 598509"/>
                <a:gd name="connsiteY61" fmla="*/ 619151 h 792267"/>
                <a:gd name="connsiteX62" fmla="*/ 369389 w 598509"/>
                <a:gd name="connsiteY62" fmla="*/ 611900 h 792267"/>
                <a:gd name="connsiteX63" fmla="*/ 376861 w 598509"/>
                <a:gd name="connsiteY63" fmla="*/ 611900 h 792267"/>
                <a:gd name="connsiteX64" fmla="*/ 378859 w 598509"/>
                <a:gd name="connsiteY64" fmla="*/ 604650 h 792267"/>
                <a:gd name="connsiteX65" fmla="*/ 371387 w 598509"/>
                <a:gd name="connsiteY65" fmla="*/ 597400 h 792267"/>
                <a:gd name="connsiteX66" fmla="*/ 364136 w 598509"/>
                <a:gd name="connsiteY66" fmla="*/ 595625 h 792267"/>
                <a:gd name="connsiteX67" fmla="*/ 356886 w 598509"/>
                <a:gd name="connsiteY67" fmla="*/ 593627 h 792267"/>
                <a:gd name="connsiteX68" fmla="*/ 349636 w 598509"/>
                <a:gd name="connsiteY68" fmla="*/ 591851 h 792267"/>
                <a:gd name="connsiteX69" fmla="*/ 342386 w 598509"/>
                <a:gd name="connsiteY69" fmla="*/ 588374 h 792267"/>
                <a:gd name="connsiteX70" fmla="*/ 333212 w 598509"/>
                <a:gd name="connsiteY70" fmla="*/ 584675 h 792267"/>
                <a:gd name="connsiteX71" fmla="*/ 324260 w 598509"/>
                <a:gd name="connsiteY71" fmla="*/ 577425 h 792267"/>
                <a:gd name="connsiteX72" fmla="*/ 316788 w 598509"/>
                <a:gd name="connsiteY72" fmla="*/ 571728 h 792267"/>
                <a:gd name="connsiteX73" fmla="*/ 311536 w 598509"/>
                <a:gd name="connsiteY73" fmla="*/ 564478 h 792267"/>
                <a:gd name="connsiteX74" fmla="*/ 306061 w 598509"/>
                <a:gd name="connsiteY74" fmla="*/ 557228 h 792267"/>
                <a:gd name="connsiteX75" fmla="*/ 302362 w 598509"/>
                <a:gd name="connsiteY75" fmla="*/ 546279 h 792267"/>
                <a:gd name="connsiteX76" fmla="*/ 300586 w 598509"/>
                <a:gd name="connsiteY76" fmla="*/ 539029 h 792267"/>
                <a:gd name="connsiteX77" fmla="*/ 297109 w 598509"/>
                <a:gd name="connsiteY77" fmla="*/ 531779 h 792267"/>
                <a:gd name="connsiteX78" fmla="*/ 289637 w 598509"/>
                <a:gd name="connsiteY78" fmla="*/ 526526 h 792267"/>
                <a:gd name="connsiteX79" fmla="*/ 282387 w 598509"/>
                <a:gd name="connsiteY79" fmla="*/ 524528 h 792267"/>
                <a:gd name="connsiteX80" fmla="*/ 275137 w 598509"/>
                <a:gd name="connsiteY80" fmla="*/ 519054 h 792267"/>
                <a:gd name="connsiteX81" fmla="*/ 269662 w 598509"/>
                <a:gd name="connsiteY81" fmla="*/ 511804 h 792267"/>
                <a:gd name="connsiteX82" fmla="*/ 267887 w 598509"/>
                <a:gd name="connsiteY82" fmla="*/ 504553 h 792267"/>
                <a:gd name="connsiteX83" fmla="*/ 265889 w 598509"/>
                <a:gd name="connsiteY83" fmla="*/ 497303 h 792267"/>
                <a:gd name="connsiteX84" fmla="*/ 262190 w 598509"/>
                <a:gd name="connsiteY84" fmla="*/ 490053 h 792267"/>
                <a:gd name="connsiteX85" fmla="*/ 258713 w 598509"/>
                <a:gd name="connsiteY85" fmla="*/ 482803 h 792267"/>
                <a:gd name="connsiteX86" fmla="*/ 256937 w 598509"/>
                <a:gd name="connsiteY86" fmla="*/ 475331 h 792267"/>
                <a:gd name="connsiteX87" fmla="*/ 254940 w 598509"/>
                <a:gd name="connsiteY87" fmla="*/ 468081 h 792267"/>
                <a:gd name="connsiteX88" fmla="*/ 247690 w 598509"/>
                <a:gd name="connsiteY88" fmla="*/ 460830 h 792267"/>
                <a:gd name="connsiteX89" fmla="*/ 245692 w 598509"/>
                <a:gd name="connsiteY89" fmla="*/ 453580 h 792267"/>
                <a:gd name="connsiteX90" fmla="*/ 243917 w 598509"/>
                <a:gd name="connsiteY90" fmla="*/ 446330 h 792267"/>
                <a:gd name="connsiteX91" fmla="*/ 243917 w 598509"/>
                <a:gd name="connsiteY91" fmla="*/ 438858 h 792267"/>
                <a:gd name="connsiteX92" fmla="*/ 242363 w 598509"/>
                <a:gd name="connsiteY92" fmla="*/ 432569 h 792267"/>
                <a:gd name="connsiteX93" fmla="*/ 240588 w 598509"/>
                <a:gd name="connsiteY93" fmla="*/ 425319 h 792267"/>
                <a:gd name="connsiteX94" fmla="*/ 236888 w 598509"/>
                <a:gd name="connsiteY94" fmla="*/ 418069 h 792267"/>
                <a:gd name="connsiteX95" fmla="*/ 233411 w 598509"/>
                <a:gd name="connsiteY95" fmla="*/ 410819 h 792267"/>
                <a:gd name="connsiteX96" fmla="*/ 227715 w 598509"/>
                <a:gd name="connsiteY96" fmla="*/ 403569 h 792267"/>
                <a:gd name="connsiteX97" fmla="*/ 224238 w 598509"/>
                <a:gd name="connsiteY97" fmla="*/ 396097 h 792267"/>
                <a:gd name="connsiteX98" fmla="*/ 220539 w 598509"/>
                <a:gd name="connsiteY98" fmla="*/ 388846 h 792267"/>
                <a:gd name="connsiteX99" fmla="*/ 215286 w 598509"/>
                <a:gd name="connsiteY99" fmla="*/ 381596 h 792267"/>
                <a:gd name="connsiteX100" fmla="*/ 211587 w 598509"/>
                <a:gd name="connsiteY100" fmla="*/ 374346 h 792267"/>
                <a:gd name="connsiteX101" fmla="*/ 211587 w 598509"/>
                <a:gd name="connsiteY101" fmla="*/ 367096 h 792267"/>
                <a:gd name="connsiteX102" fmla="*/ 209589 w 598509"/>
                <a:gd name="connsiteY102" fmla="*/ 359846 h 792267"/>
                <a:gd name="connsiteX103" fmla="*/ 207814 w 598509"/>
                <a:gd name="connsiteY103" fmla="*/ 352374 h 792267"/>
                <a:gd name="connsiteX104" fmla="*/ 204337 w 598509"/>
                <a:gd name="connsiteY104" fmla="*/ 345123 h 792267"/>
                <a:gd name="connsiteX105" fmla="*/ 198640 w 598509"/>
                <a:gd name="connsiteY105" fmla="*/ 337873 h 792267"/>
                <a:gd name="connsiteX106" fmla="*/ 197086 w 598509"/>
                <a:gd name="connsiteY106" fmla="*/ 330623 h 792267"/>
                <a:gd name="connsiteX107" fmla="*/ 197086 w 598509"/>
                <a:gd name="connsiteY107" fmla="*/ 323373 h 792267"/>
                <a:gd name="connsiteX108" fmla="*/ 195089 w 598509"/>
                <a:gd name="connsiteY108" fmla="*/ 315901 h 792267"/>
                <a:gd name="connsiteX109" fmla="*/ 195089 w 598509"/>
                <a:gd name="connsiteY109" fmla="*/ 308651 h 792267"/>
                <a:gd name="connsiteX110" fmla="*/ 193313 w 598509"/>
                <a:gd name="connsiteY110" fmla="*/ 301400 h 792267"/>
                <a:gd name="connsiteX111" fmla="*/ 191316 w 598509"/>
                <a:gd name="connsiteY111" fmla="*/ 294150 h 792267"/>
                <a:gd name="connsiteX112" fmla="*/ 186063 w 598509"/>
                <a:gd name="connsiteY112" fmla="*/ 286900 h 792267"/>
                <a:gd name="connsiteX113" fmla="*/ 186063 w 598509"/>
                <a:gd name="connsiteY113" fmla="*/ 279650 h 792267"/>
                <a:gd name="connsiteX114" fmla="*/ 186063 w 598509"/>
                <a:gd name="connsiteY114" fmla="*/ 272178 h 792267"/>
                <a:gd name="connsiteX115" fmla="*/ 184066 w 598509"/>
                <a:gd name="connsiteY115" fmla="*/ 264928 h 792267"/>
                <a:gd name="connsiteX116" fmla="*/ 180367 w 598509"/>
                <a:gd name="connsiteY116" fmla="*/ 257677 h 792267"/>
                <a:gd name="connsiteX117" fmla="*/ 175114 w 598509"/>
                <a:gd name="connsiteY117" fmla="*/ 250427 h 792267"/>
                <a:gd name="connsiteX118" fmla="*/ 173116 w 598509"/>
                <a:gd name="connsiteY118" fmla="*/ 243177 h 792267"/>
                <a:gd name="connsiteX119" fmla="*/ 167864 w 598509"/>
                <a:gd name="connsiteY119" fmla="*/ 235705 h 792267"/>
                <a:gd name="connsiteX120" fmla="*/ 167864 w 598509"/>
                <a:gd name="connsiteY120" fmla="*/ 228455 h 792267"/>
                <a:gd name="connsiteX121" fmla="*/ 167864 w 598509"/>
                <a:gd name="connsiteY121" fmla="*/ 221204 h 792267"/>
                <a:gd name="connsiteX122" fmla="*/ 167864 w 598509"/>
                <a:gd name="connsiteY122" fmla="*/ 213954 h 792267"/>
                <a:gd name="connsiteX123" fmla="*/ 167864 w 598509"/>
                <a:gd name="connsiteY123" fmla="*/ 206704 h 792267"/>
                <a:gd name="connsiteX124" fmla="*/ 173116 w 598509"/>
                <a:gd name="connsiteY124" fmla="*/ 199454 h 792267"/>
                <a:gd name="connsiteX125" fmla="*/ 173116 w 598509"/>
                <a:gd name="connsiteY125" fmla="*/ 191982 h 792267"/>
                <a:gd name="connsiteX126" fmla="*/ 175114 w 598509"/>
                <a:gd name="connsiteY126" fmla="*/ 184732 h 792267"/>
                <a:gd name="connsiteX127" fmla="*/ 176890 w 598509"/>
                <a:gd name="connsiteY127" fmla="*/ 177481 h 792267"/>
                <a:gd name="connsiteX128" fmla="*/ 169639 w 598509"/>
                <a:gd name="connsiteY128" fmla="*/ 172229 h 792267"/>
                <a:gd name="connsiteX129" fmla="*/ 162167 w 598509"/>
                <a:gd name="connsiteY129" fmla="*/ 166532 h 792267"/>
                <a:gd name="connsiteX130" fmla="*/ 154917 w 598509"/>
                <a:gd name="connsiteY130" fmla="*/ 163055 h 792267"/>
                <a:gd name="connsiteX131" fmla="*/ 147667 w 598509"/>
                <a:gd name="connsiteY131" fmla="*/ 161280 h 792267"/>
                <a:gd name="connsiteX132" fmla="*/ 140417 w 598509"/>
                <a:gd name="connsiteY132" fmla="*/ 159282 h 792267"/>
                <a:gd name="connsiteX133" fmla="*/ 133167 w 598509"/>
                <a:gd name="connsiteY133" fmla="*/ 157506 h 792267"/>
                <a:gd name="connsiteX134" fmla="*/ 129467 w 598509"/>
                <a:gd name="connsiteY134" fmla="*/ 143080 h 792267"/>
                <a:gd name="connsiteX135" fmla="*/ 125990 w 598509"/>
                <a:gd name="connsiteY135" fmla="*/ 135608 h 792267"/>
                <a:gd name="connsiteX136" fmla="*/ 122291 w 598509"/>
                <a:gd name="connsiteY136" fmla="*/ 128358 h 792267"/>
                <a:gd name="connsiteX137" fmla="*/ 115041 w 598509"/>
                <a:gd name="connsiteY137" fmla="*/ 124659 h 792267"/>
                <a:gd name="connsiteX138" fmla="*/ 107791 w 598509"/>
                <a:gd name="connsiteY138" fmla="*/ 124659 h 792267"/>
                <a:gd name="connsiteX139" fmla="*/ 100319 w 598509"/>
                <a:gd name="connsiteY139" fmla="*/ 124659 h 792267"/>
                <a:gd name="connsiteX140" fmla="*/ 91367 w 598509"/>
                <a:gd name="connsiteY140" fmla="*/ 126656 h 792267"/>
                <a:gd name="connsiteX141" fmla="*/ 84117 w 598509"/>
                <a:gd name="connsiteY141" fmla="*/ 126656 h 792267"/>
                <a:gd name="connsiteX142" fmla="*/ 76867 w 598509"/>
                <a:gd name="connsiteY142" fmla="*/ 122957 h 792267"/>
                <a:gd name="connsiteX143" fmla="*/ 69617 w 598509"/>
                <a:gd name="connsiteY143" fmla="*/ 117483 h 792267"/>
                <a:gd name="connsiteX144" fmla="*/ 62366 w 598509"/>
                <a:gd name="connsiteY144" fmla="*/ 110232 h 792267"/>
                <a:gd name="connsiteX145" fmla="*/ 54894 w 598509"/>
                <a:gd name="connsiteY145" fmla="*/ 102760 h 792267"/>
                <a:gd name="connsiteX146" fmla="*/ 47644 w 598509"/>
                <a:gd name="connsiteY146" fmla="*/ 97508 h 792267"/>
                <a:gd name="connsiteX147" fmla="*/ 42169 w 598509"/>
                <a:gd name="connsiteY147" fmla="*/ 90257 h 792267"/>
                <a:gd name="connsiteX148" fmla="*/ 35141 w 598509"/>
                <a:gd name="connsiteY148" fmla="*/ 84561 h 792267"/>
                <a:gd name="connsiteX149" fmla="*/ 27891 w 598509"/>
                <a:gd name="connsiteY149" fmla="*/ 81084 h 792267"/>
                <a:gd name="connsiteX150" fmla="*/ 22194 w 598509"/>
                <a:gd name="connsiteY150" fmla="*/ 73833 h 792267"/>
                <a:gd name="connsiteX151" fmla="*/ 14944 w 598509"/>
                <a:gd name="connsiteY151" fmla="*/ 66583 h 792267"/>
                <a:gd name="connsiteX152" fmla="*/ 7694 w 598509"/>
                <a:gd name="connsiteY152" fmla="*/ 62884 h 792267"/>
                <a:gd name="connsiteX153" fmla="*/ 0 w 598509"/>
                <a:gd name="connsiteY153" fmla="*/ 60887 h 792267"/>
                <a:gd name="connsiteX154" fmla="*/ 3699 w 598509"/>
                <a:gd name="connsiteY154" fmla="*/ 53637 h 792267"/>
                <a:gd name="connsiteX155" fmla="*/ 9174 w 598509"/>
                <a:gd name="connsiteY155" fmla="*/ 46386 h 792267"/>
                <a:gd name="connsiteX156" fmla="*/ 9174 w 598509"/>
                <a:gd name="connsiteY156" fmla="*/ 39136 h 792267"/>
                <a:gd name="connsiteX157" fmla="*/ 10949 w 598509"/>
                <a:gd name="connsiteY157" fmla="*/ 31664 h 792267"/>
                <a:gd name="connsiteX158" fmla="*/ 10949 w 598509"/>
                <a:gd name="connsiteY158" fmla="*/ 25450 h 792267"/>
                <a:gd name="connsiteX159" fmla="*/ 16646 w 598509"/>
                <a:gd name="connsiteY159" fmla="*/ 18199 h 792267"/>
                <a:gd name="connsiteX160" fmla="*/ 25598 w 598509"/>
                <a:gd name="connsiteY160" fmla="*/ 9026 h 792267"/>
                <a:gd name="connsiteX161" fmla="*/ 32848 w 598509"/>
                <a:gd name="connsiteY161" fmla="*/ 7250 h 792267"/>
                <a:gd name="connsiteX162" fmla="*/ 38100 w 598509"/>
                <a:gd name="connsiteY162" fmla="*/ 0 h 792267"/>
                <a:gd name="connsiteX163" fmla="*/ 42465 w 598509"/>
                <a:gd name="connsiteY163" fmla="*/ 3995 h 79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98509" h="792267">
                  <a:moveTo>
                    <a:pt x="42465" y="3995"/>
                  </a:moveTo>
                  <a:lnTo>
                    <a:pt x="386035" y="185545"/>
                  </a:lnTo>
                  <a:lnTo>
                    <a:pt x="584009" y="201747"/>
                  </a:lnTo>
                  <a:lnTo>
                    <a:pt x="586007" y="241845"/>
                  </a:lnTo>
                  <a:lnTo>
                    <a:pt x="591259" y="245322"/>
                  </a:lnTo>
                  <a:lnTo>
                    <a:pt x="593257" y="287344"/>
                  </a:lnTo>
                  <a:lnTo>
                    <a:pt x="596734" y="290821"/>
                  </a:lnTo>
                  <a:lnTo>
                    <a:pt x="598510" y="358070"/>
                  </a:lnTo>
                  <a:lnTo>
                    <a:pt x="594810" y="401867"/>
                  </a:lnTo>
                  <a:lnTo>
                    <a:pt x="593257" y="425319"/>
                  </a:lnTo>
                  <a:lnTo>
                    <a:pt x="584083" y="429018"/>
                  </a:lnTo>
                  <a:lnTo>
                    <a:pt x="584083" y="492272"/>
                  </a:lnTo>
                  <a:lnTo>
                    <a:pt x="586081" y="506921"/>
                  </a:lnTo>
                  <a:lnTo>
                    <a:pt x="580384" y="521347"/>
                  </a:lnTo>
                  <a:lnTo>
                    <a:pt x="578609" y="546723"/>
                  </a:lnTo>
                  <a:lnTo>
                    <a:pt x="578609" y="557672"/>
                  </a:lnTo>
                  <a:lnTo>
                    <a:pt x="527783" y="554195"/>
                  </a:lnTo>
                  <a:lnTo>
                    <a:pt x="533036" y="577869"/>
                  </a:lnTo>
                  <a:lnTo>
                    <a:pt x="536735" y="597770"/>
                  </a:lnTo>
                  <a:lnTo>
                    <a:pt x="545909" y="615969"/>
                  </a:lnTo>
                  <a:lnTo>
                    <a:pt x="553159" y="630396"/>
                  </a:lnTo>
                  <a:lnTo>
                    <a:pt x="564108" y="632393"/>
                  </a:lnTo>
                  <a:lnTo>
                    <a:pt x="565884" y="641345"/>
                  </a:lnTo>
                  <a:lnTo>
                    <a:pt x="560409" y="644822"/>
                  </a:lnTo>
                  <a:lnTo>
                    <a:pt x="565884" y="648521"/>
                  </a:lnTo>
                  <a:lnTo>
                    <a:pt x="567881" y="651998"/>
                  </a:lnTo>
                  <a:lnTo>
                    <a:pt x="567881" y="670198"/>
                  </a:lnTo>
                  <a:lnTo>
                    <a:pt x="567881" y="697571"/>
                  </a:lnTo>
                  <a:lnTo>
                    <a:pt x="565884" y="705043"/>
                  </a:lnTo>
                  <a:lnTo>
                    <a:pt x="567881" y="710296"/>
                  </a:lnTo>
                  <a:lnTo>
                    <a:pt x="580384" y="717546"/>
                  </a:lnTo>
                  <a:lnTo>
                    <a:pt x="571432" y="741220"/>
                  </a:lnTo>
                  <a:lnTo>
                    <a:pt x="511433" y="786571"/>
                  </a:lnTo>
                  <a:lnTo>
                    <a:pt x="505959" y="792267"/>
                  </a:lnTo>
                  <a:lnTo>
                    <a:pt x="502482" y="781318"/>
                  </a:lnTo>
                  <a:lnTo>
                    <a:pt x="493308" y="785017"/>
                  </a:lnTo>
                  <a:lnTo>
                    <a:pt x="493308" y="772070"/>
                  </a:lnTo>
                  <a:lnTo>
                    <a:pt x="487833" y="759345"/>
                  </a:lnTo>
                  <a:lnTo>
                    <a:pt x="486058" y="753871"/>
                  </a:lnTo>
                  <a:lnTo>
                    <a:pt x="478586" y="744919"/>
                  </a:lnTo>
                  <a:lnTo>
                    <a:pt x="471335" y="742922"/>
                  </a:lnTo>
                  <a:lnTo>
                    <a:pt x="464085" y="742922"/>
                  </a:lnTo>
                  <a:lnTo>
                    <a:pt x="444184" y="737669"/>
                  </a:lnTo>
                  <a:lnTo>
                    <a:pt x="436934" y="726720"/>
                  </a:lnTo>
                  <a:lnTo>
                    <a:pt x="433235" y="719469"/>
                  </a:lnTo>
                  <a:lnTo>
                    <a:pt x="436934" y="710296"/>
                  </a:lnTo>
                  <a:lnTo>
                    <a:pt x="433235" y="703046"/>
                  </a:lnTo>
                  <a:lnTo>
                    <a:pt x="429758" y="695795"/>
                  </a:lnTo>
                  <a:lnTo>
                    <a:pt x="424061" y="688323"/>
                  </a:lnTo>
                  <a:lnTo>
                    <a:pt x="416811" y="692022"/>
                  </a:lnTo>
                  <a:lnTo>
                    <a:pt x="409561" y="692022"/>
                  </a:lnTo>
                  <a:lnTo>
                    <a:pt x="402311" y="686770"/>
                  </a:lnTo>
                  <a:lnTo>
                    <a:pt x="395061" y="679297"/>
                  </a:lnTo>
                  <a:lnTo>
                    <a:pt x="387589" y="673823"/>
                  </a:lnTo>
                  <a:lnTo>
                    <a:pt x="382336" y="666573"/>
                  </a:lnTo>
                  <a:lnTo>
                    <a:pt x="386035" y="659323"/>
                  </a:lnTo>
                  <a:lnTo>
                    <a:pt x="384037" y="651850"/>
                  </a:lnTo>
                  <a:lnTo>
                    <a:pt x="380338" y="644600"/>
                  </a:lnTo>
                  <a:lnTo>
                    <a:pt x="375086" y="637350"/>
                  </a:lnTo>
                  <a:lnTo>
                    <a:pt x="375086" y="630100"/>
                  </a:lnTo>
                  <a:lnTo>
                    <a:pt x="371387" y="622850"/>
                  </a:lnTo>
                  <a:lnTo>
                    <a:pt x="364136" y="619151"/>
                  </a:lnTo>
                  <a:lnTo>
                    <a:pt x="369389" y="611900"/>
                  </a:lnTo>
                  <a:lnTo>
                    <a:pt x="376861" y="611900"/>
                  </a:lnTo>
                  <a:lnTo>
                    <a:pt x="378859" y="604650"/>
                  </a:lnTo>
                  <a:lnTo>
                    <a:pt x="371387" y="597400"/>
                  </a:lnTo>
                  <a:lnTo>
                    <a:pt x="364136" y="595625"/>
                  </a:lnTo>
                  <a:lnTo>
                    <a:pt x="356886" y="593627"/>
                  </a:lnTo>
                  <a:lnTo>
                    <a:pt x="349636" y="591851"/>
                  </a:lnTo>
                  <a:lnTo>
                    <a:pt x="342386" y="588374"/>
                  </a:lnTo>
                  <a:lnTo>
                    <a:pt x="333212" y="584675"/>
                  </a:lnTo>
                  <a:lnTo>
                    <a:pt x="324260" y="577425"/>
                  </a:lnTo>
                  <a:lnTo>
                    <a:pt x="316788" y="571728"/>
                  </a:lnTo>
                  <a:lnTo>
                    <a:pt x="311536" y="564478"/>
                  </a:lnTo>
                  <a:lnTo>
                    <a:pt x="306061" y="557228"/>
                  </a:lnTo>
                  <a:lnTo>
                    <a:pt x="302362" y="546279"/>
                  </a:lnTo>
                  <a:lnTo>
                    <a:pt x="300586" y="539029"/>
                  </a:lnTo>
                  <a:lnTo>
                    <a:pt x="297109" y="531779"/>
                  </a:lnTo>
                  <a:lnTo>
                    <a:pt x="289637" y="526526"/>
                  </a:lnTo>
                  <a:lnTo>
                    <a:pt x="282387" y="524528"/>
                  </a:lnTo>
                  <a:lnTo>
                    <a:pt x="275137" y="519054"/>
                  </a:lnTo>
                  <a:lnTo>
                    <a:pt x="269662" y="511804"/>
                  </a:lnTo>
                  <a:lnTo>
                    <a:pt x="267887" y="504553"/>
                  </a:lnTo>
                  <a:lnTo>
                    <a:pt x="265889" y="497303"/>
                  </a:lnTo>
                  <a:lnTo>
                    <a:pt x="262190" y="490053"/>
                  </a:lnTo>
                  <a:lnTo>
                    <a:pt x="258713" y="482803"/>
                  </a:lnTo>
                  <a:lnTo>
                    <a:pt x="256937" y="475331"/>
                  </a:lnTo>
                  <a:lnTo>
                    <a:pt x="254940" y="468081"/>
                  </a:lnTo>
                  <a:lnTo>
                    <a:pt x="247690" y="460830"/>
                  </a:lnTo>
                  <a:lnTo>
                    <a:pt x="245692" y="453580"/>
                  </a:lnTo>
                  <a:lnTo>
                    <a:pt x="243917" y="446330"/>
                  </a:lnTo>
                  <a:lnTo>
                    <a:pt x="243917" y="438858"/>
                  </a:lnTo>
                  <a:lnTo>
                    <a:pt x="242363" y="432569"/>
                  </a:lnTo>
                  <a:lnTo>
                    <a:pt x="240588" y="425319"/>
                  </a:lnTo>
                  <a:lnTo>
                    <a:pt x="236888" y="418069"/>
                  </a:lnTo>
                  <a:lnTo>
                    <a:pt x="233411" y="410819"/>
                  </a:lnTo>
                  <a:lnTo>
                    <a:pt x="227715" y="403569"/>
                  </a:lnTo>
                  <a:lnTo>
                    <a:pt x="224238" y="396097"/>
                  </a:lnTo>
                  <a:lnTo>
                    <a:pt x="220539" y="388846"/>
                  </a:lnTo>
                  <a:lnTo>
                    <a:pt x="215286" y="381596"/>
                  </a:lnTo>
                  <a:lnTo>
                    <a:pt x="211587" y="374346"/>
                  </a:lnTo>
                  <a:lnTo>
                    <a:pt x="211587" y="367096"/>
                  </a:lnTo>
                  <a:lnTo>
                    <a:pt x="209589" y="359846"/>
                  </a:lnTo>
                  <a:lnTo>
                    <a:pt x="207814" y="352374"/>
                  </a:lnTo>
                  <a:lnTo>
                    <a:pt x="204337" y="345123"/>
                  </a:lnTo>
                  <a:lnTo>
                    <a:pt x="198640" y="337873"/>
                  </a:lnTo>
                  <a:lnTo>
                    <a:pt x="197086" y="330623"/>
                  </a:lnTo>
                  <a:lnTo>
                    <a:pt x="197086" y="323373"/>
                  </a:lnTo>
                  <a:lnTo>
                    <a:pt x="195089" y="315901"/>
                  </a:lnTo>
                  <a:lnTo>
                    <a:pt x="195089" y="308651"/>
                  </a:lnTo>
                  <a:lnTo>
                    <a:pt x="193313" y="301400"/>
                  </a:lnTo>
                  <a:lnTo>
                    <a:pt x="191316" y="294150"/>
                  </a:lnTo>
                  <a:lnTo>
                    <a:pt x="186063" y="286900"/>
                  </a:lnTo>
                  <a:lnTo>
                    <a:pt x="186063" y="279650"/>
                  </a:lnTo>
                  <a:lnTo>
                    <a:pt x="186063" y="272178"/>
                  </a:lnTo>
                  <a:lnTo>
                    <a:pt x="184066" y="264928"/>
                  </a:lnTo>
                  <a:lnTo>
                    <a:pt x="180367" y="257677"/>
                  </a:lnTo>
                  <a:lnTo>
                    <a:pt x="175114" y="250427"/>
                  </a:lnTo>
                  <a:lnTo>
                    <a:pt x="173116" y="243177"/>
                  </a:lnTo>
                  <a:lnTo>
                    <a:pt x="167864" y="235705"/>
                  </a:lnTo>
                  <a:lnTo>
                    <a:pt x="167864" y="228455"/>
                  </a:lnTo>
                  <a:lnTo>
                    <a:pt x="167864" y="221204"/>
                  </a:lnTo>
                  <a:lnTo>
                    <a:pt x="167864" y="213954"/>
                  </a:lnTo>
                  <a:lnTo>
                    <a:pt x="167864" y="206704"/>
                  </a:lnTo>
                  <a:lnTo>
                    <a:pt x="173116" y="199454"/>
                  </a:lnTo>
                  <a:lnTo>
                    <a:pt x="173116" y="191982"/>
                  </a:lnTo>
                  <a:lnTo>
                    <a:pt x="175114" y="184732"/>
                  </a:lnTo>
                  <a:lnTo>
                    <a:pt x="176890" y="177481"/>
                  </a:lnTo>
                  <a:lnTo>
                    <a:pt x="169639" y="172229"/>
                  </a:lnTo>
                  <a:lnTo>
                    <a:pt x="162167" y="166532"/>
                  </a:lnTo>
                  <a:lnTo>
                    <a:pt x="154917" y="163055"/>
                  </a:lnTo>
                  <a:lnTo>
                    <a:pt x="147667" y="161280"/>
                  </a:lnTo>
                  <a:lnTo>
                    <a:pt x="140417" y="159282"/>
                  </a:lnTo>
                  <a:lnTo>
                    <a:pt x="133167" y="157506"/>
                  </a:lnTo>
                  <a:lnTo>
                    <a:pt x="129467" y="143080"/>
                  </a:lnTo>
                  <a:lnTo>
                    <a:pt x="125990" y="135608"/>
                  </a:lnTo>
                  <a:lnTo>
                    <a:pt x="122291" y="128358"/>
                  </a:lnTo>
                  <a:lnTo>
                    <a:pt x="115041" y="124659"/>
                  </a:lnTo>
                  <a:lnTo>
                    <a:pt x="107791" y="124659"/>
                  </a:lnTo>
                  <a:lnTo>
                    <a:pt x="100319" y="124659"/>
                  </a:lnTo>
                  <a:lnTo>
                    <a:pt x="91367" y="126656"/>
                  </a:lnTo>
                  <a:lnTo>
                    <a:pt x="84117" y="126656"/>
                  </a:lnTo>
                  <a:lnTo>
                    <a:pt x="76867" y="122957"/>
                  </a:lnTo>
                  <a:lnTo>
                    <a:pt x="69617" y="117483"/>
                  </a:lnTo>
                  <a:lnTo>
                    <a:pt x="62366" y="110232"/>
                  </a:lnTo>
                  <a:lnTo>
                    <a:pt x="54894" y="102760"/>
                  </a:lnTo>
                  <a:lnTo>
                    <a:pt x="47644" y="97508"/>
                  </a:lnTo>
                  <a:lnTo>
                    <a:pt x="42169" y="90257"/>
                  </a:lnTo>
                  <a:lnTo>
                    <a:pt x="35141" y="84561"/>
                  </a:lnTo>
                  <a:lnTo>
                    <a:pt x="27891" y="81084"/>
                  </a:lnTo>
                  <a:lnTo>
                    <a:pt x="22194" y="73833"/>
                  </a:lnTo>
                  <a:lnTo>
                    <a:pt x="14944" y="66583"/>
                  </a:lnTo>
                  <a:lnTo>
                    <a:pt x="7694" y="62884"/>
                  </a:lnTo>
                  <a:lnTo>
                    <a:pt x="0" y="60887"/>
                  </a:lnTo>
                  <a:lnTo>
                    <a:pt x="3699" y="53637"/>
                  </a:lnTo>
                  <a:lnTo>
                    <a:pt x="9174" y="46386"/>
                  </a:lnTo>
                  <a:lnTo>
                    <a:pt x="9174" y="39136"/>
                  </a:lnTo>
                  <a:lnTo>
                    <a:pt x="10949" y="31664"/>
                  </a:lnTo>
                  <a:lnTo>
                    <a:pt x="10949" y="25450"/>
                  </a:lnTo>
                  <a:lnTo>
                    <a:pt x="16646" y="18199"/>
                  </a:lnTo>
                  <a:lnTo>
                    <a:pt x="25598" y="9026"/>
                  </a:lnTo>
                  <a:lnTo>
                    <a:pt x="32848" y="7250"/>
                  </a:lnTo>
                  <a:lnTo>
                    <a:pt x="38100" y="0"/>
                  </a:lnTo>
                  <a:lnTo>
                    <a:pt x="42465" y="3995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9BB1F1D-E301-4255-AC94-F23AF6E791D0}"/>
                </a:ext>
              </a:extLst>
            </p:cNvPr>
            <p:cNvSpPr/>
            <p:nvPr/>
          </p:nvSpPr>
          <p:spPr>
            <a:xfrm>
              <a:off x="918958" y="2937438"/>
              <a:ext cx="560261" cy="729604"/>
            </a:xfrm>
            <a:custGeom>
              <a:avLst/>
              <a:gdLst>
                <a:gd name="connsiteX0" fmla="*/ 52601 w 560261"/>
                <a:gd name="connsiteY0" fmla="*/ 564552 h 729604"/>
                <a:gd name="connsiteX1" fmla="*/ 40098 w 560261"/>
                <a:gd name="connsiteY1" fmla="*/ 557302 h 729604"/>
                <a:gd name="connsiteX2" fmla="*/ 38100 w 560261"/>
                <a:gd name="connsiteY2" fmla="*/ 552049 h 729604"/>
                <a:gd name="connsiteX3" fmla="*/ 40098 w 560261"/>
                <a:gd name="connsiteY3" fmla="*/ 544577 h 729604"/>
                <a:gd name="connsiteX4" fmla="*/ 40098 w 560261"/>
                <a:gd name="connsiteY4" fmla="*/ 517204 h 729604"/>
                <a:gd name="connsiteX5" fmla="*/ 40098 w 560261"/>
                <a:gd name="connsiteY5" fmla="*/ 499005 h 729604"/>
                <a:gd name="connsiteX6" fmla="*/ 38100 w 560261"/>
                <a:gd name="connsiteY6" fmla="*/ 495528 h 729604"/>
                <a:gd name="connsiteX7" fmla="*/ 32626 w 560261"/>
                <a:gd name="connsiteY7" fmla="*/ 491829 h 729604"/>
                <a:gd name="connsiteX8" fmla="*/ 38100 w 560261"/>
                <a:gd name="connsiteY8" fmla="*/ 488351 h 729604"/>
                <a:gd name="connsiteX9" fmla="*/ 36325 w 560261"/>
                <a:gd name="connsiteY9" fmla="*/ 479400 h 729604"/>
                <a:gd name="connsiteX10" fmla="*/ 25376 w 560261"/>
                <a:gd name="connsiteY10" fmla="*/ 477402 h 729604"/>
                <a:gd name="connsiteX11" fmla="*/ 18125 w 560261"/>
                <a:gd name="connsiteY11" fmla="*/ 462976 h 729604"/>
                <a:gd name="connsiteX12" fmla="*/ 8952 w 560261"/>
                <a:gd name="connsiteY12" fmla="*/ 444776 h 729604"/>
                <a:gd name="connsiteX13" fmla="*/ 5253 w 560261"/>
                <a:gd name="connsiteY13" fmla="*/ 424875 h 729604"/>
                <a:gd name="connsiteX14" fmla="*/ 0 w 560261"/>
                <a:gd name="connsiteY14" fmla="*/ 401201 h 729604"/>
                <a:gd name="connsiteX15" fmla="*/ 50825 w 560261"/>
                <a:gd name="connsiteY15" fmla="*/ 404678 h 729604"/>
                <a:gd name="connsiteX16" fmla="*/ 50825 w 560261"/>
                <a:gd name="connsiteY16" fmla="*/ 393729 h 729604"/>
                <a:gd name="connsiteX17" fmla="*/ 52601 w 560261"/>
                <a:gd name="connsiteY17" fmla="*/ 368354 h 729604"/>
                <a:gd name="connsiteX18" fmla="*/ 58297 w 560261"/>
                <a:gd name="connsiteY18" fmla="*/ 353927 h 729604"/>
                <a:gd name="connsiteX19" fmla="*/ 56300 w 560261"/>
                <a:gd name="connsiteY19" fmla="*/ 339279 h 729604"/>
                <a:gd name="connsiteX20" fmla="*/ 56300 w 560261"/>
                <a:gd name="connsiteY20" fmla="*/ 276025 h 729604"/>
                <a:gd name="connsiteX21" fmla="*/ 65474 w 560261"/>
                <a:gd name="connsiteY21" fmla="*/ 272326 h 729604"/>
                <a:gd name="connsiteX22" fmla="*/ 67027 w 560261"/>
                <a:gd name="connsiteY22" fmla="*/ 248874 h 729604"/>
                <a:gd name="connsiteX23" fmla="*/ 70726 w 560261"/>
                <a:gd name="connsiteY23" fmla="*/ 205077 h 729604"/>
                <a:gd name="connsiteX24" fmla="*/ 68951 w 560261"/>
                <a:gd name="connsiteY24" fmla="*/ 137827 h 729604"/>
                <a:gd name="connsiteX25" fmla="*/ 65474 w 560261"/>
                <a:gd name="connsiteY25" fmla="*/ 134350 h 729604"/>
                <a:gd name="connsiteX26" fmla="*/ 63476 w 560261"/>
                <a:gd name="connsiteY26" fmla="*/ 92329 h 729604"/>
                <a:gd name="connsiteX27" fmla="*/ 58223 w 560261"/>
                <a:gd name="connsiteY27" fmla="*/ 88852 h 729604"/>
                <a:gd name="connsiteX28" fmla="*/ 56226 w 560261"/>
                <a:gd name="connsiteY28" fmla="*/ 48754 h 729604"/>
                <a:gd name="connsiteX29" fmla="*/ 65400 w 560261"/>
                <a:gd name="connsiteY29" fmla="*/ 50751 h 729604"/>
                <a:gd name="connsiteX30" fmla="*/ 121477 w 560261"/>
                <a:gd name="connsiteY30" fmla="*/ 52527 h 729604"/>
                <a:gd name="connsiteX31" fmla="*/ 123475 w 560261"/>
                <a:gd name="connsiteY31" fmla="*/ 0 h 729604"/>
                <a:gd name="connsiteX32" fmla="*/ 257899 w 560261"/>
                <a:gd name="connsiteY32" fmla="*/ 3699 h 729604"/>
                <a:gd name="connsiteX33" fmla="*/ 265371 w 560261"/>
                <a:gd name="connsiteY33" fmla="*/ 12429 h 729604"/>
                <a:gd name="connsiteX34" fmla="*/ 272621 w 560261"/>
                <a:gd name="connsiteY34" fmla="*/ 19901 h 729604"/>
                <a:gd name="connsiteX35" fmla="*/ 278096 w 560261"/>
                <a:gd name="connsiteY35" fmla="*/ 27151 h 729604"/>
                <a:gd name="connsiteX36" fmla="*/ 283349 w 560261"/>
                <a:gd name="connsiteY36" fmla="*/ 34401 h 729604"/>
                <a:gd name="connsiteX37" fmla="*/ 289045 w 560261"/>
                <a:gd name="connsiteY37" fmla="*/ 41652 h 729604"/>
                <a:gd name="connsiteX38" fmla="*/ 296295 w 560261"/>
                <a:gd name="connsiteY38" fmla="*/ 47348 h 729604"/>
                <a:gd name="connsiteX39" fmla="*/ 298071 w 560261"/>
                <a:gd name="connsiteY39" fmla="*/ 54598 h 729604"/>
                <a:gd name="connsiteX40" fmla="*/ 303546 w 560261"/>
                <a:gd name="connsiteY40" fmla="*/ 61848 h 729604"/>
                <a:gd name="connsiteX41" fmla="*/ 311018 w 560261"/>
                <a:gd name="connsiteY41" fmla="*/ 67101 h 729604"/>
                <a:gd name="connsiteX42" fmla="*/ 318268 w 560261"/>
                <a:gd name="connsiteY42" fmla="*/ 74351 h 729604"/>
                <a:gd name="connsiteX43" fmla="*/ 325518 w 560261"/>
                <a:gd name="connsiteY43" fmla="*/ 80048 h 729604"/>
                <a:gd name="connsiteX44" fmla="*/ 329217 w 560261"/>
                <a:gd name="connsiteY44" fmla="*/ 89000 h 729604"/>
                <a:gd name="connsiteX45" fmla="*/ 336467 w 560261"/>
                <a:gd name="connsiteY45" fmla="*/ 96250 h 729604"/>
                <a:gd name="connsiteX46" fmla="*/ 341720 w 560261"/>
                <a:gd name="connsiteY46" fmla="*/ 103500 h 729604"/>
                <a:gd name="connsiteX47" fmla="*/ 345419 w 560261"/>
                <a:gd name="connsiteY47" fmla="*/ 110750 h 729604"/>
                <a:gd name="connsiteX48" fmla="*/ 352669 w 560261"/>
                <a:gd name="connsiteY48" fmla="*/ 118222 h 729604"/>
                <a:gd name="connsiteX49" fmla="*/ 359920 w 560261"/>
                <a:gd name="connsiteY49" fmla="*/ 123475 h 729604"/>
                <a:gd name="connsiteX50" fmla="*/ 367170 w 560261"/>
                <a:gd name="connsiteY50" fmla="*/ 128950 h 729604"/>
                <a:gd name="connsiteX51" fmla="*/ 374420 w 560261"/>
                <a:gd name="connsiteY51" fmla="*/ 134424 h 729604"/>
                <a:gd name="connsiteX52" fmla="*/ 381892 w 560261"/>
                <a:gd name="connsiteY52" fmla="*/ 137901 h 729604"/>
                <a:gd name="connsiteX53" fmla="*/ 389142 w 560261"/>
                <a:gd name="connsiteY53" fmla="*/ 143598 h 729604"/>
                <a:gd name="connsiteX54" fmla="*/ 396392 w 560261"/>
                <a:gd name="connsiteY54" fmla="*/ 150848 h 729604"/>
                <a:gd name="connsiteX55" fmla="*/ 398168 w 560261"/>
                <a:gd name="connsiteY55" fmla="*/ 158098 h 729604"/>
                <a:gd name="connsiteX56" fmla="*/ 401645 w 560261"/>
                <a:gd name="connsiteY56" fmla="*/ 165348 h 729604"/>
                <a:gd name="connsiteX57" fmla="*/ 401645 w 560261"/>
                <a:gd name="connsiteY57" fmla="*/ 172599 h 729604"/>
                <a:gd name="connsiteX58" fmla="*/ 403643 w 560261"/>
                <a:gd name="connsiteY58" fmla="*/ 180071 h 729604"/>
                <a:gd name="connsiteX59" fmla="*/ 407342 w 560261"/>
                <a:gd name="connsiteY59" fmla="*/ 187321 h 729604"/>
                <a:gd name="connsiteX60" fmla="*/ 409117 w 560261"/>
                <a:gd name="connsiteY60" fmla="*/ 194571 h 729604"/>
                <a:gd name="connsiteX61" fmla="*/ 414592 w 560261"/>
                <a:gd name="connsiteY61" fmla="*/ 201821 h 729604"/>
                <a:gd name="connsiteX62" fmla="*/ 418291 w 560261"/>
                <a:gd name="connsiteY62" fmla="*/ 209072 h 729604"/>
                <a:gd name="connsiteX63" fmla="*/ 419845 w 560261"/>
                <a:gd name="connsiteY63" fmla="*/ 216322 h 729604"/>
                <a:gd name="connsiteX64" fmla="*/ 418291 w 560261"/>
                <a:gd name="connsiteY64" fmla="*/ 223794 h 729604"/>
                <a:gd name="connsiteX65" fmla="*/ 419845 w 560261"/>
                <a:gd name="connsiteY65" fmla="*/ 231044 h 729604"/>
                <a:gd name="connsiteX66" fmla="*/ 421842 w 560261"/>
                <a:gd name="connsiteY66" fmla="*/ 238294 h 729604"/>
                <a:gd name="connsiteX67" fmla="*/ 423618 w 560261"/>
                <a:gd name="connsiteY67" fmla="*/ 245544 h 729604"/>
                <a:gd name="connsiteX68" fmla="*/ 425615 w 560261"/>
                <a:gd name="connsiteY68" fmla="*/ 252795 h 729604"/>
                <a:gd name="connsiteX69" fmla="*/ 429092 w 560261"/>
                <a:gd name="connsiteY69" fmla="*/ 260267 h 729604"/>
                <a:gd name="connsiteX70" fmla="*/ 432791 w 560261"/>
                <a:gd name="connsiteY70" fmla="*/ 267517 h 729604"/>
                <a:gd name="connsiteX71" fmla="*/ 438044 w 560261"/>
                <a:gd name="connsiteY71" fmla="*/ 274767 h 729604"/>
                <a:gd name="connsiteX72" fmla="*/ 447218 w 560261"/>
                <a:gd name="connsiteY72" fmla="*/ 282017 h 729604"/>
                <a:gd name="connsiteX73" fmla="*/ 454690 w 560261"/>
                <a:gd name="connsiteY73" fmla="*/ 280242 h 729604"/>
                <a:gd name="connsiteX74" fmla="*/ 459942 w 560261"/>
                <a:gd name="connsiteY74" fmla="*/ 287492 h 729604"/>
                <a:gd name="connsiteX75" fmla="*/ 467193 w 560261"/>
                <a:gd name="connsiteY75" fmla="*/ 292966 h 729604"/>
                <a:gd name="connsiteX76" fmla="*/ 474443 w 560261"/>
                <a:gd name="connsiteY76" fmla="*/ 300217 h 729604"/>
                <a:gd name="connsiteX77" fmla="*/ 481693 w 560261"/>
                <a:gd name="connsiteY77" fmla="*/ 303916 h 729604"/>
                <a:gd name="connsiteX78" fmla="*/ 489165 w 560261"/>
                <a:gd name="connsiteY78" fmla="*/ 305691 h 729604"/>
                <a:gd name="connsiteX79" fmla="*/ 498339 w 560261"/>
                <a:gd name="connsiteY79" fmla="*/ 309390 h 729604"/>
                <a:gd name="connsiteX80" fmla="*/ 501816 w 560261"/>
                <a:gd name="connsiteY80" fmla="*/ 316641 h 729604"/>
                <a:gd name="connsiteX81" fmla="*/ 509066 w 560261"/>
                <a:gd name="connsiteY81" fmla="*/ 320340 h 729604"/>
                <a:gd name="connsiteX82" fmla="*/ 516538 w 560261"/>
                <a:gd name="connsiteY82" fmla="*/ 322115 h 729604"/>
                <a:gd name="connsiteX83" fmla="*/ 523788 w 560261"/>
                <a:gd name="connsiteY83" fmla="*/ 327590 h 729604"/>
                <a:gd name="connsiteX84" fmla="*/ 529041 w 560261"/>
                <a:gd name="connsiteY84" fmla="*/ 334840 h 729604"/>
                <a:gd name="connsiteX85" fmla="*/ 536291 w 560261"/>
                <a:gd name="connsiteY85" fmla="*/ 338539 h 729604"/>
                <a:gd name="connsiteX86" fmla="*/ 543763 w 560261"/>
                <a:gd name="connsiteY86" fmla="*/ 340093 h 729604"/>
                <a:gd name="connsiteX87" fmla="*/ 551014 w 560261"/>
                <a:gd name="connsiteY87" fmla="*/ 342090 h 729604"/>
                <a:gd name="connsiteX88" fmla="*/ 558264 w 560261"/>
                <a:gd name="connsiteY88" fmla="*/ 343866 h 729604"/>
                <a:gd name="connsiteX89" fmla="*/ 560261 w 560261"/>
                <a:gd name="connsiteY89" fmla="*/ 349562 h 729604"/>
                <a:gd name="connsiteX90" fmla="*/ 481841 w 560261"/>
                <a:gd name="connsiteY90" fmla="*/ 474591 h 729604"/>
                <a:gd name="connsiteX91" fmla="*/ 501964 w 560261"/>
                <a:gd name="connsiteY91" fmla="*/ 618041 h 729604"/>
                <a:gd name="connsiteX92" fmla="*/ 494714 w 560261"/>
                <a:gd name="connsiteY92" fmla="*/ 614342 h 729604"/>
                <a:gd name="connsiteX93" fmla="*/ 487463 w 560261"/>
                <a:gd name="connsiteY93" fmla="*/ 612788 h 729604"/>
                <a:gd name="connsiteX94" fmla="*/ 480213 w 560261"/>
                <a:gd name="connsiteY94" fmla="*/ 605538 h 729604"/>
                <a:gd name="connsiteX95" fmla="*/ 472963 w 560261"/>
                <a:gd name="connsiteY95" fmla="*/ 599841 h 729604"/>
                <a:gd name="connsiteX96" fmla="*/ 465491 w 560261"/>
                <a:gd name="connsiteY96" fmla="*/ 599841 h 729604"/>
                <a:gd name="connsiteX97" fmla="*/ 458241 w 560261"/>
                <a:gd name="connsiteY97" fmla="*/ 598066 h 729604"/>
                <a:gd name="connsiteX98" fmla="*/ 450991 w 560261"/>
                <a:gd name="connsiteY98" fmla="*/ 599841 h 729604"/>
                <a:gd name="connsiteX99" fmla="*/ 443740 w 560261"/>
                <a:gd name="connsiteY99" fmla="*/ 603541 h 729604"/>
                <a:gd name="connsiteX100" fmla="*/ 440041 w 560261"/>
                <a:gd name="connsiteY100" fmla="*/ 610791 h 729604"/>
                <a:gd name="connsiteX101" fmla="*/ 438044 w 560261"/>
                <a:gd name="connsiteY101" fmla="*/ 618041 h 729604"/>
                <a:gd name="connsiteX102" fmla="*/ 432791 w 560261"/>
                <a:gd name="connsiteY102" fmla="*/ 625291 h 729604"/>
                <a:gd name="connsiteX103" fmla="*/ 430794 w 560261"/>
                <a:gd name="connsiteY103" fmla="*/ 632541 h 729604"/>
                <a:gd name="connsiteX104" fmla="*/ 427095 w 560261"/>
                <a:gd name="connsiteY104" fmla="*/ 640013 h 729604"/>
                <a:gd name="connsiteX105" fmla="*/ 421842 w 560261"/>
                <a:gd name="connsiteY105" fmla="*/ 647264 h 729604"/>
                <a:gd name="connsiteX106" fmla="*/ 416367 w 560261"/>
                <a:gd name="connsiteY106" fmla="*/ 654514 h 729604"/>
                <a:gd name="connsiteX107" fmla="*/ 409117 w 560261"/>
                <a:gd name="connsiteY107" fmla="*/ 654514 h 729604"/>
                <a:gd name="connsiteX108" fmla="*/ 401645 w 560261"/>
                <a:gd name="connsiteY108" fmla="*/ 649261 h 729604"/>
                <a:gd name="connsiteX109" fmla="*/ 396392 w 560261"/>
                <a:gd name="connsiteY109" fmla="*/ 641789 h 729604"/>
                <a:gd name="connsiteX110" fmla="*/ 389142 w 560261"/>
                <a:gd name="connsiteY110" fmla="*/ 638312 h 729604"/>
                <a:gd name="connsiteX111" fmla="*/ 381892 w 560261"/>
                <a:gd name="connsiteY111" fmla="*/ 638312 h 729604"/>
                <a:gd name="connsiteX112" fmla="*/ 372940 w 560261"/>
                <a:gd name="connsiteY112" fmla="*/ 640087 h 729604"/>
                <a:gd name="connsiteX113" fmla="*/ 365468 w 560261"/>
                <a:gd name="connsiteY113" fmla="*/ 636388 h 729604"/>
                <a:gd name="connsiteX114" fmla="*/ 358218 w 560261"/>
                <a:gd name="connsiteY114" fmla="*/ 634613 h 729604"/>
                <a:gd name="connsiteX115" fmla="*/ 350968 w 560261"/>
                <a:gd name="connsiteY115" fmla="*/ 636388 h 729604"/>
                <a:gd name="connsiteX116" fmla="*/ 343718 w 560261"/>
                <a:gd name="connsiteY116" fmla="*/ 636388 h 729604"/>
                <a:gd name="connsiteX117" fmla="*/ 336467 w 560261"/>
                <a:gd name="connsiteY117" fmla="*/ 638386 h 729604"/>
                <a:gd name="connsiteX118" fmla="*/ 329217 w 560261"/>
                <a:gd name="connsiteY118" fmla="*/ 636388 h 729604"/>
                <a:gd name="connsiteX119" fmla="*/ 321745 w 560261"/>
                <a:gd name="connsiteY119" fmla="*/ 632689 h 729604"/>
                <a:gd name="connsiteX120" fmla="*/ 314495 w 560261"/>
                <a:gd name="connsiteY120" fmla="*/ 623737 h 729604"/>
                <a:gd name="connsiteX121" fmla="*/ 309020 w 560261"/>
                <a:gd name="connsiteY121" fmla="*/ 616487 h 729604"/>
                <a:gd name="connsiteX122" fmla="*/ 301548 w 560261"/>
                <a:gd name="connsiteY122" fmla="*/ 613010 h 729604"/>
                <a:gd name="connsiteX123" fmla="*/ 294298 w 560261"/>
                <a:gd name="connsiteY123" fmla="*/ 611013 h 729604"/>
                <a:gd name="connsiteX124" fmla="*/ 287048 w 560261"/>
                <a:gd name="connsiteY124" fmla="*/ 609237 h 729604"/>
                <a:gd name="connsiteX125" fmla="*/ 279798 w 560261"/>
                <a:gd name="connsiteY125" fmla="*/ 601987 h 729604"/>
                <a:gd name="connsiteX126" fmla="*/ 272548 w 560261"/>
                <a:gd name="connsiteY126" fmla="*/ 596512 h 729604"/>
                <a:gd name="connsiteX127" fmla="*/ 265297 w 560261"/>
                <a:gd name="connsiteY127" fmla="*/ 596512 h 729604"/>
                <a:gd name="connsiteX128" fmla="*/ 257825 w 560261"/>
                <a:gd name="connsiteY128" fmla="*/ 598288 h 729604"/>
                <a:gd name="connsiteX129" fmla="*/ 250575 w 560261"/>
                <a:gd name="connsiteY129" fmla="*/ 600063 h 729604"/>
                <a:gd name="connsiteX130" fmla="*/ 247098 w 560261"/>
                <a:gd name="connsiteY130" fmla="*/ 607314 h 729604"/>
                <a:gd name="connsiteX131" fmla="*/ 247098 w 560261"/>
                <a:gd name="connsiteY131" fmla="*/ 614564 h 729604"/>
                <a:gd name="connsiteX132" fmla="*/ 247098 w 560261"/>
                <a:gd name="connsiteY132" fmla="*/ 622036 h 729604"/>
                <a:gd name="connsiteX133" fmla="*/ 247098 w 560261"/>
                <a:gd name="connsiteY133" fmla="*/ 629286 h 729604"/>
                <a:gd name="connsiteX134" fmla="*/ 241623 w 560261"/>
                <a:gd name="connsiteY134" fmla="*/ 636536 h 729604"/>
                <a:gd name="connsiteX135" fmla="*/ 234373 w 560261"/>
                <a:gd name="connsiteY135" fmla="*/ 638534 h 729604"/>
                <a:gd name="connsiteX136" fmla="*/ 227123 w 560261"/>
                <a:gd name="connsiteY136" fmla="*/ 642011 h 729604"/>
                <a:gd name="connsiteX137" fmla="*/ 221426 w 560261"/>
                <a:gd name="connsiteY137" fmla="*/ 649483 h 729604"/>
                <a:gd name="connsiteX138" fmla="*/ 221426 w 560261"/>
                <a:gd name="connsiteY138" fmla="*/ 656733 h 729604"/>
                <a:gd name="connsiteX139" fmla="*/ 223424 w 560261"/>
                <a:gd name="connsiteY139" fmla="*/ 663983 h 729604"/>
                <a:gd name="connsiteX140" fmla="*/ 223424 w 560261"/>
                <a:gd name="connsiteY140" fmla="*/ 671234 h 729604"/>
                <a:gd name="connsiteX141" fmla="*/ 217949 w 560261"/>
                <a:gd name="connsiteY141" fmla="*/ 678484 h 729604"/>
                <a:gd name="connsiteX142" fmla="*/ 212253 w 560261"/>
                <a:gd name="connsiteY142" fmla="*/ 685956 h 729604"/>
                <a:gd name="connsiteX143" fmla="*/ 212253 w 560261"/>
                <a:gd name="connsiteY143" fmla="*/ 693206 h 729604"/>
                <a:gd name="connsiteX144" fmla="*/ 214250 w 560261"/>
                <a:gd name="connsiteY144" fmla="*/ 702158 h 729604"/>
                <a:gd name="connsiteX145" fmla="*/ 214250 w 560261"/>
                <a:gd name="connsiteY145" fmla="*/ 709408 h 729604"/>
                <a:gd name="connsiteX146" fmla="*/ 210773 w 560261"/>
                <a:gd name="connsiteY146" fmla="*/ 716658 h 729604"/>
                <a:gd name="connsiteX147" fmla="*/ 207074 w 560261"/>
                <a:gd name="connsiteY147" fmla="*/ 723908 h 729604"/>
                <a:gd name="connsiteX148" fmla="*/ 199824 w 560261"/>
                <a:gd name="connsiteY148" fmla="*/ 727607 h 729604"/>
                <a:gd name="connsiteX149" fmla="*/ 190650 w 560261"/>
                <a:gd name="connsiteY149" fmla="*/ 729605 h 729604"/>
                <a:gd name="connsiteX150" fmla="*/ 183400 w 560261"/>
                <a:gd name="connsiteY150" fmla="*/ 727607 h 729604"/>
                <a:gd name="connsiteX151" fmla="*/ 174448 w 560261"/>
                <a:gd name="connsiteY151" fmla="*/ 725832 h 729604"/>
                <a:gd name="connsiteX152" fmla="*/ 166976 w 560261"/>
                <a:gd name="connsiteY152" fmla="*/ 725832 h 729604"/>
                <a:gd name="connsiteX153" fmla="*/ 159726 w 560261"/>
                <a:gd name="connsiteY153" fmla="*/ 725832 h 729604"/>
                <a:gd name="connsiteX154" fmla="*/ 156249 w 560261"/>
                <a:gd name="connsiteY154" fmla="*/ 718582 h 729604"/>
                <a:gd name="connsiteX155" fmla="*/ 156249 w 560261"/>
                <a:gd name="connsiteY155" fmla="*/ 711331 h 729604"/>
                <a:gd name="connsiteX156" fmla="*/ 156249 w 560261"/>
                <a:gd name="connsiteY156" fmla="*/ 703859 h 729604"/>
                <a:gd name="connsiteX157" fmla="*/ 148777 w 560261"/>
                <a:gd name="connsiteY157" fmla="*/ 698385 h 729604"/>
                <a:gd name="connsiteX158" fmla="*/ 141526 w 560261"/>
                <a:gd name="connsiteY158" fmla="*/ 693132 h 729604"/>
                <a:gd name="connsiteX159" fmla="*/ 141526 w 560261"/>
                <a:gd name="connsiteY159" fmla="*/ 683958 h 729604"/>
                <a:gd name="connsiteX160" fmla="*/ 145225 w 560261"/>
                <a:gd name="connsiteY160" fmla="*/ 676486 h 729604"/>
                <a:gd name="connsiteX161" fmla="*/ 137975 w 560261"/>
                <a:gd name="connsiteY161" fmla="*/ 671234 h 729604"/>
                <a:gd name="connsiteX162" fmla="*/ 130503 w 560261"/>
                <a:gd name="connsiteY162" fmla="*/ 667756 h 729604"/>
                <a:gd name="connsiteX163" fmla="*/ 123253 w 560261"/>
                <a:gd name="connsiteY163" fmla="*/ 667756 h 729604"/>
                <a:gd name="connsiteX164" fmla="*/ 116003 w 560261"/>
                <a:gd name="connsiteY164" fmla="*/ 665759 h 729604"/>
                <a:gd name="connsiteX165" fmla="*/ 112304 w 560261"/>
                <a:gd name="connsiteY165" fmla="*/ 658509 h 729604"/>
                <a:gd name="connsiteX166" fmla="*/ 112304 w 560261"/>
                <a:gd name="connsiteY166" fmla="*/ 651037 h 729604"/>
                <a:gd name="connsiteX167" fmla="*/ 112304 w 560261"/>
                <a:gd name="connsiteY167" fmla="*/ 643786 h 729604"/>
                <a:gd name="connsiteX168" fmla="*/ 110528 w 560261"/>
                <a:gd name="connsiteY168" fmla="*/ 636536 h 729604"/>
                <a:gd name="connsiteX169" fmla="*/ 110528 w 560261"/>
                <a:gd name="connsiteY169" fmla="*/ 629286 h 729604"/>
                <a:gd name="connsiteX170" fmla="*/ 112304 w 560261"/>
                <a:gd name="connsiteY170" fmla="*/ 622036 h 729604"/>
                <a:gd name="connsiteX171" fmla="*/ 112304 w 560261"/>
                <a:gd name="connsiteY171" fmla="*/ 614564 h 729604"/>
                <a:gd name="connsiteX172" fmla="*/ 108827 w 560261"/>
                <a:gd name="connsiteY172" fmla="*/ 607314 h 729604"/>
                <a:gd name="connsiteX173" fmla="*/ 105128 w 560261"/>
                <a:gd name="connsiteY173" fmla="*/ 600063 h 729604"/>
                <a:gd name="connsiteX174" fmla="*/ 103130 w 560261"/>
                <a:gd name="connsiteY174" fmla="*/ 592813 h 729604"/>
                <a:gd name="connsiteX175" fmla="*/ 97877 w 560261"/>
                <a:gd name="connsiteY175" fmla="*/ 585563 h 729604"/>
                <a:gd name="connsiteX176" fmla="*/ 94178 w 560261"/>
                <a:gd name="connsiteY176" fmla="*/ 578313 h 729604"/>
                <a:gd name="connsiteX177" fmla="*/ 86928 w 560261"/>
                <a:gd name="connsiteY177" fmla="*/ 572838 h 729604"/>
                <a:gd name="connsiteX178" fmla="*/ 79678 w 560261"/>
                <a:gd name="connsiteY178" fmla="*/ 572838 h 729604"/>
                <a:gd name="connsiteX179" fmla="*/ 72428 w 560261"/>
                <a:gd name="connsiteY179" fmla="*/ 572838 h 729604"/>
                <a:gd name="connsiteX180" fmla="*/ 65178 w 560261"/>
                <a:gd name="connsiteY180" fmla="*/ 572838 h 729604"/>
                <a:gd name="connsiteX181" fmla="*/ 57927 w 560261"/>
                <a:gd name="connsiteY181" fmla="*/ 567364 h 729604"/>
                <a:gd name="connsiteX182" fmla="*/ 52601 w 560261"/>
                <a:gd name="connsiteY182" fmla="*/ 564552 h 7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560261" h="729604">
                  <a:moveTo>
                    <a:pt x="52601" y="564552"/>
                  </a:moveTo>
                  <a:lnTo>
                    <a:pt x="40098" y="557302"/>
                  </a:lnTo>
                  <a:lnTo>
                    <a:pt x="38100" y="552049"/>
                  </a:lnTo>
                  <a:lnTo>
                    <a:pt x="40098" y="544577"/>
                  </a:lnTo>
                  <a:lnTo>
                    <a:pt x="40098" y="517204"/>
                  </a:lnTo>
                  <a:lnTo>
                    <a:pt x="40098" y="499005"/>
                  </a:lnTo>
                  <a:lnTo>
                    <a:pt x="38100" y="495528"/>
                  </a:lnTo>
                  <a:lnTo>
                    <a:pt x="32626" y="491829"/>
                  </a:lnTo>
                  <a:lnTo>
                    <a:pt x="38100" y="488351"/>
                  </a:lnTo>
                  <a:lnTo>
                    <a:pt x="36325" y="479400"/>
                  </a:lnTo>
                  <a:lnTo>
                    <a:pt x="25376" y="477402"/>
                  </a:lnTo>
                  <a:lnTo>
                    <a:pt x="18125" y="462976"/>
                  </a:lnTo>
                  <a:lnTo>
                    <a:pt x="8952" y="444776"/>
                  </a:lnTo>
                  <a:lnTo>
                    <a:pt x="5253" y="424875"/>
                  </a:lnTo>
                  <a:lnTo>
                    <a:pt x="0" y="401201"/>
                  </a:lnTo>
                  <a:lnTo>
                    <a:pt x="50825" y="404678"/>
                  </a:lnTo>
                  <a:lnTo>
                    <a:pt x="50825" y="393729"/>
                  </a:lnTo>
                  <a:lnTo>
                    <a:pt x="52601" y="368354"/>
                  </a:lnTo>
                  <a:lnTo>
                    <a:pt x="58297" y="353927"/>
                  </a:lnTo>
                  <a:lnTo>
                    <a:pt x="56300" y="339279"/>
                  </a:lnTo>
                  <a:lnTo>
                    <a:pt x="56300" y="276025"/>
                  </a:lnTo>
                  <a:lnTo>
                    <a:pt x="65474" y="272326"/>
                  </a:lnTo>
                  <a:lnTo>
                    <a:pt x="67027" y="248874"/>
                  </a:lnTo>
                  <a:lnTo>
                    <a:pt x="70726" y="205077"/>
                  </a:lnTo>
                  <a:lnTo>
                    <a:pt x="68951" y="137827"/>
                  </a:lnTo>
                  <a:lnTo>
                    <a:pt x="65474" y="134350"/>
                  </a:lnTo>
                  <a:lnTo>
                    <a:pt x="63476" y="92329"/>
                  </a:lnTo>
                  <a:lnTo>
                    <a:pt x="58223" y="88852"/>
                  </a:lnTo>
                  <a:lnTo>
                    <a:pt x="56226" y="48754"/>
                  </a:lnTo>
                  <a:lnTo>
                    <a:pt x="65400" y="50751"/>
                  </a:lnTo>
                  <a:lnTo>
                    <a:pt x="121477" y="52527"/>
                  </a:lnTo>
                  <a:lnTo>
                    <a:pt x="123475" y="0"/>
                  </a:lnTo>
                  <a:lnTo>
                    <a:pt x="257899" y="3699"/>
                  </a:lnTo>
                  <a:lnTo>
                    <a:pt x="265371" y="12429"/>
                  </a:lnTo>
                  <a:lnTo>
                    <a:pt x="272621" y="19901"/>
                  </a:lnTo>
                  <a:lnTo>
                    <a:pt x="278096" y="27151"/>
                  </a:lnTo>
                  <a:lnTo>
                    <a:pt x="283349" y="34401"/>
                  </a:lnTo>
                  <a:lnTo>
                    <a:pt x="289045" y="41652"/>
                  </a:lnTo>
                  <a:lnTo>
                    <a:pt x="296295" y="47348"/>
                  </a:lnTo>
                  <a:lnTo>
                    <a:pt x="298071" y="54598"/>
                  </a:lnTo>
                  <a:lnTo>
                    <a:pt x="303546" y="61848"/>
                  </a:lnTo>
                  <a:lnTo>
                    <a:pt x="311018" y="67101"/>
                  </a:lnTo>
                  <a:lnTo>
                    <a:pt x="318268" y="74351"/>
                  </a:lnTo>
                  <a:lnTo>
                    <a:pt x="325518" y="80048"/>
                  </a:lnTo>
                  <a:lnTo>
                    <a:pt x="329217" y="89000"/>
                  </a:lnTo>
                  <a:lnTo>
                    <a:pt x="336467" y="96250"/>
                  </a:lnTo>
                  <a:lnTo>
                    <a:pt x="341720" y="103500"/>
                  </a:lnTo>
                  <a:lnTo>
                    <a:pt x="345419" y="110750"/>
                  </a:lnTo>
                  <a:lnTo>
                    <a:pt x="352669" y="118222"/>
                  </a:lnTo>
                  <a:lnTo>
                    <a:pt x="359920" y="123475"/>
                  </a:lnTo>
                  <a:lnTo>
                    <a:pt x="367170" y="128950"/>
                  </a:lnTo>
                  <a:lnTo>
                    <a:pt x="374420" y="134424"/>
                  </a:lnTo>
                  <a:lnTo>
                    <a:pt x="381892" y="137901"/>
                  </a:lnTo>
                  <a:lnTo>
                    <a:pt x="389142" y="143598"/>
                  </a:lnTo>
                  <a:lnTo>
                    <a:pt x="396392" y="150848"/>
                  </a:lnTo>
                  <a:lnTo>
                    <a:pt x="398168" y="158098"/>
                  </a:lnTo>
                  <a:lnTo>
                    <a:pt x="401645" y="165348"/>
                  </a:lnTo>
                  <a:lnTo>
                    <a:pt x="401645" y="172599"/>
                  </a:lnTo>
                  <a:lnTo>
                    <a:pt x="403643" y="180071"/>
                  </a:lnTo>
                  <a:lnTo>
                    <a:pt x="407342" y="187321"/>
                  </a:lnTo>
                  <a:lnTo>
                    <a:pt x="409117" y="194571"/>
                  </a:lnTo>
                  <a:lnTo>
                    <a:pt x="414592" y="201821"/>
                  </a:lnTo>
                  <a:lnTo>
                    <a:pt x="418291" y="209072"/>
                  </a:lnTo>
                  <a:lnTo>
                    <a:pt x="419845" y="216322"/>
                  </a:lnTo>
                  <a:lnTo>
                    <a:pt x="418291" y="223794"/>
                  </a:lnTo>
                  <a:lnTo>
                    <a:pt x="419845" y="231044"/>
                  </a:lnTo>
                  <a:lnTo>
                    <a:pt x="421842" y="238294"/>
                  </a:lnTo>
                  <a:lnTo>
                    <a:pt x="423618" y="245544"/>
                  </a:lnTo>
                  <a:lnTo>
                    <a:pt x="425615" y="252795"/>
                  </a:lnTo>
                  <a:lnTo>
                    <a:pt x="429092" y="260267"/>
                  </a:lnTo>
                  <a:lnTo>
                    <a:pt x="432791" y="267517"/>
                  </a:lnTo>
                  <a:lnTo>
                    <a:pt x="438044" y="274767"/>
                  </a:lnTo>
                  <a:lnTo>
                    <a:pt x="447218" y="282017"/>
                  </a:lnTo>
                  <a:lnTo>
                    <a:pt x="454690" y="280242"/>
                  </a:lnTo>
                  <a:lnTo>
                    <a:pt x="459942" y="287492"/>
                  </a:lnTo>
                  <a:lnTo>
                    <a:pt x="467193" y="292966"/>
                  </a:lnTo>
                  <a:lnTo>
                    <a:pt x="474443" y="300217"/>
                  </a:lnTo>
                  <a:lnTo>
                    <a:pt x="481693" y="303916"/>
                  </a:lnTo>
                  <a:lnTo>
                    <a:pt x="489165" y="305691"/>
                  </a:lnTo>
                  <a:lnTo>
                    <a:pt x="498339" y="309390"/>
                  </a:lnTo>
                  <a:lnTo>
                    <a:pt x="501816" y="316641"/>
                  </a:lnTo>
                  <a:lnTo>
                    <a:pt x="509066" y="320340"/>
                  </a:lnTo>
                  <a:lnTo>
                    <a:pt x="516538" y="322115"/>
                  </a:lnTo>
                  <a:lnTo>
                    <a:pt x="523788" y="327590"/>
                  </a:lnTo>
                  <a:lnTo>
                    <a:pt x="529041" y="334840"/>
                  </a:lnTo>
                  <a:lnTo>
                    <a:pt x="536291" y="338539"/>
                  </a:lnTo>
                  <a:lnTo>
                    <a:pt x="543763" y="340093"/>
                  </a:lnTo>
                  <a:lnTo>
                    <a:pt x="551014" y="342090"/>
                  </a:lnTo>
                  <a:lnTo>
                    <a:pt x="558264" y="343866"/>
                  </a:lnTo>
                  <a:lnTo>
                    <a:pt x="560261" y="349562"/>
                  </a:lnTo>
                  <a:lnTo>
                    <a:pt x="481841" y="474591"/>
                  </a:lnTo>
                  <a:lnTo>
                    <a:pt x="501964" y="618041"/>
                  </a:lnTo>
                  <a:lnTo>
                    <a:pt x="494714" y="614342"/>
                  </a:lnTo>
                  <a:lnTo>
                    <a:pt x="487463" y="612788"/>
                  </a:lnTo>
                  <a:lnTo>
                    <a:pt x="480213" y="605538"/>
                  </a:lnTo>
                  <a:lnTo>
                    <a:pt x="472963" y="599841"/>
                  </a:lnTo>
                  <a:lnTo>
                    <a:pt x="465491" y="599841"/>
                  </a:lnTo>
                  <a:lnTo>
                    <a:pt x="458241" y="598066"/>
                  </a:lnTo>
                  <a:lnTo>
                    <a:pt x="450991" y="599841"/>
                  </a:lnTo>
                  <a:lnTo>
                    <a:pt x="443740" y="603541"/>
                  </a:lnTo>
                  <a:lnTo>
                    <a:pt x="440041" y="610791"/>
                  </a:lnTo>
                  <a:lnTo>
                    <a:pt x="438044" y="618041"/>
                  </a:lnTo>
                  <a:lnTo>
                    <a:pt x="432791" y="625291"/>
                  </a:lnTo>
                  <a:lnTo>
                    <a:pt x="430794" y="632541"/>
                  </a:lnTo>
                  <a:lnTo>
                    <a:pt x="427095" y="640013"/>
                  </a:lnTo>
                  <a:lnTo>
                    <a:pt x="421842" y="647264"/>
                  </a:lnTo>
                  <a:lnTo>
                    <a:pt x="416367" y="654514"/>
                  </a:lnTo>
                  <a:lnTo>
                    <a:pt x="409117" y="654514"/>
                  </a:lnTo>
                  <a:lnTo>
                    <a:pt x="401645" y="649261"/>
                  </a:lnTo>
                  <a:lnTo>
                    <a:pt x="396392" y="641789"/>
                  </a:lnTo>
                  <a:lnTo>
                    <a:pt x="389142" y="638312"/>
                  </a:lnTo>
                  <a:lnTo>
                    <a:pt x="381892" y="638312"/>
                  </a:lnTo>
                  <a:lnTo>
                    <a:pt x="372940" y="640087"/>
                  </a:lnTo>
                  <a:lnTo>
                    <a:pt x="365468" y="636388"/>
                  </a:lnTo>
                  <a:lnTo>
                    <a:pt x="358218" y="634613"/>
                  </a:lnTo>
                  <a:lnTo>
                    <a:pt x="350968" y="636388"/>
                  </a:lnTo>
                  <a:lnTo>
                    <a:pt x="343718" y="636388"/>
                  </a:lnTo>
                  <a:lnTo>
                    <a:pt x="336467" y="638386"/>
                  </a:lnTo>
                  <a:lnTo>
                    <a:pt x="329217" y="636388"/>
                  </a:lnTo>
                  <a:lnTo>
                    <a:pt x="321745" y="632689"/>
                  </a:lnTo>
                  <a:lnTo>
                    <a:pt x="314495" y="623737"/>
                  </a:lnTo>
                  <a:lnTo>
                    <a:pt x="309020" y="616487"/>
                  </a:lnTo>
                  <a:lnTo>
                    <a:pt x="301548" y="613010"/>
                  </a:lnTo>
                  <a:lnTo>
                    <a:pt x="294298" y="611013"/>
                  </a:lnTo>
                  <a:lnTo>
                    <a:pt x="287048" y="609237"/>
                  </a:lnTo>
                  <a:lnTo>
                    <a:pt x="279798" y="601987"/>
                  </a:lnTo>
                  <a:lnTo>
                    <a:pt x="272548" y="596512"/>
                  </a:lnTo>
                  <a:lnTo>
                    <a:pt x="265297" y="596512"/>
                  </a:lnTo>
                  <a:lnTo>
                    <a:pt x="257825" y="598288"/>
                  </a:lnTo>
                  <a:lnTo>
                    <a:pt x="250575" y="600063"/>
                  </a:lnTo>
                  <a:lnTo>
                    <a:pt x="247098" y="607314"/>
                  </a:lnTo>
                  <a:lnTo>
                    <a:pt x="247098" y="614564"/>
                  </a:lnTo>
                  <a:lnTo>
                    <a:pt x="247098" y="622036"/>
                  </a:lnTo>
                  <a:lnTo>
                    <a:pt x="247098" y="629286"/>
                  </a:lnTo>
                  <a:lnTo>
                    <a:pt x="241623" y="636536"/>
                  </a:lnTo>
                  <a:lnTo>
                    <a:pt x="234373" y="638534"/>
                  </a:lnTo>
                  <a:lnTo>
                    <a:pt x="227123" y="642011"/>
                  </a:lnTo>
                  <a:lnTo>
                    <a:pt x="221426" y="649483"/>
                  </a:lnTo>
                  <a:lnTo>
                    <a:pt x="221426" y="656733"/>
                  </a:lnTo>
                  <a:lnTo>
                    <a:pt x="223424" y="663983"/>
                  </a:lnTo>
                  <a:lnTo>
                    <a:pt x="223424" y="671234"/>
                  </a:lnTo>
                  <a:lnTo>
                    <a:pt x="217949" y="678484"/>
                  </a:lnTo>
                  <a:lnTo>
                    <a:pt x="212253" y="685956"/>
                  </a:lnTo>
                  <a:lnTo>
                    <a:pt x="212253" y="693206"/>
                  </a:lnTo>
                  <a:lnTo>
                    <a:pt x="214250" y="702158"/>
                  </a:lnTo>
                  <a:lnTo>
                    <a:pt x="214250" y="709408"/>
                  </a:lnTo>
                  <a:lnTo>
                    <a:pt x="210773" y="716658"/>
                  </a:lnTo>
                  <a:lnTo>
                    <a:pt x="207074" y="723908"/>
                  </a:lnTo>
                  <a:lnTo>
                    <a:pt x="199824" y="727607"/>
                  </a:lnTo>
                  <a:lnTo>
                    <a:pt x="190650" y="729605"/>
                  </a:lnTo>
                  <a:lnTo>
                    <a:pt x="183400" y="727607"/>
                  </a:lnTo>
                  <a:lnTo>
                    <a:pt x="174448" y="725832"/>
                  </a:lnTo>
                  <a:lnTo>
                    <a:pt x="166976" y="725832"/>
                  </a:lnTo>
                  <a:lnTo>
                    <a:pt x="159726" y="725832"/>
                  </a:lnTo>
                  <a:lnTo>
                    <a:pt x="156249" y="718582"/>
                  </a:lnTo>
                  <a:lnTo>
                    <a:pt x="156249" y="711331"/>
                  </a:lnTo>
                  <a:lnTo>
                    <a:pt x="156249" y="703859"/>
                  </a:lnTo>
                  <a:lnTo>
                    <a:pt x="148777" y="698385"/>
                  </a:lnTo>
                  <a:lnTo>
                    <a:pt x="141526" y="693132"/>
                  </a:lnTo>
                  <a:lnTo>
                    <a:pt x="141526" y="683958"/>
                  </a:lnTo>
                  <a:lnTo>
                    <a:pt x="145225" y="676486"/>
                  </a:lnTo>
                  <a:lnTo>
                    <a:pt x="137975" y="671234"/>
                  </a:lnTo>
                  <a:lnTo>
                    <a:pt x="130503" y="667756"/>
                  </a:lnTo>
                  <a:lnTo>
                    <a:pt x="123253" y="667756"/>
                  </a:lnTo>
                  <a:lnTo>
                    <a:pt x="116003" y="665759"/>
                  </a:lnTo>
                  <a:lnTo>
                    <a:pt x="112304" y="658509"/>
                  </a:lnTo>
                  <a:lnTo>
                    <a:pt x="112304" y="651037"/>
                  </a:lnTo>
                  <a:lnTo>
                    <a:pt x="112304" y="643786"/>
                  </a:lnTo>
                  <a:lnTo>
                    <a:pt x="110528" y="636536"/>
                  </a:lnTo>
                  <a:lnTo>
                    <a:pt x="110528" y="629286"/>
                  </a:lnTo>
                  <a:lnTo>
                    <a:pt x="112304" y="622036"/>
                  </a:lnTo>
                  <a:lnTo>
                    <a:pt x="112304" y="614564"/>
                  </a:lnTo>
                  <a:lnTo>
                    <a:pt x="108827" y="607314"/>
                  </a:lnTo>
                  <a:lnTo>
                    <a:pt x="105128" y="600063"/>
                  </a:lnTo>
                  <a:lnTo>
                    <a:pt x="103130" y="592813"/>
                  </a:lnTo>
                  <a:lnTo>
                    <a:pt x="97877" y="585563"/>
                  </a:lnTo>
                  <a:lnTo>
                    <a:pt x="94178" y="578313"/>
                  </a:lnTo>
                  <a:lnTo>
                    <a:pt x="86928" y="572838"/>
                  </a:lnTo>
                  <a:lnTo>
                    <a:pt x="79678" y="572838"/>
                  </a:lnTo>
                  <a:lnTo>
                    <a:pt x="72428" y="572838"/>
                  </a:lnTo>
                  <a:lnTo>
                    <a:pt x="65178" y="572838"/>
                  </a:lnTo>
                  <a:lnTo>
                    <a:pt x="57927" y="567364"/>
                  </a:lnTo>
                  <a:lnTo>
                    <a:pt x="52601" y="564552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CAF4E9F-6F1B-4FF1-9CC4-5CFBD2D35D3F}"/>
                </a:ext>
              </a:extLst>
            </p:cNvPr>
            <p:cNvSpPr/>
            <p:nvPr/>
          </p:nvSpPr>
          <p:spPr>
            <a:xfrm>
              <a:off x="1399837" y="3184980"/>
              <a:ext cx="404012" cy="631505"/>
            </a:xfrm>
            <a:custGeom>
              <a:avLst/>
              <a:gdLst>
                <a:gd name="connsiteX0" fmla="*/ 265815 w 404012"/>
                <a:gd name="connsiteY0" fmla="*/ 604132 h 631505"/>
                <a:gd name="connsiteX1" fmla="*/ 287714 w 404012"/>
                <a:gd name="connsiteY1" fmla="*/ 631505 h 631505"/>
                <a:gd name="connsiteX2" fmla="*/ 313089 w 404012"/>
                <a:gd name="connsiteY2" fmla="*/ 631505 h 631505"/>
                <a:gd name="connsiteX3" fmla="*/ 311314 w 404012"/>
                <a:gd name="connsiteY3" fmla="*/ 562333 h 631505"/>
                <a:gd name="connsiteX4" fmla="*/ 320265 w 404012"/>
                <a:gd name="connsiteY4" fmla="*/ 551606 h 631505"/>
                <a:gd name="connsiteX5" fmla="*/ 327516 w 404012"/>
                <a:gd name="connsiteY5" fmla="*/ 547907 h 631505"/>
                <a:gd name="connsiteX6" fmla="*/ 334766 w 404012"/>
                <a:gd name="connsiteY6" fmla="*/ 547907 h 631505"/>
                <a:gd name="connsiteX7" fmla="*/ 342238 w 404012"/>
                <a:gd name="connsiteY7" fmla="*/ 547907 h 631505"/>
                <a:gd name="connsiteX8" fmla="*/ 349488 w 404012"/>
                <a:gd name="connsiteY8" fmla="*/ 547907 h 631505"/>
                <a:gd name="connsiteX9" fmla="*/ 356738 w 404012"/>
                <a:gd name="connsiteY9" fmla="*/ 549682 h 631505"/>
                <a:gd name="connsiteX10" fmla="*/ 365912 w 404012"/>
                <a:gd name="connsiteY10" fmla="*/ 551680 h 631505"/>
                <a:gd name="connsiteX11" fmla="*/ 374864 w 404012"/>
                <a:gd name="connsiteY11" fmla="*/ 553233 h 631505"/>
                <a:gd name="connsiteX12" fmla="*/ 382114 w 404012"/>
                <a:gd name="connsiteY12" fmla="*/ 551680 h 631505"/>
                <a:gd name="connsiteX13" fmla="*/ 380338 w 404012"/>
                <a:gd name="connsiteY13" fmla="*/ 544207 h 631505"/>
                <a:gd name="connsiteX14" fmla="*/ 371165 w 404012"/>
                <a:gd name="connsiteY14" fmla="*/ 540730 h 631505"/>
                <a:gd name="connsiteX15" fmla="*/ 363914 w 404012"/>
                <a:gd name="connsiteY15" fmla="*/ 537031 h 631505"/>
                <a:gd name="connsiteX16" fmla="*/ 356664 w 404012"/>
                <a:gd name="connsiteY16" fmla="*/ 533554 h 631505"/>
                <a:gd name="connsiteX17" fmla="*/ 349414 w 404012"/>
                <a:gd name="connsiteY17" fmla="*/ 529855 h 631505"/>
                <a:gd name="connsiteX18" fmla="*/ 342164 w 404012"/>
                <a:gd name="connsiteY18" fmla="*/ 522605 h 631505"/>
                <a:gd name="connsiteX19" fmla="*/ 334692 w 404012"/>
                <a:gd name="connsiteY19" fmla="*/ 515355 h 631505"/>
                <a:gd name="connsiteX20" fmla="*/ 329439 w 404012"/>
                <a:gd name="connsiteY20" fmla="*/ 508104 h 631505"/>
                <a:gd name="connsiteX21" fmla="*/ 323965 w 404012"/>
                <a:gd name="connsiteY21" fmla="*/ 500632 h 631505"/>
                <a:gd name="connsiteX22" fmla="*/ 320265 w 404012"/>
                <a:gd name="connsiteY22" fmla="*/ 493382 h 631505"/>
                <a:gd name="connsiteX23" fmla="*/ 316566 w 404012"/>
                <a:gd name="connsiteY23" fmla="*/ 485910 h 631505"/>
                <a:gd name="connsiteX24" fmla="*/ 305839 w 404012"/>
                <a:gd name="connsiteY24" fmla="*/ 476958 h 631505"/>
                <a:gd name="connsiteX25" fmla="*/ 304063 w 404012"/>
                <a:gd name="connsiteY25" fmla="*/ 469708 h 631505"/>
                <a:gd name="connsiteX26" fmla="*/ 304063 w 404012"/>
                <a:gd name="connsiteY26" fmla="*/ 462458 h 631505"/>
                <a:gd name="connsiteX27" fmla="*/ 302066 w 404012"/>
                <a:gd name="connsiteY27" fmla="*/ 454986 h 631505"/>
                <a:gd name="connsiteX28" fmla="*/ 298367 w 404012"/>
                <a:gd name="connsiteY28" fmla="*/ 447736 h 631505"/>
                <a:gd name="connsiteX29" fmla="*/ 298367 w 404012"/>
                <a:gd name="connsiteY29" fmla="*/ 440485 h 631505"/>
                <a:gd name="connsiteX30" fmla="*/ 293114 w 404012"/>
                <a:gd name="connsiteY30" fmla="*/ 433235 h 631505"/>
                <a:gd name="connsiteX31" fmla="*/ 285864 w 404012"/>
                <a:gd name="connsiteY31" fmla="*/ 431238 h 631505"/>
                <a:gd name="connsiteX32" fmla="*/ 278614 w 404012"/>
                <a:gd name="connsiteY32" fmla="*/ 429462 h 631505"/>
                <a:gd name="connsiteX33" fmla="*/ 268774 w 404012"/>
                <a:gd name="connsiteY33" fmla="*/ 407342 h 631505"/>
                <a:gd name="connsiteX34" fmla="*/ 280168 w 404012"/>
                <a:gd name="connsiteY34" fmla="*/ 400535 h 631505"/>
                <a:gd name="connsiteX35" fmla="*/ 300290 w 404012"/>
                <a:gd name="connsiteY35" fmla="*/ 378637 h 631505"/>
                <a:gd name="connsiteX36" fmla="*/ 309242 w 404012"/>
                <a:gd name="connsiteY36" fmla="*/ 374938 h 631505"/>
                <a:gd name="connsiteX37" fmla="*/ 316492 w 404012"/>
                <a:gd name="connsiteY37" fmla="*/ 374938 h 631505"/>
                <a:gd name="connsiteX38" fmla="*/ 323965 w 404012"/>
                <a:gd name="connsiteY38" fmla="*/ 373162 h 631505"/>
                <a:gd name="connsiteX39" fmla="*/ 329439 w 404012"/>
                <a:gd name="connsiteY39" fmla="*/ 365690 h 631505"/>
                <a:gd name="connsiteX40" fmla="*/ 336689 w 404012"/>
                <a:gd name="connsiteY40" fmla="*/ 360438 h 631505"/>
                <a:gd name="connsiteX41" fmla="*/ 340388 w 404012"/>
                <a:gd name="connsiteY41" fmla="*/ 353187 h 631505"/>
                <a:gd name="connsiteX42" fmla="*/ 343866 w 404012"/>
                <a:gd name="connsiteY42" fmla="*/ 345937 h 631505"/>
                <a:gd name="connsiteX43" fmla="*/ 334692 w 404012"/>
                <a:gd name="connsiteY43" fmla="*/ 332990 h 631505"/>
                <a:gd name="connsiteX44" fmla="*/ 319822 w 404012"/>
                <a:gd name="connsiteY44" fmla="*/ 319822 h 631505"/>
                <a:gd name="connsiteX45" fmla="*/ 309316 w 404012"/>
                <a:gd name="connsiteY45" fmla="*/ 329439 h 631505"/>
                <a:gd name="connsiteX46" fmla="*/ 307541 w 404012"/>
                <a:gd name="connsiteY46" fmla="*/ 307541 h 631505"/>
                <a:gd name="connsiteX47" fmla="*/ 329439 w 404012"/>
                <a:gd name="connsiteY47" fmla="*/ 289563 h 631505"/>
                <a:gd name="connsiteX48" fmla="*/ 336689 w 404012"/>
                <a:gd name="connsiteY48" fmla="*/ 287566 h 631505"/>
                <a:gd name="connsiteX49" fmla="*/ 343939 w 404012"/>
                <a:gd name="connsiteY49" fmla="*/ 284089 h 631505"/>
                <a:gd name="connsiteX50" fmla="*/ 349414 w 404012"/>
                <a:gd name="connsiteY50" fmla="*/ 276839 h 631505"/>
                <a:gd name="connsiteX51" fmla="*/ 347639 w 404012"/>
                <a:gd name="connsiteY51" fmla="*/ 269366 h 631505"/>
                <a:gd name="connsiteX52" fmla="*/ 351338 w 404012"/>
                <a:gd name="connsiteY52" fmla="*/ 262116 h 631505"/>
                <a:gd name="connsiteX53" fmla="*/ 358588 w 404012"/>
                <a:gd name="connsiteY53" fmla="*/ 254866 h 631505"/>
                <a:gd name="connsiteX54" fmla="*/ 363840 w 404012"/>
                <a:gd name="connsiteY54" fmla="*/ 247616 h 631505"/>
                <a:gd name="connsiteX55" fmla="*/ 371091 w 404012"/>
                <a:gd name="connsiteY55" fmla="*/ 247616 h 631505"/>
                <a:gd name="connsiteX56" fmla="*/ 378341 w 404012"/>
                <a:gd name="connsiteY56" fmla="*/ 251093 h 631505"/>
                <a:gd name="connsiteX57" fmla="*/ 385813 w 404012"/>
                <a:gd name="connsiteY57" fmla="*/ 253090 h 631505"/>
                <a:gd name="connsiteX58" fmla="*/ 393063 w 404012"/>
                <a:gd name="connsiteY58" fmla="*/ 247616 h 631505"/>
                <a:gd name="connsiteX59" fmla="*/ 400313 w 404012"/>
                <a:gd name="connsiteY59" fmla="*/ 242363 h 631505"/>
                <a:gd name="connsiteX60" fmla="*/ 404012 w 404012"/>
                <a:gd name="connsiteY60" fmla="*/ 234891 h 631505"/>
                <a:gd name="connsiteX61" fmla="*/ 404012 w 404012"/>
                <a:gd name="connsiteY61" fmla="*/ 227641 h 631505"/>
                <a:gd name="connsiteX62" fmla="*/ 400313 w 404012"/>
                <a:gd name="connsiteY62" fmla="*/ 220391 h 631505"/>
                <a:gd name="connsiteX63" fmla="*/ 396614 w 404012"/>
                <a:gd name="connsiteY63" fmla="*/ 213140 h 631505"/>
                <a:gd name="connsiteX64" fmla="*/ 393137 w 404012"/>
                <a:gd name="connsiteY64" fmla="*/ 205890 h 631505"/>
                <a:gd name="connsiteX65" fmla="*/ 385887 w 404012"/>
                <a:gd name="connsiteY65" fmla="*/ 198418 h 631505"/>
                <a:gd name="connsiteX66" fmla="*/ 373162 w 404012"/>
                <a:gd name="connsiteY66" fmla="*/ 192944 h 631505"/>
                <a:gd name="connsiteX67" fmla="*/ 367688 w 404012"/>
                <a:gd name="connsiteY67" fmla="*/ 185693 h 631505"/>
                <a:gd name="connsiteX68" fmla="*/ 363988 w 404012"/>
                <a:gd name="connsiteY68" fmla="*/ 178443 h 631505"/>
                <a:gd name="connsiteX69" fmla="*/ 360289 w 404012"/>
                <a:gd name="connsiteY69" fmla="*/ 170971 h 631505"/>
                <a:gd name="connsiteX70" fmla="*/ 356812 w 404012"/>
                <a:gd name="connsiteY70" fmla="*/ 163721 h 631505"/>
                <a:gd name="connsiteX71" fmla="*/ 353113 w 404012"/>
                <a:gd name="connsiteY71" fmla="*/ 156471 h 631505"/>
                <a:gd name="connsiteX72" fmla="*/ 349636 w 404012"/>
                <a:gd name="connsiteY72" fmla="*/ 149221 h 631505"/>
                <a:gd name="connsiteX73" fmla="*/ 342386 w 404012"/>
                <a:gd name="connsiteY73" fmla="*/ 143968 h 631505"/>
                <a:gd name="connsiteX74" fmla="*/ 342386 w 404012"/>
                <a:gd name="connsiteY74" fmla="*/ 136496 h 631505"/>
                <a:gd name="connsiteX75" fmla="*/ 340610 w 404012"/>
                <a:gd name="connsiteY75" fmla="*/ 129246 h 631505"/>
                <a:gd name="connsiteX76" fmla="*/ 334914 w 404012"/>
                <a:gd name="connsiteY76" fmla="*/ 121995 h 631505"/>
                <a:gd name="connsiteX77" fmla="*/ 331437 w 404012"/>
                <a:gd name="connsiteY77" fmla="*/ 114745 h 631505"/>
                <a:gd name="connsiteX78" fmla="*/ 327738 w 404012"/>
                <a:gd name="connsiteY78" fmla="*/ 107495 h 631505"/>
                <a:gd name="connsiteX79" fmla="*/ 325962 w 404012"/>
                <a:gd name="connsiteY79" fmla="*/ 100245 h 631505"/>
                <a:gd name="connsiteX80" fmla="*/ 322485 w 404012"/>
                <a:gd name="connsiteY80" fmla="*/ 92773 h 631505"/>
                <a:gd name="connsiteX81" fmla="*/ 320487 w 404012"/>
                <a:gd name="connsiteY81" fmla="*/ 85523 h 631505"/>
                <a:gd name="connsiteX82" fmla="*/ 318712 w 404012"/>
                <a:gd name="connsiteY82" fmla="*/ 78272 h 631505"/>
                <a:gd name="connsiteX83" fmla="*/ 311462 w 404012"/>
                <a:gd name="connsiteY83" fmla="*/ 71022 h 631505"/>
                <a:gd name="connsiteX84" fmla="*/ 304211 w 404012"/>
                <a:gd name="connsiteY84" fmla="*/ 63772 h 631505"/>
                <a:gd name="connsiteX85" fmla="*/ 298515 w 404012"/>
                <a:gd name="connsiteY85" fmla="*/ 56300 h 631505"/>
                <a:gd name="connsiteX86" fmla="*/ 291265 w 404012"/>
                <a:gd name="connsiteY86" fmla="*/ 49050 h 631505"/>
                <a:gd name="connsiteX87" fmla="*/ 284015 w 404012"/>
                <a:gd name="connsiteY87" fmla="*/ 41800 h 631505"/>
                <a:gd name="connsiteX88" fmla="*/ 276764 w 404012"/>
                <a:gd name="connsiteY88" fmla="*/ 38100 h 631505"/>
                <a:gd name="connsiteX89" fmla="*/ 269514 w 404012"/>
                <a:gd name="connsiteY89" fmla="*/ 36325 h 631505"/>
                <a:gd name="connsiteX90" fmla="*/ 262042 w 404012"/>
                <a:gd name="connsiteY90" fmla="*/ 32626 h 631505"/>
                <a:gd name="connsiteX91" fmla="*/ 258565 w 404012"/>
                <a:gd name="connsiteY91" fmla="*/ 25376 h 631505"/>
                <a:gd name="connsiteX92" fmla="*/ 251315 w 404012"/>
                <a:gd name="connsiteY92" fmla="*/ 20123 h 631505"/>
                <a:gd name="connsiteX93" fmla="*/ 245840 w 404012"/>
                <a:gd name="connsiteY93" fmla="*/ 12651 h 631505"/>
                <a:gd name="connsiteX94" fmla="*/ 238590 w 404012"/>
                <a:gd name="connsiteY94" fmla="*/ 9174 h 631505"/>
                <a:gd name="connsiteX95" fmla="*/ 231340 w 404012"/>
                <a:gd name="connsiteY95" fmla="*/ 9174 h 631505"/>
                <a:gd name="connsiteX96" fmla="*/ 222166 w 404012"/>
                <a:gd name="connsiteY96" fmla="*/ 5475 h 631505"/>
                <a:gd name="connsiteX97" fmla="*/ 214916 w 404012"/>
                <a:gd name="connsiteY97" fmla="*/ 5475 h 631505"/>
                <a:gd name="connsiteX98" fmla="*/ 205964 w 404012"/>
                <a:gd name="connsiteY98" fmla="*/ 5475 h 631505"/>
                <a:gd name="connsiteX99" fmla="*/ 196790 w 404012"/>
                <a:gd name="connsiteY99" fmla="*/ 5475 h 631505"/>
                <a:gd name="connsiteX100" fmla="*/ 189318 w 404012"/>
                <a:gd name="connsiteY100" fmla="*/ 5475 h 631505"/>
                <a:gd name="connsiteX101" fmla="*/ 182068 w 404012"/>
                <a:gd name="connsiteY101" fmla="*/ 5475 h 631505"/>
                <a:gd name="connsiteX102" fmla="*/ 174818 w 404012"/>
                <a:gd name="connsiteY102" fmla="*/ 1998 h 631505"/>
                <a:gd name="connsiteX103" fmla="*/ 167568 w 404012"/>
                <a:gd name="connsiteY103" fmla="*/ 0 h 631505"/>
                <a:gd name="connsiteX104" fmla="*/ 160318 w 404012"/>
                <a:gd name="connsiteY104" fmla="*/ 5475 h 631505"/>
                <a:gd name="connsiteX105" fmla="*/ 152845 w 404012"/>
                <a:gd name="connsiteY105" fmla="*/ 9174 h 631505"/>
                <a:gd name="connsiteX106" fmla="*/ 145595 w 404012"/>
                <a:gd name="connsiteY106" fmla="*/ 7176 h 631505"/>
                <a:gd name="connsiteX107" fmla="*/ 138345 w 404012"/>
                <a:gd name="connsiteY107" fmla="*/ 5401 h 631505"/>
                <a:gd name="connsiteX108" fmla="*/ 131095 w 404012"/>
                <a:gd name="connsiteY108" fmla="*/ 7176 h 631505"/>
                <a:gd name="connsiteX109" fmla="*/ 124067 w 404012"/>
                <a:gd name="connsiteY109" fmla="*/ 12651 h 631505"/>
                <a:gd name="connsiteX110" fmla="*/ 118370 w 404012"/>
                <a:gd name="connsiteY110" fmla="*/ 20123 h 631505"/>
                <a:gd name="connsiteX111" fmla="*/ 116817 w 404012"/>
                <a:gd name="connsiteY111" fmla="*/ 27373 h 631505"/>
                <a:gd name="connsiteX112" fmla="*/ 114819 w 404012"/>
                <a:gd name="connsiteY112" fmla="*/ 34623 h 631505"/>
                <a:gd name="connsiteX113" fmla="*/ 114819 w 404012"/>
                <a:gd name="connsiteY113" fmla="*/ 41874 h 631505"/>
                <a:gd name="connsiteX114" fmla="*/ 113044 w 404012"/>
                <a:gd name="connsiteY114" fmla="*/ 49124 h 631505"/>
                <a:gd name="connsiteX115" fmla="*/ 109344 w 404012"/>
                <a:gd name="connsiteY115" fmla="*/ 56374 h 631505"/>
                <a:gd name="connsiteX116" fmla="*/ 107569 w 404012"/>
                <a:gd name="connsiteY116" fmla="*/ 63846 h 631505"/>
                <a:gd name="connsiteX117" fmla="*/ 100097 w 404012"/>
                <a:gd name="connsiteY117" fmla="*/ 71096 h 631505"/>
                <a:gd name="connsiteX118" fmla="*/ 98543 w 404012"/>
                <a:gd name="connsiteY118" fmla="*/ 78346 h 631505"/>
                <a:gd name="connsiteX119" fmla="*/ 94844 w 404012"/>
                <a:gd name="connsiteY119" fmla="*/ 85597 h 631505"/>
                <a:gd name="connsiteX120" fmla="*/ 89369 w 404012"/>
                <a:gd name="connsiteY120" fmla="*/ 92847 h 631505"/>
                <a:gd name="connsiteX121" fmla="*/ 81897 w 404012"/>
                <a:gd name="connsiteY121" fmla="*/ 96546 h 631505"/>
                <a:gd name="connsiteX122" fmla="*/ 78420 w 404012"/>
                <a:gd name="connsiteY122" fmla="*/ 100245 h 631505"/>
                <a:gd name="connsiteX123" fmla="*/ 0 w 404012"/>
                <a:gd name="connsiteY123" fmla="*/ 225273 h 631505"/>
                <a:gd name="connsiteX124" fmla="*/ 20123 w 404012"/>
                <a:gd name="connsiteY124" fmla="*/ 368723 h 631505"/>
                <a:gd name="connsiteX125" fmla="*/ 27373 w 404012"/>
                <a:gd name="connsiteY125" fmla="*/ 372423 h 631505"/>
                <a:gd name="connsiteX126" fmla="*/ 33070 w 404012"/>
                <a:gd name="connsiteY126" fmla="*/ 379673 h 631505"/>
                <a:gd name="connsiteX127" fmla="*/ 38322 w 404012"/>
                <a:gd name="connsiteY127" fmla="*/ 386923 h 631505"/>
                <a:gd name="connsiteX128" fmla="*/ 45572 w 404012"/>
                <a:gd name="connsiteY128" fmla="*/ 390622 h 631505"/>
                <a:gd name="connsiteX129" fmla="*/ 51269 w 404012"/>
                <a:gd name="connsiteY129" fmla="*/ 397872 h 631505"/>
                <a:gd name="connsiteX130" fmla="*/ 56522 w 404012"/>
                <a:gd name="connsiteY130" fmla="*/ 405122 h 631505"/>
                <a:gd name="connsiteX131" fmla="*/ 60221 w 404012"/>
                <a:gd name="connsiteY131" fmla="*/ 412372 h 631505"/>
                <a:gd name="connsiteX132" fmla="*/ 60221 w 404012"/>
                <a:gd name="connsiteY132" fmla="*/ 421546 h 631505"/>
                <a:gd name="connsiteX133" fmla="*/ 58445 w 404012"/>
                <a:gd name="connsiteY133" fmla="*/ 428796 h 631505"/>
                <a:gd name="connsiteX134" fmla="*/ 56448 w 404012"/>
                <a:gd name="connsiteY134" fmla="*/ 436269 h 631505"/>
                <a:gd name="connsiteX135" fmla="*/ 54672 w 404012"/>
                <a:gd name="connsiteY135" fmla="*/ 443519 h 631505"/>
                <a:gd name="connsiteX136" fmla="*/ 52897 w 404012"/>
                <a:gd name="connsiteY136" fmla="*/ 450769 h 631505"/>
                <a:gd name="connsiteX137" fmla="*/ 51121 w 404012"/>
                <a:gd name="connsiteY137" fmla="*/ 459721 h 631505"/>
                <a:gd name="connsiteX138" fmla="*/ 52897 w 404012"/>
                <a:gd name="connsiteY138" fmla="*/ 466971 h 631505"/>
                <a:gd name="connsiteX139" fmla="*/ 54672 w 404012"/>
                <a:gd name="connsiteY139" fmla="*/ 476144 h 631505"/>
                <a:gd name="connsiteX140" fmla="*/ 54672 w 404012"/>
                <a:gd name="connsiteY140" fmla="*/ 483395 h 631505"/>
                <a:gd name="connsiteX141" fmla="*/ 51195 w 404012"/>
                <a:gd name="connsiteY141" fmla="*/ 490645 h 631505"/>
                <a:gd name="connsiteX142" fmla="*/ 45499 w 404012"/>
                <a:gd name="connsiteY142" fmla="*/ 498117 h 631505"/>
                <a:gd name="connsiteX143" fmla="*/ 40246 w 404012"/>
                <a:gd name="connsiteY143" fmla="*/ 505367 h 631505"/>
                <a:gd name="connsiteX144" fmla="*/ 38248 w 404012"/>
                <a:gd name="connsiteY144" fmla="*/ 512617 h 631505"/>
                <a:gd name="connsiteX145" fmla="*/ 34771 w 404012"/>
                <a:gd name="connsiteY145" fmla="*/ 519867 h 631505"/>
                <a:gd name="connsiteX146" fmla="*/ 32996 w 404012"/>
                <a:gd name="connsiteY146" fmla="*/ 527118 h 631505"/>
                <a:gd name="connsiteX147" fmla="*/ 32996 w 404012"/>
                <a:gd name="connsiteY147" fmla="*/ 534368 h 631505"/>
                <a:gd name="connsiteX148" fmla="*/ 36695 w 404012"/>
                <a:gd name="connsiteY148" fmla="*/ 541840 h 631505"/>
                <a:gd name="connsiteX149" fmla="*/ 41947 w 404012"/>
                <a:gd name="connsiteY149" fmla="*/ 552567 h 631505"/>
                <a:gd name="connsiteX150" fmla="*/ 49198 w 404012"/>
                <a:gd name="connsiteY150" fmla="*/ 558264 h 631505"/>
                <a:gd name="connsiteX151" fmla="*/ 54672 w 404012"/>
                <a:gd name="connsiteY151" fmla="*/ 565514 h 631505"/>
                <a:gd name="connsiteX152" fmla="*/ 56448 w 404012"/>
                <a:gd name="connsiteY152" fmla="*/ 572764 h 631505"/>
                <a:gd name="connsiteX153" fmla="*/ 63698 w 404012"/>
                <a:gd name="connsiteY153" fmla="*/ 580014 h 631505"/>
                <a:gd name="connsiteX154" fmla="*/ 71170 w 404012"/>
                <a:gd name="connsiteY154" fmla="*/ 583714 h 631505"/>
                <a:gd name="connsiteX155" fmla="*/ 78420 w 404012"/>
                <a:gd name="connsiteY155" fmla="*/ 585489 h 631505"/>
                <a:gd name="connsiteX156" fmla="*/ 85670 w 404012"/>
                <a:gd name="connsiteY156" fmla="*/ 588966 h 631505"/>
                <a:gd name="connsiteX157" fmla="*/ 94844 w 404012"/>
                <a:gd name="connsiteY157" fmla="*/ 592665 h 631505"/>
                <a:gd name="connsiteX158" fmla="*/ 102094 w 404012"/>
                <a:gd name="connsiteY158" fmla="*/ 592665 h 631505"/>
                <a:gd name="connsiteX159" fmla="*/ 109344 w 404012"/>
                <a:gd name="connsiteY159" fmla="*/ 587413 h 631505"/>
                <a:gd name="connsiteX160" fmla="*/ 113044 w 404012"/>
                <a:gd name="connsiteY160" fmla="*/ 579941 h 631505"/>
                <a:gd name="connsiteX161" fmla="*/ 116743 w 404012"/>
                <a:gd name="connsiteY161" fmla="*/ 572690 h 631505"/>
                <a:gd name="connsiteX162" fmla="*/ 116743 w 404012"/>
                <a:gd name="connsiteY162" fmla="*/ 565440 h 631505"/>
                <a:gd name="connsiteX163" fmla="*/ 121995 w 404012"/>
                <a:gd name="connsiteY163" fmla="*/ 558190 h 631505"/>
                <a:gd name="connsiteX164" fmla="*/ 129245 w 404012"/>
                <a:gd name="connsiteY164" fmla="*/ 556192 h 631505"/>
                <a:gd name="connsiteX165" fmla="*/ 136496 w 404012"/>
                <a:gd name="connsiteY165" fmla="*/ 552493 h 631505"/>
                <a:gd name="connsiteX166" fmla="*/ 143968 w 404012"/>
                <a:gd name="connsiteY166" fmla="*/ 550940 h 631505"/>
                <a:gd name="connsiteX167" fmla="*/ 151218 w 404012"/>
                <a:gd name="connsiteY167" fmla="*/ 550940 h 631505"/>
                <a:gd name="connsiteX168" fmla="*/ 158468 w 404012"/>
                <a:gd name="connsiteY168" fmla="*/ 550940 h 631505"/>
                <a:gd name="connsiteX169" fmla="*/ 165718 w 404012"/>
                <a:gd name="connsiteY169" fmla="*/ 550940 h 631505"/>
                <a:gd name="connsiteX170" fmla="*/ 172968 w 404012"/>
                <a:gd name="connsiteY170" fmla="*/ 554417 h 631505"/>
                <a:gd name="connsiteX171" fmla="*/ 180441 w 404012"/>
                <a:gd name="connsiteY171" fmla="*/ 558116 h 631505"/>
                <a:gd name="connsiteX172" fmla="*/ 189170 w 404012"/>
                <a:gd name="connsiteY172" fmla="*/ 559891 h 631505"/>
                <a:gd name="connsiteX173" fmla="*/ 196642 w 404012"/>
                <a:gd name="connsiteY173" fmla="*/ 563369 h 631505"/>
                <a:gd name="connsiteX174" fmla="*/ 203893 w 404012"/>
                <a:gd name="connsiteY174" fmla="*/ 567068 h 631505"/>
                <a:gd name="connsiteX175" fmla="*/ 207370 w 404012"/>
                <a:gd name="connsiteY175" fmla="*/ 574318 h 631505"/>
                <a:gd name="connsiteX176" fmla="*/ 213066 w 404012"/>
                <a:gd name="connsiteY176" fmla="*/ 581568 h 631505"/>
                <a:gd name="connsiteX177" fmla="*/ 220317 w 404012"/>
                <a:gd name="connsiteY177" fmla="*/ 587265 h 631505"/>
                <a:gd name="connsiteX178" fmla="*/ 229268 w 404012"/>
                <a:gd name="connsiteY178" fmla="*/ 590742 h 631505"/>
                <a:gd name="connsiteX179" fmla="*/ 236518 w 404012"/>
                <a:gd name="connsiteY179" fmla="*/ 592517 h 631505"/>
                <a:gd name="connsiteX180" fmla="*/ 238516 w 404012"/>
                <a:gd name="connsiteY180" fmla="*/ 599767 h 631505"/>
                <a:gd name="connsiteX181" fmla="*/ 243769 w 404012"/>
                <a:gd name="connsiteY181" fmla="*/ 607018 h 631505"/>
                <a:gd name="connsiteX182" fmla="*/ 251241 w 404012"/>
                <a:gd name="connsiteY182" fmla="*/ 607018 h 631505"/>
                <a:gd name="connsiteX183" fmla="*/ 258491 w 404012"/>
                <a:gd name="connsiteY183" fmla="*/ 605242 h 631505"/>
                <a:gd name="connsiteX184" fmla="*/ 265815 w 404012"/>
                <a:gd name="connsiteY184" fmla="*/ 604132 h 63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04012" h="631505">
                  <a:moveTo>
                    <a:pt x="265815" y="604132"/>
                  </a:moveTo>
                  <a:lnTo>
                    <a:pt x="287714" y="631505"/>
                  </a:lnTo>
                  <a:lnTo>
                    <a:pt x="313089" y="631505"/>
                  </a:lnTo>
                  <a:lnTo>
                    <a:pt x="311314" y="562333"/>
                  </a:lnTo>
                  <a:lnTo>
                    <a:pt x="320265" y="551606"/>
                  </a:lnTo>
                  <a:lnTo>
                    <a:pt x="327516" y="547907"/>
                  </a:lnTo>
                  <a:lnTo>
                    <a:pt x="334766" y="547907"/>
                  </a:lnTo>
                  <a:lnTo>
                    <a:pt x="342238" y="547907"/>
                  </a:lnTo>
                  <a:lnTo>
                    <a:pt x="349488" y="547907"/>
                  </a:lnTo>
                  <a:lnTo>
                    <a:pt x="356738" y="549682"/>
                  </a:lnTo>
                  <a:lnTo>
                    <a:pt x="365912" y="551680"/>
                  </a:lnTo>
                  <a:lnTo>
                    <a:pt x="374864" y="553233"/>
                  </a:lnTo>
                  <a:lnTo>
                    <a:pt x="382114" y="551680"/>
                  </a:lnTo>
                  <a:lnTo>
                    <a:pt x="380338" y="544207"/>
                  </a:lnTo>
                  <a:lnTo>
                    <a:pt x="371165" y="540730"/>
                  </a:lnTo>
                  <a:lnTo>
                    <a:pt x="363914" y="537031"/>
                  </a:lnTo>
                  <a:lnTo>
                    <a:pt x="356664" y="533554"/>
                  </a:lnTo>
                  <a:lnTo>
                    <a:pt x="349414" y="529855"/>
                  </a:lnTo>
                  <a:lnTo>
                    <a:pt x="342164" y="522605"/>
                  </a:lnTo>
                  <a:lnTo>
                    <a:pt x="334692" y="515355"/>
                  </a:lnTo>
                  <a:lnTo>
                    <a:pt x="329439" y="508104"/>
                  </a:lnTo>
                  <a:lnTo>
                    <a:pt x="323965" y="500632"/>
                  </a:lnTo>
                  <a:lnTo>
                    <a:pt x="320265" y="493382"/>
                  </a:lnTo>
                  <a:lnTo>
                    <a:pt x="316566" y="485910"/>
                  </a:lnTo>
                  <a:lnTo>
                    <a:pt x="305839" y="476958"/>
                  </a:lnTo>
                  <a:lnTo>
                    <a:pt x="304063" y="469708"/>
                  </a:lnTo>
                  <a:lnTo>
                    <a:pt x="304063" y="462458"/>
                  </a:lnTo>
                  <a:lnTo>
                    <a:pt x="302066" y="454986"/>
                  </a:lnTo>
                  <a:lnTo>
                    <a:pt x="298367" y="447736"/>
                  </a:lnTo>
                  <a:lnTo>
                    <a:pt x="298367" y="440485"/>
                  </a:lnTo>
                  <a:lnTo>
                    <a:pt x="293114" y="433235"/>
                  </a:lnTo>
                  <a:lnTo>
                    <a:pt x="285864" y="431238"/>
                  </a:lnTo>
                  <a:lnTo>
                    <a:pt x="278614" y="429462"/>
                  </a:lnTo>
                  <a:lnTo>
                    <a:pt x="268774" y="407342"/>
                  </a:lnTo>
                  <a:lnTo>
                    <a:pt x="280168" y="400535"/>
                  </a:lnTo>
                  <a:lnTo>
                    <a:pt x="300290" y="378637"/>
                  </a:lnTo>
                  <a:lnTo>
                    <a:pt x="309242" y="374938"/>
                  </a:lnTo>
                  <a:lnTo>
                    <a:pt x="316492" y="374938"/>
                  </a:lnTo>
                  <a:lnTo>
                    <a:pt x="323965" y="373162"/>
                  </a:lnTo>
                  <a:lnTo>
                    <a:pt x="329439" y="365690"/>
                  </a:lnTo>
                  <a:lnTo>
                    <a:pt x="336689" y="360438"/>
                  </a:lnTo>
                  <a:lnTo>
                    <a:pt x="340388" y="353187"/>
                  </a:lnTo>
                  <a:lnTo>
                    <a:pt x="343866" y="345937"/>
                  </a:lnTo>
                  <a:lnTo>
                    <a:pt x="334692" y="332990"/>
                  </a:lnTo>
                  <a:lnTo>
                    <a:pt x="319822" y="319822"/>
                  </a:lnTo>
                  <a:lnTo>
                    <a:pt x="309316" y="329439"/>
                  </a:lnTo>
                  <a:lnTo>
                    <a:pt x="307541" y="307541"/>
                  </a:lnTo>
                  <a:lnTo>
                    <a:pt x="329439" y="289563"/>
                  </a:lnTo>
                  <a:lnTo>
                    <a:pt x="336689" y="287566"/>
                  </a:lnTo>
                  <a:lnTo>
                    <a:pt x="343939" y="284089"/>
                  </a:lnTo>
                  <a:lnTo>
                    <a:pt x="349414" y="276839"/>
                  </a:lnTo>
                  <a:lnTo>
                    <a:pt x="347639" y="269366"/>
                  </a:lnTo>
                  <a:lnTo>
                    <a:pt x="351338" y="262116"/>
                  </a:lnTo>
                  <a:lnTo>
                    <a:pt x="358588" y="254866"/>
                  </a:lnTo>
                  <a:lnTo>
                    <a:pt x="363840" y="247616"/>
                  </a:lnTo>
                  <a:lnTo>
                    <a:pt x="371091" y="247616"/>
                  </a:lnTo>
                  <a:lnTo>
                    <a:pt x="378341" y="251093"/>
                  </a:lnTo>
                  <a:lnTo>
                    <a:pt x="385813" y="253090"/>
                  </a:lnTo>
                  <a:lnTo>
                    <a:pt x="393063" y="247616"/>
                  </a:lnTo>
                  <a:lnTo>
                    <a:pt x="400313" y="242363"/>
                  </a:lnTo>
                  <a:lnTo>
                    <a:pt x="404012" y="234891"/>
                  </a:lnTo>
                  <a:lnTo>
                    <a:pt x="404012" y="227641"/>
                  </a:lnTo>
                  <a:lnTo>
                    <a:pt x="400313" y="220391"/>
                  </a:lnTo>
                  <a:lnTo>
                    <a:pt x="396614" y="213140"/>
                  </a:lnTo>
                  <a:lnTo>
                    <a:pt x="393137" y="205890"/>
                  </a:lnTo>
                  <a:lnTo>
                    <a:pt x="385887" y="198418"/>
                  </a:lnTo>
                  <a:lnTo>
                    <a:pt x="373162" y="192944"/>
                  </a:lnTo>
                  <a:lnTo>
                    <a:pt x="367688" y="185693"/>
                  </a:lnTo>
                  <a:lnTo>
                    <a:pt x="363988" y="178443"/>
                  </a:lnTo>
                  <a:lnTo>
                    <a:pt x="360289" y="170971"/>
                  </a:lnTo>
                  <a:lnTo>
                    <a:pt x="356812" y="163721"/>
                  </a:lnTo>
                  <a:lnTo>
                    <a:pt x="353113" y="156471"/>
                  </a:lnTo>
                  <a:lnTo>
                    <a:pt x="349636" y="149221"/>
                  </a:lnTo>
                  <a:lnTo>
                    <a:pt x="342386" y="143968"/>
                  </a:lnTo>
                  <a:lnTo>
                    <a:pt x="342386" y="136496"/>
                  </a:lnTo>
                  <a:lnTo>
                    <a:pt x="340610" y="129246"/>
                  </a:lnTo>
                  <a:lnTo>
                    <a:pt x="334914" y="121995"/>
                  </a:lnTo>
                  <a:lnTo>
                    <a:pt x="331437" y="114745"/>
                  </a:lnTo>
                  <a:lnTo>
                    <a:pt x="327738" y="107495"/>
                  </a:lnTo>
                  <a:lnTo>
                    <a:pt x="325962" y="100245"/>
                  </a:lnTo>
                  <a:lnTo>
                    <a:pt x="322485" y="92773"/>
                  </a:lnTo>
                  <a:lnTo>
                    <a:pt x="320487" y="85523"/>
                  </a:lnTo>
                  <a:lnTo>
                    <a:pt x="318712" y="78272"/>
                  </a:lnTo>
                  <a:lnTo>
                    <a:pt x="311462" y="71022"/>
                  </a:lnTo>
                  <a:lnTo>
                    <a:pt x="304211" y="63772"/>
                  </a:lnTo>
                  <a:lnTo>
                    <a:pt x="298515" y="56300"/>
                  </a:lnTo>
                  <a:lnTo>
                    <a:pt x="291265" y="49050"/>
                  </a:lnTo>
                  <a:lnTo>
                    <a:pt x="284015" y="41800"/>
                  </a:lnTo>
                  <a:lnTo>
                    <a:pt x="276764" y="38100"/>
                  </a:lnTo>
                  <a:lnTo>
                    <a:pt x="269514" y="36325"/>
                  </a:lnTo>
                  <a:lnTo>
                    <a:pt x="262042" y="32626"/>
                  </a:lnTo>
                  <a:lnTo>
                    <a:pt x="258565" y="25376"/>
                  </a:lnTo>
                  <a:lnTo>
                    <a:pt x="251315" y="20123"/>
                  </a:lnTo>
                  <a:lnTo>
                    <a:pt x="245840" y="12651"/>
                  </a:lnTo>
                  <a:lnTo>
                    <a:pt x="238590" y="9174"/>
                  </a:lnTo>
                  <a:lnTo>
                    <a:pt x="231340" y="9174"/>
                  </a:lnTo>
                  <a:lnTo>
                    <a:pt x="222166" y="5475"/>
                  </a:lnTo>
                  <a:lnTo>
                    <a:pt x="214916" y="5475"/>
                  </a:lnTo>
                  <a:lnTo>
                    <a:pt x="205964" y="5475"/>
                  </a:lnTo>
                  <a:lnTo>
                    <a:pt x="196790" y="5475"/>
                  </a:lnTo>
                  <a:lnTo>
                    <a:pt x="189318" y="5475"/>
                  </a:lnTo>
                  <a:lnTo>
                    <a:pt x="182068" y="5475"/>
                  </a:lnTo>
                  <a:lnTo>
                    <a:pt x="174818" y="1998"/>
                  </a:lnTo>
                  <a:lnTo>
                    <a:pt x="167568" y="0"/>
                  </a:lnTo>
                  <a:lnTo>
                    <a:pt x="160318" y="5475"/>
                  </a:lnTo>
                  <a:lnTo>
                    <a:pt x="152845" y="9174"/>
                  </a:lnTo>
                  <a:lnTo>
                    <a:pt x="145595" y="7176"/>
                  </a:lnTo>
                  <a:lnTo>
                    <a:pt x="138345" y="5401"/>
                  </a:lnTo>
                  <a:lnTo>
                    <a:pt x="131095" y="7176"/>
                  </a:lnTo>
                  <a:lnTo>
                    <a:pt x="124067" y="12651"/>
                  </a:lnTo>
                  <a:lnTo>
                    <a:pt x="118370" y="20123"/>
                  </a:lnTo>
                  <a:lnTo>
                    <a:pt x="116817" y="27373"/>
                  </a:lnTo>
                  <a:lnTo>
                    <a:pt x="114819" y="34623"/>
                  </a:lnTo>
                  <a:lnTo>
                    <a:pt x="114819" y="41874"/>
                  </a:lnTo>
                  <a:lnTo>
                    <a:pt x="113044" y="49124"/>
                  </a:lnTo>
                  <a:lnTo>
                    <a:pt x="109344" y="56374"/>
                  </a:lnTo>
                  <a:lnTo>
                    <a:pt x="107569" y="63846"/>
                  </a:lnTo>
                  <a:lnTo>
                    <a:pt x="100097" y="71096"/>
                  </a:lnTo>
                  <a:lnTo>
                    <a:pt x="98543" y="78346"/>
                  </a:lnTo>
                  <a:lnTo>
                    <a:pt x="94844" y="85597"/>
                  </a:lnTo>
                  <a:lnTo>
                    <a:pt x="89369" y="92847"/>
                  </a:lnTo>
                  <a:lnTo>
                    <a:pt x="81897" y="96546"/>
                  </a:lnTo>
                  <a:lnTo>
                    <a:pt x="78420" y="100245"/>
                  </a:lnTo>
                  <a:lnTo>
                    <a:pt x="0" y="225273"/>
                  </a:lnTo>
                  <a:lnTo>
                    <a:pt x="20123" y="368723"/>
                  </a:lnTo>
                  <a:lnTo>
                    <a:pt x="27373" y="372423"/>
                  </a:lnTo>
                  <a:lnTo>
                    <a:pt x="33070" y="379673"/>
                  </a:lnTo>
                  <a:lnTo>
                    <a:pt x="38322" y="386923"/>
                  </a:lnTo>
                  <a:lnTo>
                    <a:pt x="45572" y="390622"/>
                  </a:lnTo>
                  <a:lnTo>
                    <a:pt x="51269" y="397872"/>
                  </a:lnTo>
                  <a:lnTo>
                    <a:pt x="56522" y="405122"/>
                  </a:lnTo>
                  <a:lnTo>
                    <a:pt x="60221" y="412372"/>
                  </a:lnTo>
                  <a:lnTo>
                    <a:pt x="60221" y="421546"/>
                  </a:lnTo>
                  <a:lnTo>
                    <a:pt x="58445" y="428796"/>
                  </a:lnTo>
                  <a:lnTo>
                    <a:pt x="56448" y="436269"/>
                  </a:lnTo>
                  <a:lnTo>
                    <a:pt x="54672" y="443519"/>
                  </a:lnTo>
                  <a:lnTo>
                    <a:pt x="52897" y="450769"/>
                  </a:lnTo>
                  <a:lnTo>
                    <a:pt x="51121" y="459721"/>
                  </a:lnTo>
                  <a:lnTo>
                    <a:pt x="52897" y="466971"/>
                  </a:lnTo>
                  <a:lnTo>
                    <a:pt x="54672" y="476144"/>
                  </a:lnTo>
                  <a:lnTo>
                    <a:pt x="54672" y="483395"/>
                  </a:lnTo>
                  <a:lnTo>
                    <a:pt x="51195" y="490645"/>
                  </a:lnTo>
                  <a:lnTo>
                    <a:pt x="45499" y="498117"/>
                  </a:lnTo>
                  <a:lnTo>
                    <a:pt x="40246" y="505367"/>
                  </a:lnTo>
                  <a:lnTo>
                    <a:pt x="38248" y="512617"/>
                  </a:lnTo>
                  <a:lnTo>
                    <a:pt x="34771" y="519867"/>
                  </a:lnTo>
                  <a:lnTo>
                    <a:pt x="32996" y="527118"/>
                  </a:lnTo>
                  <a:lnTo>
                    <a:pt x="32996" y="534368"/>
                  </a:lnTo>
                  <a:lnTo>
                    <a:pt x="36695" y="541840"/>
                  </a:lnTo>
                  <a:lnTo>
                    <a:pt x="41947" y="552567"/>
                  </a:lnTo>
                  <a:lnTo>
                    <a:pt x="49198" y="558264"/>
                  </a:lnTo>
                  <a:lnTo>
                    <a:pt x="54672" y="565514"/>
                  </a:lnTo>
                  <a:lnTo>
                    <a:pt x="56448" y="572764"/>
                  </a:lnTo>
                  <a:lnTo>
                    <a:pt x="63698" y="580014"/>
                  </a:lnTo>
                  <a:lnTo>
                    <a:pt x="71170" y="583714"/>
                  </a:lnTo>
                  <a:lnTo>
                    <a:pt x="78420" y="585489"/>
                  </a:lnTo>
                  <a:lnTo>
                    <a:pt x="85670" y="588966"/>
                  </a:lnTo>
                  <a:lnTo>
                    <a:pt x="94844" y="592665"/>
                  </a:lnTo>
                  <a:lnTo>
                    <a:pt x="102094" y="592665"/>
                  </a:lnTo>
                  <a:lnTo>
                    <a:pt x="109344" y="587413"/>
                  </a:lnTo>
                  <a:lnTo>
                    <a:pt x="113044" y="579941"/>
                  </a:lnTo>
                  <a:lnTo>
                    <a:pt x="116743" y="572690"/>
                  </a:lnTo>
                  <a:lnTo>
                    <a:pt x="116743" y="565440"/>
                  </a:lnTo>
                  <a:lnTo>
                    <a:pt x="121995" y="558190"/>
                  </a:lnTo>
                  <a:lnTo>
                    <a:pt x="129245" y="556192"/>
                  </a:lnTo>
                  <a:lnTo>
                    <a:pt x="136496" y="552493"/>
                  </a:lnTo>
                  <a:lnTo>
                    <a:pt x="143968" y="550940"/>
                  </a:lnTo>
                  <a:lnTo>
                    <a:pt x="151218" y="550940"/>
                  </a:lnTo>
                  <a:lnTo>
                    <a:pt x="158468" y="550940"/>
                  </a:lnTo>
                  <a:lnTo>
                    <a:pt x="165718" y="550940"/>
                  </a:lnTo>
                  <a:lnTo>
                    <a:pt x="172968" y="554417"/>
                  </a:lnTo>
                  <a:lnTo>
                    <a:pt x="180441" y="558116"/>
                  </a:lnTo>
                  <a:lnTo>
                    <a:pt x="189170" y="559891"/>
                  </a:lnTo>
                  <a:lnTo>
                    <a:pt x="196642" y="563369"/>
                  </a:lnTo>
                  <a:lnTo>
                    <a:pt x="203893" y="567068"/>
                  </a:lnTo>
                  <a:lnTo>
                    <a:pt x="207370" y="574318"/>
                  </a:lnTo>
                  <a:lnTo>
                    <a:pt x="213066" y="581568"/>
                  </a:lnTo>
                  <a:lnTo>
                    <a:pt x="220317" y="587265"/>
                  </a:lnTo>
                  <a:lnTo>
                    <a:pt x="229268" y="590742"/>
                  </a:lnTo>
                  <a:lnTo>
                    <a:pt x="236518" y="592517"/>
                  </a:lnTo>
                  <a:lnTo>
                    <a:pt x="238516" y="599767"/>
                  </a:lnTo>
                  <a:lnTo>
                    <a:pt x="243769" y="607018"/>
                  </a:lnTo>
                  <a:lnTo>
                    <a:pt x="251241" y="607018"/>
                  </a:lnTo>
                  <a:lnTo>
                    <a:pt x="258491" y="605242"/>
                  </a:lnTo>
                  <a:lnTo>
                    <a:pt x="265815" y="604132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1CB072E-8B29-42FF-8DA6-4B209E719CF1}"/>
                </a:ext>
              </a:extLst>
            </p:cNvPr>
            <p:cNvSpPr/>
            <p:nvPr/>
          </p:nvSpPr>
          <p:spPr>
            <a:xfrm>
              <a:off x="862510" y="3501621"/>
              <a:ext cx="371460" cy="544207"/>
            </a:xfrm>
            <a:custGeom>
              <a:avLst/>
              <a:gdLst>
                <a:gd name="connsiteX0" fmla="*/ 216322 w 371460"/>
                <a:gd name="connsiteY0" fmla="*/ 160244 h 544207"/>
                <a:gd name="connsiteX1" fmla="*/ 212844 w 371460"/>
                <a:gd name="connsiteY1" fmla="*/ 152994 h 544207"/>
                <a:gd name="connsiteX2" fmla="*/ 212844 w 371460"/>
                <a:gd name="connsiteY2" fmla="*/ 145743 h 544207"/>
                <a:gd name="connsiteX3" fmla="*/ 212844 w 371460"/>
                <a:gd name="connsiteY3" fmla="*/ 138271 h 544207"/>
                <a:gd name="connsiteX4" fmla="*/ 205372 w 371460"/>
                <a:gd name="connsiteY4" fmla="*/ 132797 h 544207"/>
                <a:gd name="connsiteX5" fmla="*/ 198122 w 371460"/>
                <a:gd name="connsiteY5" fmla="*/ 127544 h 544207"/>
                <a:gd name="connsiteX6" fmla="*/ 198122 w 371460"/>
                <a:gd name="connsiteY6" fmla="*/ 118370 h 544207"/>
                <a:gd name="connsiteX7" fmla="*/ 201821 w 371460"/>
                <a:gd name="connsiteY7" fmla="*/ 110898 h 544207"/>
                <a:gd name="connsiteX8" fmla="*/ 194571 w 371460"/>
                <a:gd name="connsiteY8" fmla="*/ 105645 h 544207"/>
                <a:gd name="connsiteX9" fmla="*/ 187099 w 371460"/>
                <a:gd name="connsiteY9" fmla="*/ 102168 h 544207"/>
                <a:gd name="connsiteX10" fmla="*/ 179849 w 371460"/>
                <a:gd name="connsiteY10" fmla="*/ 102168 h 544207"/>
                <a:gd name="connsiteX11" fmla="*/ 172599 w 371460"/>
                <a:gd name="connsiteY11" fmla="*/ 100171 h 544207"/>
                <a:gd name="connsiteX12" fmla="*/ 168899 w 371460"/>
                <a:gd name="connsiteY12" fmla="*/ 92921 h 544207"/>
                <a:gd name="connsiteX13" fmla="*/ 168899 w 371460"/>
                <a:gd name="connsiteY13" fmla="*/ 85449 h 544207"/>
                <a:gd name="connsiteX14" fmla="*/ 168899 w 371460"/>
                <a:gd name="connsiteY14" fmla="*/ 78198 h 544207"/>
                <a:gd name="connsiteX15" fmla="*/ 167124 w 371460"/>
                <a:gd name="connsiteY15" fmla="*/ 70948 h 544207"/>
                <a:gd name="connsiteX16" fmla="*/ 167124 w 371460"/>
                <a:gd name="connsiteY16" fmla="*/ 63698 h 544207"/>
                <a:gd name="connsiteX17" fmla="*/ 168899 w 371460"/>
                <a:gd name="connsiteY17" fmla="*/ 56448 h 544207"/>
                <a:gd name="connsiteX18" fmla="*/ 168899 w 371460"/>
                <a:gd name="connsiteY18" fmla="*/ 48976 h 544207"/>
                <a:gd name="connsiteX19" fmla="*/ 165422 w 371460"/>
                <a:gd name="connsiteY19" fmla="*/ 41726 h 544207"/>
                <a:gd name="connsiteX20" fmla="*/ 161723 w 371460"/>
                <a:gd name="connsiteY20" fmla="*/ 34475 h 544207"/>
                <a:gd name="connsiteX21" fmla="*/ 159726 w 371460"/>
                <a:gd name="connsiteY21" fmla="*/ 27225 h 544207"/>
                <a:gd name="connsiteX22" fmla="*/ 154473 w 371460"/>
                <a:gd name="connsiteY22" fmla="*/ 19975 h 544207"/>
                <a:gd name="connsiteX23" fmla="*/ 150774 w 371460"/>
                <a:gd name="connsiteY23" fmla="*/ 12725 h 544207"/>
                <a:gd name="connsiteX24" fmla="*/ 143524 w 371460"/>
                <a:gd name="connsiteY24" fmla="*/ 7250 h 544207"/>
                <a:gd name="connsiteX25" fmla="*/ 136274 w 371460"/>
                <a:gd name="connsiteY25" fmla="*/ 7250 h 544207"/>
                <a:gd name="connsiteX26" fmla="*/ 129024 w 371460"/>
                <a:gd name="connsiteY26" fmla="*/ 7250 h 544207"/>
                <a:gd name="connsiteX27" fmla="*/ 121773 w 371460"/>
                <a:gd name="connsiteY27" fmla="*/ 7250 h 544207"/>
                <a:gd name="connsiteX28" fmla="*/ 114523 w 371460"/>
                <a:gd name="connsiteY28" fmla="*/ 1776 h 544207"/>
                <a:gd name="connsiteX29" fmla="*/ 108827 w 371460"/>
                <a:gd name="connsiteY29" fmla="*/ 0 h 544207"/>
                <a:gd name="connsiteX30" fmla="*/ 99875 w 371460"/>
                <a:gd name="connsiteY30" fmla="*/ 23674 h 544207"/>
                <a:gd name="connsiteX31" fmla="*/ 39876 w 371460"/>
                <a:gd name="connsiteY31" fmla="*/ 69025 h 544207"/>
                <a:gd name="connsiteX32" fmla="*/ 34401 w 371460"/>
                <a:gd name="connsiteY32" fmla="*/ 74721 h 544207"/>
                <a:gd name="connsiteX33" fmla="*/ 30924 w 371460"/>
                <a:gd name="connsiteY33" fmla="*/ 81971 h 544207"/>
                <a:gd name="connsiteX34" fmla="*/ 23674 w 371460"/>
                <a:gd name="connsiteY34" fmla="*/ 81971 h 544207"/>
                <a:gd name="connsiteX35" fmla="*/ 16202 w 371460"/>
                <a:gd name="connsiteY35" fmla="*/ 81971 h 544207"/>
                <a:gd name="connsiteX36" fmla="*/ 14648 w 371460"/>
                <a:gd name="connsiteY36" fmla="*/ 89222 h 544207"/>
                <a:gd name="connsiteX37" fmla="*/ 12651 w 371460"/>
                <a:gd name="connsiteY37" fmla="*/ 96472 h 544207"/>
                <a:gd name="connsiteX38" fmla="*/ 8952 w 371460"/>
                <a:gd name="connsiteY38" fmla="*/ 103722 h 544207"/>
                <a:gd name="connsiteX39" fmla="*/ 5475 w 371460"/>
                <a:gd name="connsiteY39" fmla="*/ 111194 h 544207"/>
                <a:gd name="connsiteX40" fmla="*/ 0 w 371460"/>
                <a:gd name="connsiteY40" fmla="*/ 118444 h 544207"/>
                <a:gd name="connsiteX41" fmla="*/ 1776 w 371460"/>
                <a:gd name="connsiteY41" fmla="*/ 125694 h 544207"/>
                <a:gd name="connsiteX42" fmla="*/ 3773 w 371460"/>
                <a:gd name="connsiteY42" fmla="*/ 132945 h 544207"/>
                <a:gd name="connsiteX43" fmla="*/ 3773 w 371460"/>
                <a:gd name="connsiteY43" fmla="*/ 140195 h 544207"/>
                <a:gd name="connsiteX44" fmla="*/ 3773 w 371460"/>
                <a:gd name="connsiteY44" fmla="*/ 147445 h 544207"/>
                <a:gd name="connsiteX45" fmla="*/ 12725 w 371460"/>
                <a:gd name="connsiteY45" fmla="*/ 151144 h 544207"/>
                <a:gd name="connsiteX46" fmla="*/ 19975 w 371460"/>
                <a:gd name="connsiteY46" fmla="*/ 152920 h 544207"/>
                <a:gd name="connsiteX47" fmla="*/ 27225 w 371460"/>
                <a:gd name="connsiteY47" fmla="*/ 151144 h 544207"/>
                <a:gd name="connsiteX48" fmla="*/ 34475 w 371460"/>
                <a:gd name="connsiteY48" fmla="*/ 151144 h 544207"/>
                <a:gd name="connsiteX49" fmla="*/ 41947 w 371460"/>
                <a:gd name="connsiteY49" fmla="*/ 151144 h 544207"/>
                <a:gd name="connsiteX50" fmla="*/ 49198 w 371460"/>
                <a:gd name="connsiteY50" fmla="*/ 154843 h 544207"/>
                <a:gd name="connsiteX51" fmla="*/ 56448 w 371460"/>
                <a:gd name="connsiteY51" fmla="*/ 160096 h 544207"/>
                <a:gd name="connsiteX52" fmla="*/ 63698 w 371460"/>
                <a:gd name="connsiteY52" fmla="*/ 167346 h 544207"/>
                <a:gd name="connsiteX53" fmla="*/ 72872 w 371460"/>
                <a:gd name="connsiteY53" fmla="*/ 174596 h 544207"/>
                <a:gd name="connsiteX54" fmla="*/ 76571 w 371460"/>
                <a:gd name="connsiteY54" fmla="*/ 182068 h 544207"/>
                <a:gd name="connsiteX55" fmla="*/ 80048 w 371460"/>
                <a:gd name="connsiteY55" fmla="*/ 189318 h 544207"/>
                <a:gd name="connsiteX56" fmla="*/ 87520 w 371460"/>
                <a:gd name="connsiteY56" fmla="*/ 196569 h 544207"/>
                <a:gd name="connsiteX57" fmla="*/ 94770 w 371460"/>
                <a:gd name="connsiteY57" fmla="*/ 200046 h 544207"/>
                <a:gd name="connsiteX58" fmla="*/ 102020 w 371460"/>
                <a:gd name="connsiteY58" fmla="*/ 205742 h 544207"/>
                <a:gd name="connsiteX59" fmla="*/ 105719 w 371460"/>
                <a:gd name="connsiteY59" fmla="*/ 212993 h 544207"/>
                <a:gd name="connsiteX60" fmla="*/ 103722 w 371460"/>
                <a:gd name="connsiteY60" fmla="*/ 220243 h 544207"/>
                <a:gd name="connsiteX61" fmla="*/ 109197 w 371460"/>
                <a:gd name="connsiteY61" fmla="*/ 227493 h 544207"/>
                <a:gd name="connsiteX62" fmla="*/ 112896 w 371460"/>
                <a:gd name="connsiteY62" fmla="*/ 234965 h 544207"/>
                <a:gd name="connsiteX63" fmla="*/ 118148 w 371460"/>
                <a:gd name="connsiteY63" fmla="*/ 242215 h 544207"/>
                <a:gd name="connsiteX64" fmla="*/ 120146 w 371460"/>
                <a:gd name="connsiteY64" fmla="*/ 249465 h 544207"/>
                <a:gd name="connsiteX65" fmla="*/ 123845 w 371460"/>
                <a:gd name="connsiteY65" fmla="*/ 256716 h 544207"/>
                <a:gd name="connsiteX66" fmla="*/ 131095 w 371460"/>
                <a:gd name="connsiteY66" fmla="*/ 256716 h 544207"/>
                <a:gd name="connsiteX67" fmla="*/ 138345 w 371460"/>
                <a:gd name="connsiteY67" fmla="*/ 254718 h 544207"/>
                <a:gd name="connsiteX68" fmla="*/ 142044 w 371460"/>
                <a:gd name="connsiteY68" fmla="*/ 263892 h 544207"/>
                <a:gd name="connsiteX69" fmla="*/ 142044 w 371460"/>
                <a:gd name="connsiteY69" fmla="*/ 271364 h 544207"/>
                <a:gd name="connsiteX70" fmla="*/ 138345 w 371460"/>
                <a:gd name="connsiteY70" fmla="*/ 278614 h 544207"/>
                <a:gd name="connsiteX71" fmla="*/ 145595 w 371460"/>
                <a:gd name="connsiteY71" fmla="*/ 283867 h 544207"/>
                <a:gd name="connsiteX72" fmla="*/ 152846 w 371460"/>
                <a:gd name="connsiteY72" fmla="*/ 289341 h 544207"/>
                <a:gd name="connsiteX73" fmla="*/ 158320 w 371460"/>
                <a:gd name="connsiteY73" fmla="*/ 296814 h 544207"/>
                <a:gd name="connsiteX74" fmla="*/ 165570 w 371460"/>
                <a:gd name="connsiteY74" fmla="*/ 300291 h 544207"/>
                <a:gd name="connsiteX75" fmla="*/ 172821 w 371460"/>
                <a:gd name="connsiteY75" fmla="*/ 300291 h 544207"/>
                <a:gd name="connsiteX76" fmla="*/ 180071 w 371460"/>
                <a:gd name="connsiteY76" fmla="*/ 305765 h 544207"/>
                <a:gd name="connsiteX77" fmla="*/ 185767 w 371460"/>
                <a:gd name="connsiteY77" fmla="*/ 313015 h 544207"/>
                <a:gd name="connsiteX78" fmla="*/ 176594 w 371460"/>
                <a:gd name="connsiteY78" fmla="*/ 316493 h 544207"/>
                <a:gd name="connsiteX79" fmla="*/ 169121 w 371460"/>
                <a:gd name="connsiteY79" fmla="*/ 314939 h 544207"/>
                <a:gd name="connsiteX80" fmla="*/ 161871 w 371460"/>
                <a:gd name="connsiteY80" fmla="*/ 311240 h 544207"/>
                <a:gd name="connsiteX81" fmla="*/ 163869 w 371460"/>
                <a:gd name="connsiteY81" fmla="*/ 318490 h 544207"/>
                <a:gd name="connsiteX82" fmla="*/ 171119 w 371460"/>
                <a:gd name="connsiteY82" fmla="*/ 323965 h 544207"/>
                <a:gd name="connsiteX83" fmla="*/ 178591 w 371460"/>
                <a:gd name="connsiteY83" fmla="*/ 327442 h 544207"/>
                <a:gd name="connsiteX84" fmla="*/ 185841 w 371460"/>
                <a:gd name="connsiteY84" fmla="*/ 333138 h 544207"/>
                <a:gd name="connsiteX85" fmla="*/ 193091 w 371460"/>
                <a:gd name="connsiteY85" fmla="*/ 336615 h 544207"/>
                <a:gd name="connsiteX86" fmla="*/ 198344 w 371460"/>
                <a:gd name="connsiteY86" fmla="*/ 343866 h 544207"/>
                <a:gd name="connsiteX87" fmla="*/ 202043 w 371460"/>
                <a:gd name="connsiteY87" fmla="*/ 351116 h 544207"/>
                <a:gd name="connsiteX88" fmla="*/ 204041 w 371460"/>
                <a:gd name="connsiteY88" fmla="*/ 358588 h 544207"/>
                <a:gd name="connsiteX89" fmla="*/ 204041 w 371460"/>
                <a:gd name="connsiteY89" fmla="*/ 365838 h 544207"/>
                <a:gd name="connsiteX90" fmla="*/ 202043 w 371460"/>
                <a:gd name="connsiteY90" fmla="*/ 373088 h 544207"/>
                <a:gd name="connsiteX91" fmla="*/ 209293 w 371460"/>
                <a:gd name="connsiteY91" fmla="*/ 374864 h 544207"/>
                <a:gd name="connsiteX92" fmla="*/ 216544 w 371460"/>
                <a:gd name="connsiteY92" fmla="*/ 380339 h 544207"/>
                <a:gd name="connsiteX93" fmla="*/ 222018 w 371460"/>
                <a:gd name="connsiteY93" fmla="*/ 387589 h 544207"/>
                <a:gd name="connsiteX94" fmla="*/ 223794 w 371460"/>
                <a:gd name="connsiteY94" fmla="*/ 395061 h 544207"/>
                <a:gd name="connsiteX95" fmla="*/ 225569 w 371460"/>
                <a:gd name="connsiteY95" fmla="*/ 402311 h 544207"/>
                <a:gd name="connsiteX96" fmla="*/ 231266 w 371460"/>
                <a:gd name="connsiteY96" fmla="*/ 409561 h 544207"/>
                <a:gd name="connsiteX97" fmla="*/ 232819 w 371460"/>
                <a:gd name="connsiteY97" fmla="*/ 416811 h 544207"/>
                <a:gd name="connsiteX98" fmla="*/ 236519 w 371460"/>
                <a:gd name="connsiteY98" fmla="*/ 424062 h 544207"/>
                <a:gd name="connsiteX99" fmla="*/ 241993 w 371460"/>
                <a:gd name="connsiteY99" fmla="*/ 431312 h 544207"/>
                <a:gd name="connsiteX100" fmla="*/ 249465 w 371460"/>
                <a:gd name="connsiteY100" fmla="*/ 442261 h 544207"/>
                <a:gd name="connsiteX101" fmla="*/ 256715 w 371460"/>
                <a:gd name="connsiteY101" fmla="*/ 451213 h 544207"/>
                <a:gd name="connsiteX102" fmla="*/ 258491 w 371460"/>
                <a:gd name="connsiteY102" fmla="*/ 458463 h 544207"/>
                <a:gd name="connsiteX103" fmla="*/ 261968 w 371460"/>
                <a:gd name="connsiteY103" fmla="*/ 465935 h 544207"/>
                <a:gd name="connsiteX104" fmla="*/ 269218 w 371460"/>
                <a:gd name="connsiteY104" fmla="*/ 469412 h 544207"/>
                <a:gd name="connsiteX105" fmla="*/ 274915 w 371460"/>
                <a:gd name="connsiteY105" fmla="*/ 476662 h 544207"/>
                <a:gd name="connsiteX106" fmla="*/ 282165 w 371460"/>
                <a:gd name="connsiteY106" fmla="*/ 480361 h 544207"/>
                <a:gd name="connsiteX107" fmla="*/ 289415 w 371460"/>
                <a:gd name="connsiteY107" fmla="*/ 485836 h 544207"/>
                <a:gd name="connsiteX108" fmla="*/ 296665 w 371460"/>
                <a:gd name="connsiteY108" fmla="*/ 493086 h 544207"/>
                <a:gd name="connsiteX109" fmla="*/ 302362 w 371460"/>
                <a:gd name="connsiteY109" fmla="*/ 500558 h 544207"/>
                <a:gd name="connsiteX110" fmla="*/ 305839 w 371460"/>
                <a:gd name="connsiteY110" fmla="*/ 507808 h 544207"/>
                <a:gd name="connsiteX111" fmla="*/ 307615 w 371460"/>
                <a:gd name="connsiteY111" fmla="*/ 515059 h 544207"/>
                <a:gd name="connsiteX112" fmla="*/ 314865 w 371460"/>
                <a:gd name="connsiteY112" fmla="*/ 518758 h 544207"/>
                <a:gd name="connsiteX113" fmla="*/ 322337 w 371460"/>
                <a:gd name="connsiteY113" fmla="*/ 524010 h 544207"/>
                <a:gd name="connsiteX114" fmla="*/ 329587 w 371460"/>
                <a:gd name="connsiteY114" fmla="*/ 526008 h 544207"/>
                <a:gd name="connsiteX115" fmla="*/ 336837 w 371460"/>
                <a:gd name="connsiteY115" fmla="*/ 529485 h 544207"/>
                <a:gd name="connsiteX116" fmla="*/ 344087 w 371460"/>
                <a:gd name="connsiteY116" fmla="*/ 531261 h 544207"/>
                <a:gd name="connsiteX117" fmla="*/ 351338 w 371460"/>
                <a:gd name="connsiteY117" fmla="*/ 536957 h 544207"/>
                <a:gd name="connsiteX118" fmla="*/ 357034 w 371460"/>
                <a:gd name="connsiteY118" fmla="*/ 544207 h 544207"/>
                <a:gd name="connsiteX119" fmla="*/ 360511 w 371460"/>
                <a:gd name="connsiteY119" fmla="*/ 536957 h 544207"/>
                <a:gd name="connsiteX120" fmla="*/ 360511 w 371460"/>
                <a:gd name="connsiteY120" fmla="*/ 529485 h 544207"/>
                <a:gd name="connsiteX121" fmla="*/ 358514 w 371460"/>
                <a:gd name="connsiteY121" fmla="*/ 522235 h 544207"/>
                <a:gd name="connsiteX122" fmla="*/ 358514 w 371460"/>
                <a:gd name="connsiteY122" fmla="*/ 514985 h 544207"/>
                <a:gd name="connsiteX123" fmla="*/ 358514 w 371460"/>
                <a:gd name="connsiteY123" fmla="*/ 507735 h 544207"/>
                <a:gd name="connsiteX124" fmla="*/ 360511 w 371460"/>
                <a:gd name="connsiteY124" fmla="*/ 500484 h 544207"/>
                <a:gd name="connsiteX125" fmla="*/ 365986 w 371460"/>
                <a:gd name="connsiteY125" fmla="*/ 493012 h 544207"/>
                <a:gd name="connsiteX126" fmla="*/ 371461 w 371460"/>
                <a:gd name="connsiteY126" fmla="*/ 485762 h 544207"/>
                <a:gd name="connsiteX127" fmla="*/ 364210 w 371460"/>
                <a:gd name="connsiteY127" fmla="*/ 478512 h 544207"/>
                <a:gd name="connsiteX128" fmla="*/ 356960 w 371460"/>
                <a:gd name="connsiteY128" fmla="*/ 473037 h 544207"/>
                <a:gd name="connsiteX129" fmla="*/ 353261 w 371460"/>
                <a:gd name="connsiteY129" fmla="*/ 465787 h 544207"/>
                <a:gd name="connsiteX130" fmla="*/ 346011 w 371460"/>
                <a:gd name="connsiteY130" fmla="*/ 458315 h 544207"/>
                <a:gd name="connsiteX131" fmla="*/ 340314 w 371460"/>
                <a:gd name="connsiteY131" fmla="*/ 449363 h 544207"/>
                <a:gd name="connsiteX132" fmla="*/ 338761 w 371460"/>
                <a:gd name="connsiteY132" fmla="*/ 442113 h 544207"/>
                <a:gd name="connsiteX133" fmla="*/ 336763 w 371460"/>
                <a:gd name="connsiteY133" fmla="*/ 432939 h 544207"/>
                <a:gd name="connsiteX134" fmla="*/ 331511 w 371460"/>
                <a:gd name="connsiteY134" fmla="*/ 425689 h 544207"/>
                <a:gd name="connsiteX135" fmla="*/ 327812 w 371460"/>
                <a:gd name="connsiteY135" fmla="*/ 418439 h 544207"/>
                <a:gd name="connsiteX136" fmla="*/ 325814 w 371460"/>
                <a:gd name="connsiteY136" fmla="*/ 409487 h 544207"/>
                <a:gd name="connsiteX137" fmla="*/ 325814 w 371460"/>
                <a:gd name="connsiteY137" fmla="*/ 402237 h 544207"/>
                <a:gd name="connsiteX138" fmla="*/ 324039 w 371460"/>
                <a:gd name="connsiteY138" fmla="*/ 394987 h 544207"/>
                <a:gd name="connsiteX139" fmla="*/ 324039 w 371460"/>
                <a:gd name="connsiteY139" fmla="*/ 387515 h 544207"/>
                <a:gd name="connsiteX140" fmla="*/ 320561 w 371460"/>
                <a:gd name="connsiteY140" fmla="*/ 380265 h 544207"/>
                <a:gd name="connsiteX141" fmla="*/ 318564 w 371460"/>
                <a:gd name="connsiteY141" fmla="*/ 373014 h 544207"/>
                <a:gd name="connsiteX142" fmla="*/ 316788 w 371460"/>
                <a:gd name="connsiteY142" fmla="*/ 365764 h 544207"/>
                <a:gd name="connsiteX143" fmla="*/ 314791 w 371460"/>
                <a:gd name="connsiteY143" fmla="*/ 358514 h 544207"/>
                <a:gd name="connsiteX144" fmla="*/ 311314 w 371460"/>
                <a:gd name="connsiteY144" fmla="*/ 351042 h 544207"/>
                <a:gd name="connsiteX145" fmla="*/ 307615 w 371460"/>
                <a:gd name="connsiteY145" fmla="*/ 343792 h 544207"/>
                <a:gd name="connsiteX146" fmla="*/ 302362 w 371460"/>
                <a:gd name="connsiteY146" fmla="*/ 336542 h 544207"/>
                <a:gd name="connsiteX147" fmla="*/ 295112 w 371460"/>
                <a:gd name="connsiteY147" fmla="*/ 329291 h 544207"/>
                <a:gd name="connsiteX148" fmla="*/ 287640 w 371460"/>
                <a:gd name="connsiteY148" fmla="*/ 323817 h 544207"/>
                <a:gd name="connsiteX149" fmla="*/ 280389 w 371460"/>
                <a:gd name="connsiteY149" fmla="*/ 327294 h 544207"/>
                <a:gd name="connsiteX150" fmla="*/ 274915 w 371460"/>
                <a:gd name="connsiteY150" fmla="*/ 334544 h 544207"/>
                <a:gd name="connsiteX151" fmla="*/ 267665 w 371460"/>
                <a:gd name="connsiteY151" fmla="*/ 336542 h 544207"/>
                <a:gd name="connsiteX152" fmla="*/ 260193 w 371460"/>
                <a:gd name="connsiteY152" fmla="*/ 333064 h 544207"/>
                <a:gd name="connsiteX153" fmla="*/ 256715 w 371460"/>
                <a:gd name="connsiteY153" fmla="*/ 325592 h 544207"/>
                <a:gd name="connsiteX154" fmla="*/ 254718 w 371460"/>
                <a:gd name="connsiteY154" fmla="*/ 318342 h 544207"/>
                <a:gd name="connsiteX155" fmla="*/ 254718 w 371460"/>
                <a:gd name="connsiteY155" fmla="*/ 311092 h 544207"/>
                <a:gd name="connsiteX156" fmla="*/ 254718 w 371460"/>
                <a:gd name="connsiteY156" fmla="*/ 303842 h 544207"/>
                <a:gd name="connsiteX157" fmla="*/ 252942 w 371460"/>
                <a:gd name="connsiteY157" fmla="*/ 296592 h 544207"/>
                <a:gd name="connsiteX158" fmla="*/ 249465 w 371460"/>
                <a:gd name="connsiteY158" fmla="*/ 289119 h 544207"/>
                <a:gd name="connsiteX159" fmla="*/ 245766 w 371460"/>
                <a:gd name="connsiteY159" fmla="*/ 281869 h 544207"/>
                <a:gd name="connsiteX160" fmla="*/ 240292 w 371460"/>
                <a:gd name="connsiteY160" fmla="*/ 274619 h 544207"/>
                <a:gd name="connsiteX161" fmla="*/ 232819 w 371460"/>
                <a:gd name="connsiteY161" fmla="*/ 267369 h 544207"/>
                <a:gd name="connsiteX162" fmla="*/ 227567 w 371460"/>
                <a:gd name="connsiteY162" fmla="*/ 260119 h 544207"/>
                <a:gd name="connsiteX163" fmla="*/ 222092 w 371460"/>
                <a:gd name="connsiteY163" fmla="*/ 252869 h 544207"/>
                <a:gd name="connsiteX164" fmla="*/ 220317 w 371460"/>
                <a:gd name="connsiteY164" fmla="*/ 245396 h 544207"/>
                <a:gd name="connsiteX165" fmla="*/ 216618 w 371460"/>
                <a:gd name="connsiteY165" fmla="*/ 238146 h 544207"/>
                <a:gd name="connsiteX166" fmla="*/ 211143 w 371460"/>
                <a:gd name="connsiteY166" fmla="*/ 228973 h 544207"/>
                <a:gd name="connsiteX167" fmla="*/ 209367 w 371460"/>
                <a:gd name="connsiteY167" fmla="*/ 221722 h 544207"/>
                <a:gd name="connsiteX168" fmla="*/ 207592 w 371460"/>
                <a:gd name="connsiteY168" fmla="*/ 212771 h 544207"/>
                <a:gd name="connsiteX169" fmla="*/ 207592 w 371460"/>
                <a:gd name="connsiteY169" fmla="*/ 205520 h 544207"/>
                <a:gd name="connsiteX170" fmla="*/ 211069 w 371460"/>
                <a:gd name="connsiteY170" fmla="*/ 198270 h 544207"/>
                <a:gd name="connsiteX171" fmla="*/ 211069 w 371460"/>
                <a:gd name="connsiteY171" fmla="*/ 191020 h 544207"/>
                <a:gd name="connsiteX172" fmla="*/ 211069 w 371460"/>
                <a:gd name="connsiteY172" fmla="*/ 183548 h 544207"/>
                <a:gd name="connsiteX173" fmla="*/ 211069 w 371460"/>
                <a:gd name="connsiteY173" fmla="*/ 176668 h 544207"/>
                <a:gd name="connsiteX174" fmla="*/ 209293 w 371460"/>
                <a:gd name="connsiteY174" fmla="*/ 169417 h 544207"/>
                <a:gd name="connsiteX175" fmla="*/ 211069 w 371460"/>
                <a:gd name="connsiteY175" fmla="*/ 162167 h 544207"/>
                <a:gd name="connsiteX176" fmla="*/ 216322 w 371460"/>
                <a:gd name="connsiteY176" fmla="*/ 160244 h 54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371460" h="544207">
                  <a:moveTo>
                    <a:pt x="216322" y="160244"/>
                  </a:moveTo>
                  <a:lnTo>
                    <a:pt x="212844" y="152994"/>
                  </a:lnTo>
                  <a:lnTo>
                    <a:pt x="212844" y="145743"/>
                  </a:lnTo>
                  <a:lnTo>
                    <a:pt x="212844" y="138271"/>
                  </a:lnTo>
                  <a:lnTo>
                    <a:pt x="205372" y="132797"/>
                  </a:lnTo>
                  <a:lnTo>
                    <a:pt x="198122" y="127544"/>
                  </a:lnTo>
                  <a:lnTo>
                    <a:pt x="198122" y="118370"/>
                  </a:lnTo>
                  <a:lnTo>
                    <a:pt x="201821" y="110898"/>
                  </a:lnTo>
                  <a:lnTo>
                    <a:pt x="194571" y="105645"/>
                  </a:lnTo>
                  <a:lnTo>
                    <a:pt x="187099" y="102168"/>
                  </a:lnTo>
                  <a:lnTo>
                    <a:pt x="179849" y="102168"/>
                  </a:lnTo>
                  <a:lnTo>
                    <a:pt x="172599" y="100171"/>
                  </a:lnTo>
                  <a:lnTo>
                    <a:pt x="168899" y="92921"/>
                  </a:lnTo>
                  <a:lnTo>
                    <a:pt x="168899" y="85449"/>
                  </a:lnTo>
                  <a:lnTo>
                    <a:pt x="168899" y="78198"/>
                  </a:lnTo>
                  <a:lnTo>
                    <a:pt x="167124" y="70948"/>
                  </a:lnTo>
                  <a:lnTo>
                    <a:pt x="167124" y="63698"/>
                  </a:lnTo>
                  <a:lnTo>
                    <a:pt x="168899" y="56448"/>
                  </a:lnTo>
                  <a:lnTo>
                    <a:pt x="168899" y="48976"/>
                  </a:lnTo>
                  <a:lnTo>
                    <a:pt x="165422" y="41726"/>
                  </a:lnTo>
                  <a:lnTo>
                    <a:pt x="161723" y="34475"/>
                  </a:lnTo>
                  <a:lnTo>
                    <a:pt x="159726" y="27225"/>
                  </a:lnTo>
                  <a:lnTo>
                    <a:pt x="154473" y="19975"/>
                  </a:lnTo>
                  <a:lnTo>
                    <a:pt x="150774" y="12725"/>
                  </a:lnTo>
                  <a:lnTo>
                    <a:pt x="143524" y="7250"/>
                  </a:lnTo>
                  <a:lnTo>
                    <a:pt x="136274" y="7250"/>
                  </a:lnTo>
                  <a:lnTo>
                    <a:pt x="129024" y="7250"/>
                  </a:lnTo>
                  <a:lnTo>
                    <a:pt x="121773" y="7250"/>
                  </a:lnTo>
                  <a:lnTo>
                    <a:pt x="114523" y="1776"/>
                  </a:lnTo>
                  <a:lnTo>
                    <a:pt x="108827" y="0"/>
                  </a:lnTo>
                  <a:lnTo>
                    <a:pt x="99875" y="23674"/>
                  </a:lnTo>
                  <a:lnTo>
                    <a:pt x="39876" y="69025"/>
                  </a:lnTo>
                  <a:lnTo>
                    <a:pt x="34401" y="74721"/>
                  </a:lnTo>
                  <a:lnTo>
                    <a:pt x="30924" y="81971"/>
                  </a:lnTo>
                  <a:lnTo>
                    <a:pt x="23674" y="81971"/>
                  </a:lnTo>
                  <a:lnTo>
                    <a:pt x="16202" y="81971"/>
                  </a:lnTo>
                  <a:lnTo>
                    <a:pt x="14648" y="89222"/>
                  </a:lnTo>
                  <a:lnTo>
                    <a:pt x="12651" y="96472"/>
                  </a:lnTo>
                  <a:lnTo>
                    <a:pt x="8952" y="103722"/>
                  </a:lnTo>
                  <a:lnTo>
                    <a:pt x="5475" y="111194"/>
                  </a:lnTo>
                  <a:lnTo>
                    <a:pt x="0" y="118444"/>
                  </a:lnTo>
                  <a:lnTo>
                    <a:pt x="1776" y="125694"/>
                  </a:lnTo>
                  <a:lnTo>
                    <a:pt x="3773" y="132945"/>
                  </a:lnTo>
                  <a:lnTo>
                    <a:pt x="3773" y="140195"/>
                  </a:lnTo>
                  <a:lnTo>
                    <a:pt x="3773" y="147445"/>
                  </a:lnTo>
                  <a:lnTo>
                    <a:pt x="12725" y="151144"/>
                  </a:lnTo>
                  <a:lnTo>
                    <a:pt x="19975" y="152920"/>
                  </a:lnTo>
                  <a:lnTo>
                    <a:pt x="27225" y="151144"/>
                  </a:lnTo>
                  <a:lnTo>
                    <a:pt x="34475" y="151144"/>
                  </a:lnTo>
                  <a:lnTo>
                    <a:pt x="41947" y="151144"/>
                  </a:lnTo>
                  <a:lnTo>
                    <a:pt x="49198" y="154843"/>
                  </a:lnTo>
                  <a:lnTo>
                    <a:pt x="56448" y="160096"/>
                  </a:lnTo>
                  <a:lnTo>
                    <a:pt x="63698" y="167346"/>
                  </a:lnTo>
                  <a:lnTo>
                    <a:pt x="72872" y="174596"/>
                  </a:lnTo>
                  <a:lnTo>
                    <a:pt x="76571" y="182068"/>
                  </a:lnTo>
                  <a:lnTo>
                    <a:pt x="80048" y="189318"/>
                  </a:lnTo>
                  <a:lnTo>
                    <a:pt x="87520" y="196569"/>
                  </a:lnTo>
                  <a:lnTo>
                    <a:pt x="94770" y="200046"/>
                  </a:lnTo>
                  <a:lnTo>
                    <a:pt x="102020" y="205742"/>
                  </a:lnTo>
                  <a:lnTo>
                    <a:pt x="105719" y="212993"/>
                  </a:lnTo>
                  <a:lnTo>
                    <a:pt x="103722" y="220243"/>
                  </a:lnTo>
                  <a:lnTo>
                    <a:pt x="109197" y="227493"/>
                  </a:lnTo>
                  <a:lnTo>
                    <a:pt x="112896" y="234965"/>
                  </a:lnTo>
                  <a:lnTo>
                    <a:pt x="118148" y="242215"/>
                  </a:lnTo>
                  <a:lnTo>
                    <a:pt x="120146" y="249465"/>
                  </a:lnTo>
                  <a:lnTo>
                    <a:pt x="123845" y="256716"/>
                  </a:lnTo>
                  <a:lnTo>
                    <a:pt x="131095" y="256716"/>
                  </a:lnTo>
                  <a:lnTo>
                    <a:pt x="138345" y="254718"/>
                  </a:lnTo>
                  <a:lnTo>
                    <a:pt x="142044" y="263892"/>
                  </a:lnTo>
                  <a:lnTo>
                    <a:pt x="142044" y="271364"/>
                  </a:lnTo>
                  <a:lnTo>
                    <a:pt x="138345" y="278614"/>
                  </a:lnTo>
                  <a:lnTo>
                    <a:pt x="145595" y="283867"/>
                  </a:lnTo>
                  <a:lnTo>
                    <a:pt x="152846" y="289341"/>
                  </a:lnTo>
                  <a:lnTo>
                    <a:pt x="158320" y="296814"/>
                  </a:lnTo>
                  <a:lnTo>
                    <a:pt x="165570" y="300291"/>
                  </a:lnTo>
                  <a:lnTo>
                    <a:pt x="172821" y="300291"/>
                  </a:lnTo>
                  <a:lnTo>
                    <a:pt x="180071" y="305765"/>
                  </a:lnTo>
                  <a:lnTo>
                    <a:pt x="185767" y="313015"/>
                  </a:lnTo>
                  <a:lnTo>
                    <a:pt x="176594" y="316493"/>
                  </a:lnTo>
                  <a:lnTo>
                    <a:pt x="169121" y="314939"/>
                  </a:lnTo>
                  <a:lnTo>
                    <a:pt x="161871" y="311240"/>
                  </a:lnTo>
                  <a:lnTo>
                    <a:pt x="163869" y="318490"/>
                  </a:lnTo>
                  <a:lnTo>
                    <a:pt x="171119" y="323965"/>
                  </a:lnTo>
                  <a:lnTo>
                    <a:pt x="178591" y="327442"/>
                  </a:lnTo>
                  <a:lnTo>
                    <a:pt x="185841" y="333138"/>
                  </a:lnTo>
                  <a:lnTo>
                    <a:pt x="193091" y="336615"/>
                  </a:lnTo>
                  <a:lnTo>
                    <a:pt x="198344" y="343866"/>
                  </a:lnTo>
                  <a:lnTo>
                    <a:pt x="202043" y="351116"/>
                  </a:lnTo>
                  <a:lnTo>
                    <a:pt x="204041" y="358588"/>
                  </a:lnTo>
                  <a:lnTo>
                    <a:pt x="204041" y="365838"/>
                  </a:lnTo>
                  <a:lnTo>
                    <a:pt x="202043" y="373088"/>
                  </a:lnTo>
                  <a:lnTo>
                    <a:pt x="209293" y="374864"/>
                  </a:lnTo>
                  <a:lnTo>
                    <a:pt x="216544" y="380339"/>
                  </a:lnTo>
                  <a:lnTo>
                    <a:pt x="222018" y="387589"/>
                  </a:lnTo>
                  <a:lnTo>
                    <a:pt x="223794" y="395061"/>
                  </a:lnTo>
                  <a:lnTo>
                    <a:pt x="225569" y="402311"/>
                  </a:lnTo>
                  <a:lnTo>
                    <a:pt x="231266" y="409561"/>
                  </a:lnTo>
                  <a:lnTo>
                    <a:pt x="232819" y="416811"/>
                  </a:lnTo>
                  <a:lnTo>
                    <a:pt x="236519" y="424062"/>
                  </a:lnTo>
                  <a:lnTo>
                    <a:pt x="241993" y="431312"/>
                  </a:lnTo>
                  <a:lnTo>
                    <a:pt x="249465" y="442261"/>
                  </a:lnTo>
                  <a:lnTo>
                    <a:pt x="256715" y="451213"/>
                  </a:lnTo>
                  <a:lnTo>
                    <a:pt x="258491" y="458463"/>
                  </a:lnTo>
                  <a:lnTo>
                    <a:pt x="261968" y="465935"/>
                  </a:lnTo>
                  <a:lnTo>
                    <a:pt x="269218" y="469412"/>
                  </a:lnTo>
                  <a:lnTo>
                    <a:pt x="274915" y="476662"/>
                  </a:lnTo>
                  <a:lnTo>
                    <a:pt x="282165" y="480361"/>
                  </a:lnTo>
                  <a:lnTo>
                    <a:pt x="289415" y="485836"/>
                  </a:lnTo>
                  <a:lnTo>
                    <a:pt x="296665" y="493086"/>
                  </a:lnTo>
                  <a:lnTo>
                    <a:pt x="302362" y="500558"/>
                  </a:lnTo>
                  <a:lnTo>
                    <a:pt x="305839" y="507808"/>
                  </a:lnTo>
                  <a:lnTo>
                    <a:pt x="307615" y="515059"/>
                  </a:lnTo>
                  <a:lnTo>
                    <a:pt x="314865" y="518758"/>
                  </a:lnTo>
                  <a:lnTo>
                    <a:pt x="322337" y="524010"/>
                  </a:lnTo>
                  <a:lnTo>
                    <a:pt x="329587" y="526008"/>
                  </a:lnTo>
                  <a:lnTo>
                    <a:pt x="336837" y="529485"/>
                  </a:lnTo>
                  <a:lnTo>
                    <a:pt x="344087" y="531261"/>
                  </a:lnTo>
                  <a:lnTo>
                    <a:pt x="351338" y="536957"/>
                  </a:lnTo>
                  <a:lnTo>
                    <a:pt x="357034" y="544207"/>
                  </a:lnTo>
                  <a:lnTo>
                    <a:pt x="360511" y="536957"/>
                  </a:lnTo>
                  <a:lnTo>
                    <a:pt x="360511" y="529485"/>
                  </a:lnTo>
                  <a:lnTo>
                    <a:pt x="358514" y="522235"/>
                  </a:lnTo>
                  <a:lnTo>
                    <a:pt x="358514" y="514985"/>
                  </a:lnTo>
                  <a:lnTo>
                    <a:pt x="358514" y="507735"/>
                  </a:lnTo>
                  <a:lnTo>
                    <a:pt x="360511" y="500484"/>
                  </a:lnTo>
                  <a:lnTo>
                    <a:pt x="365986" y="493012"/>
                  </a:lnTo>
                  <a:lnTo>
                    <a:pt x="371461" y="485762"/>
                  </a:lnTo>
                  <a:lnTo>
                    <a:pt x="364210" y="478512"/>
                  </a:lnTo>
                  <a:lnTo>
                    <a:pt x="356960" y="473037"/>
                  </a:lnTo>
                  <a:lnTo>
                    <a:pt x="353261" y="465787"/>
                  </a:lnTo>
                  <a:lnTo>
                    <a:pt x="346011" y="458315"/>
                  </a:lnTo>
                  <a:lnTo>
                    <a:pt x="340314" y="449363"/>
                  </a:lnTo>
                  <a:lnTo>
                    <a:pt x="338761" y="442113"/>
                  </a:lnTo>
                  <a:lnTo>
                    <a:pt x="336763" y="432939"/>
                  </a:lnTo>
                  <a:lnTo>
                    <a:pt x="331511" y="425689"/>
                  </a:lnTo>
                  <a:lnTo>
                    <a:pt x="327812" y="418439"/>
                  </a:lnTo>
                  <a:lnTo>
                    <a:pt x="325814" y="409487"/>
                  </a:lnTo>
                  <a:lnTo>
                    <a:pt x="325814" y="402237"/>
                  </a:lnTo>
                  <a:lnTo>
                    <a:pt x="324039" y="394987"/>
                  </a:lnTo>
                  <a:lnTo>
                    <a:pt x="324039" y="387515"/>
                  </a:lnTo>
                  <a:lnTo>
                    <a:pt x="320561" y="380265"/>
                  </a:lnTo>
                  <a:lnTo>
                    <a:pt x="318564" y="373014"/>
                  </a:lnTo>
                  <a:lnTo>
                    <a:pt x="316788" y="365764"/>
                  </a:lnTo>
                  <a:lnTo>
                    <a:pt x="314791" y="358514"/>
                  </a:lnTo>
                  <a:lnTo>
                    <a:pt x="311314" y="351042"/>
                  </a:lnTo>
                  <a:lnTo>
                    <a:pt x="307615" y="343792"/>
                  </a:lnTo>
                  <a:lnTo>
                    <a:pt x="302362" y="336542"/>
                  </a:lnTo>
                  <a:lnTo>
                    <a:pt x="295112" y="329291"/>
                  </a:lnTo>
                  <a:lnTo>
                    <a:pt x="287640" y="323817"/>
                  </a:lnTo>
                  <a:lnTo>
                    <a:pt x="280389" y="327294"/>
                  </a:lnTo>
                  <a:lnTo>
                    <a:pt x="274915" y="334544"/>
                  </a:lnTo>
                  <a:lnTo>
                    <a:pt x="267665" y="336542"/>
                  </a:lnTo>
                  <a:lnTo>
                    <a:pt x="260193" y="333064"/>
                  </a:lnTo>
                  <a:lnTo>
                    <a:pt x="256715" y="325592"/>
                  </a:lnTo>
                  <a:lnTo>
                    <a:pt x="254718" y="318342"/>
                  </a:lnTo>
                  <a:lnTo>
                    <a:pt x="254718" y="311092"/>
                  </a:lnTo>
                  <a:lnTo>
                    <a:pt x="254718" y="303842"/>
                  </a:lnTo>
                  <a:lnTo>
                    <a:pt x="252942" y="296592"/>
                  </a:lnTo>
                  <a:lnTo>
                    <a:pt x="249465" y="289119"/>
                  </a:lnTo>
                  <a:lnTo>
                    <a:pt x="245766" y="281869"/>
                  </a:lnTo>
                  <a:lnTo>
                    <a:pt x="240292" y="274619"/>
                  </a:lnTo>
                  <a:lnTo>
                    <a:pt x="232819" y="267369"/>
                  </a:lnTo>
                  <a:lnTo>
                    <a:pt x="227567" y="260119"/>
                  </a:lnTo>
                  <a:lnTo>
                    <a:pt x="222092" y="252869"/>
                  </a:lnTo>
                  <a:lnTo>
                    <a:pt x="220317" y="245396"/>
                  </a:lnTo>
                  <a:lnTo>
                    <a:pt x="216618" y="238146"/>
                  </a:lnTo>
                  <a:lnTo>
                    <a:pt x="211143" y="228973"/>
                  </a:lnTo>
                  <a:lnTo>
                    <a:pt x="209367" y="221722"/>
                  </a:lnTo>
                  <a:lnTo>
                    <a:pt x="207592" y="212771"/>
                  </a:lnTo>
                  <a:lnTo>
                    <a:pt x="207592" y="205520"/>
                  </a:lnTo>
                  <a:lnTo>
                    <a:pt x="211069" y="198270"/>
                  </a:lnTo>
                  <a:lnTo>
                    <a:pt x="211069" y="191020"/>
                  </a:lnTo>
                  <a:lnTo>
                    <a:pt x="211069" y="183548"/>
                  </a:lnTo>
                  <a:lnTo>
                    <a:pt x="211069" y="176668"/>
                  </a:lnTo>
                  <a:lnTo>
                    <a:pt x="209293" y="169417"/>
                  </a:lnTo>
                  <a:lnTo>
                    <a:pt x="211069" y="162167"/>
                  </a:lnTo>
                  <a:lnTo>
                    <a:pt x="216322" y="160244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7C43189-388E-4E32-A6E5-1E5A324C4118}"/>
                </a:ext>
              </a:extLst>
            </p:cNvPr>
            <p:cNvSpPr/>
            <p:nvPr/>
          </p:nvSpPr>
          <p:spPr>
            <a:xfrm>
              <a:off x="1668685" y="3419871"/>
              <a:ext cx="278244" cy="556488"/>
            </a:xfrm>
            <a:custGeom>
              <a:avLst/>
              <a:gdLst>
                <a:gd name="connsiteX0" fmla="*/ 44315 w 278244"/>
                <a:gd name="connsiteY0" fmla="*/ 396614 h 556488"/>
                <a:gd name="connsiteX1" fmla="*/ 42539 w 278244"/>
                <a:gd name="connsiteY1" fmla="*/ 327442 h 556488"/>
                <a:gd name="connsiteX2" fmla="*/ 51491 w 278244"/>
                <a:gd name="connsiteY2" fmla="*/ 316715 h 556488"/>
                <a:gd name="connsiteX3" fmla="*/ 58741 w 278244"/>
                <a:gd name="connsiteY3" fmla="*/ 313015 h 556488"/>
                <a:gd name="connsiteX4" fmla="*/ 65991 w 278244"/>
                <a:gd name="connsiteY4" fmla="*/ 313015 h 556488"/>
                <a:gd name="connsiteX5" fmla="*/ 73463 w 278244"/>
                <a:gd name="connsiteY5" fmla="*/ 313015 h 556488"/>
                <a:gd name="connsiteX6" fmla="*/ 80714 w 278244"/>
                <a:gd name="connsiteY6" fmla="*/ 313015 h 556488"/>
                <a:gd name="connsiteX7" fmla="*/ 87964 w 278244"/>
                <a:gd name="connsiteY7" fmla="*/ 314791 h 556488"/>
                <a:gd name="connsiteX8" fmla="*/ 97138 w 278244"/>
                <a:gd name="connsiteY8" fmla="*/ 316788 h 556488"/>
                <a:gd name="connsiteX9" fmla="*/ 106089 w 278244"/>
                <a:gd name="connsiteY9" fmla="*/ 318342 h 556488"/>
                <a:gd name="connsiteX10" fmla="*/ 113339 w 278244"/>
                <a:gd name="connsiteY10" fmla="*/ 316788 h 556488"/>
                <a:gd name="connsiteX11" fmla="*/ 111564 w 278244"/>
                <a:gd name="connsiteY11" fmla="*/ 309316 h 556488"/>
                <a:gd name="connsiteX12" fmla="*/ 102390 w 278244"/>
                <a:gd name="connsiteY12" fmla="*/ 305839 h 556488"/>
                <a:gd name="connsiteX13" fmla="*/ 95140 w 278244"/>
                <a:gd name="connsiteY13" fmla="*/ 302140 h 556488"/>
                <a:gd name="connsiteX14" fmla="*/ 87890 w 278244"/>
                <a:gd name="connsiteY14" fmla="*/ 298663 h 556488"/>
                <a:gd name="connsiteX15" fmla="*/ 80640 w 278244"/>
                <a:gd name="connsiteY15" fmla="*/ 294964 h 556488"/>
                <a:gd name="connsiteX16" fmla="*/ 73390 w 278244"/>
                <a:gd name="connsiteY16" fmla="*/ 287714 h 556488"/>
                <a:gd name="connsiteX17" fmla="*/ 65917 w 278244"/>
                <a:gd name="connsiteY17" fmla="*/ 280464 h 556488"/>
                <a:gd name="connsiteX18" fmla="*/ 60665 w 278244"/>
                <a:gd name="connsiteY18" fmla="*/ 273213 h 556488"/>
                <a:gd name="connsiteX19" fmla="*/ 55190 w 278244"/>
                <a:gd name="connsiteY19" fmla="*/ 265741 h 556488"/>
                <a:gd name="connsiteX20" fmla="*/ 51491 w 278244"/>
                <a:gd name="connsiteY20" fmla="*/ 258491 h 556488"/>
                <a:gd name="connsiteX21" fmla="*/ 47792 w 278244"/>
                <a:gd name="connsiteY21" fmla="*/ 251019 h 556488"/>
                <a:gd name="connsiteX22" fmla="*/ 37065 w 278244"/>
                <a:gd name="connsiteY22" fmla="*/ 242067 h 556488"/>
                <a:gd name="connsiteX23" fmla="*/ 35289 w 278244"/>
                <a:gd name="connsiteY23" fmla="*/ 234817 h 556488"/>
                <a:gd name="connsiteX24" fmla="*/ 35289 w 278244"/>
                <a:gd name="connsiteY24" fmla="*/ 227567 h 556488"/>
                <a:gd name="connsiteX25" fmla="*/ 33292 w 278244"/>
                <a:gd name="connsiteY25" fmla="*/ 220095 h 556488"/>
                <a:gd name="connsiteX26" fmla="*/ 29593 w 278244"/>
                <a:gd name="connsiteY26" fmla="*/ 212845 h 556488"/>
                <a:gd name="connsiteX27" fmla="*/ 29593 w 278244"/>
                <a:gd name="connsiteY27" fmla="*/ 205594 h 556488"/>
                <a:gd name="connsiteX28" fmla="*/ 24340 w 278244"/>
                <a:gd name="connsiteY28" fmla="*/ 198344 h 556488"/>
                <a:gd name="connsiteX29" fmla="*/ 17090 w 278244"/>
                <a:gd name="connsiteY29" fmla="*/ 196347 h 556488"/>
                <a:gd name="connsiteX30" fmla="*/ 9840 w 278244"/>
                <a:gd name="connsiteY30" fmla="*/ 194571 h 556488"/>
                <a:gd name="connsiteX31" fmla="*/ 0 w 278244"/>
                <a:gd name="connsiteY31" fmla="*/ 172451 h 556488"/>
                <a:gd name="connsiteX32" fmla="*/ 11393 w 278244"/>
                <a:gd name="connsiteY32" fmla="*/ 165644 h 556488"/>
                <a:gd name="connsiteX33" fmla="*/ 31516 w 278244"/>
                <a:gd name="connsiteY33" fmla="*/ 143746 h 556488"/>
                <a:gd name="connsiteX34" fmla="*/ 40468 w 278244"/>
                <a:gd name="connsiteY34" fmla="*/ 140047 h 556488"/>
                <a:gd name="connsiteX35" fmla="*/ 47718 w 278244"/>
                <a:gd name="connsiteY35" fmla="*/ 140047 h 556488"/>
                <a:gd name="connsiteX36" fmla="*/ 55190 w 278244"/>
                <a:gd name="connsiteY36" fmla="*/ 138271 h 556488"/>
                <a:gd name="connsiteX37" fmla="*/ 60665 w 278244"/>
                <a:gd name="connsiteY37" fmla="*/ 130799 h 556488"/>
                <a:gd name="connsiteX38" fmla="*/ 67915 w 278244"/>
                <a:gd name="connsiteY38" fmla="*/ 125546 h 556488"/>
                <a:gd name="connsiteX39" fmla="*/ 71614 w 278244"/>
                <a:gd name="connsiteY39" fmla="*/ 118296 h 556488"/>
                <a:gd name="connsiteX40" fmla="*/ 75091 w 278244"/>
                <a:gd name="connsiteY40" fmla="*/ 111046 h 556488"/>
                <a:gd name="connsiteX41" fmla="*/ 65917 w 278244"/>
                <a:gd name="connsiteY41" fmla="*/ 98099 h 556488"/>
                <a:gd name="connsiteX42" fmla="*/ 51047 w 278244"/>
                <a:gd name="connsiteY42" fmla="*/ 84931 h 556488"/>
                <a:gd name="connsiteX43" fmla="*/ 40542 w 278244"/>
                <a:gd name="connsiteY43" fmla="*/ 94548 h 556488"/>
                <a:gd name="connsiteX44" fmla="*/ 38766 w 278244"/>
                <a:gd name="connsiteY44" fmla="*/ 72650 h 556488"/>
                <a:gd name="connsiteX45" fmla="*/ 60665 w 278244"/>
                <a:gd name="connsiteY45" fmla="*/ 54672 h 556488"/>
                <a:gd name="connsiteX46" fmla="*/ 67915 w 278244"/>
                <a:gd name="connsiteY46" fmla="*/ 52675 h 556488"/>
                <a:gd name="connsiteX47" fmla="*/ 75165 w 278244"/>
                <a:gd name="connsiteY47" fmla="*/ 49198 h 556488"/>
                <a:gd name="connsiteX48" fmla="*/ 80640 w 278244"/>
                <a:gd name="connsiteY48" fmla="*/ 41947 h 556488"/>
                <a:gd name="connsiteX49" fmla="*/ 78864 w 278244"/>
                <a:gd name="connsiteY49" fmla="*/ 34475 h 556488"/>
                <a:gd name="connsiteX50" fmla="*/ 82563 w 278244"/>
                <a:gd name="connsiteY50" fmla="*/ 27225 h 556488"/>
                <a:gd name="connsiteX51" fmla="*/ 89813 w 278244"/>
                <a:gd name="connsiteY51" fmla="*/ 19975 h 556488"/>
                <a:gd name="connsiteX52" fmla="*/ 95066 w 278244"/>
                <a:gd name="connsiteY52" fmla="*/ 12725 h 556488"/>
                <a:gd name="connsiteX53" fmla="*/ 102316 w 278244"/>
                <a:gd name="connsiteY53" fmla="*/ 12725 h 556488"/>
                <a:gd name="connsiteX54" fmla="*/ 109566 w 278244"/>
                <a:gd name="connsiteY54" fmla="*/ 16202 h 556488"/>
                <a:gd name="connsiteX55" fmla="*/ 117039 w 278244"/>
                <a:gd name="connsiteY55" fmla="*/ 18199 h 556488"/>
                <a:gd name="connsiteX56" fmla="*/ 124289 w 278244"/>
                <a:gd name="connsiteY56" fmla="*/ 12725 h 556488"/>
                <a:gd name="connsiteX57" fmla="*/ 131539 w 278244"/>
                <a:gd name="connsiteY57" fmla="*/ 7472 h 556488"/>
                <a:gd name="connsiteX58" fmla="*/ 135238 w 278244"/>
                <a:gd name="connsiteY58" fmla="*/ 0 h 556488"/>
                <a:gd name="connsiteX59" fmla="*/ 145521 w 278244"/>
                <a:gd name="connsiteY59" fmla="*/ 8508 h 556488"/>
                <a:gd name="connsiteX60" fmla="*/ 138271 w 278244"/>
                <a:gd name="connsiteY60" fmla="*/ 13982 h 556488"/>
                <a:gd name="connsiteX61" fmla="*/ 131021 w 278244"/>
                <a:gd name="connsiteY61" fmla="*/ 19457 h 556488"/>
                <a:gd name="connsiteX62" fmla="*/ 129246 w 278244"/>
                <a:gd name="connsiteY62" fmla="*/ 26707 h 556488"/>
                <a:gd name="connsiteX63" fmla="*/ 127248 w 278244"/>
                <a:gd name="connsiteY63" fmla="*/ 33958 h 556488"/>
                <a:gd name="connsiteX64" fmla="*/ 129246 w 278244"/>
                <a:gd name="connsiteY64" fmla="*/ 41208 h 556488"/>
                <a:gd name="connsiteX65" fmla="*/ 136496 w 278244"/>
                <a:gd name="connsiteY65" fmla="*/ 44907 h 556488"/>
                <a:gd name="connsiteX66" fmla="*/ 141970 w 278244"/>
                <a:gd name="connsiteY66" fmla="*/ 52157 h 556488"/>
                <a:gd name="connsiteX67" fmla="*/ 143746 w 278244"/>
                <a:gd name="connsiteY67" fmla="*/ 59407 h 556488"/>
                <a:gd name="connsiteX68" fmla="*/ 143746 w 278244"/>
                <a:gd name="connsiteY68" fmla="*/ 66657 h 556488"/>
                <a:gd name="connsiteX69" fmla="*/ 147445 w 278244"/>
                <a:gd name="connsiteY69" fmla="*/ 74129 h 556488"/>
                <a:gd name="connsiteX70" fmla="*/ 151144 w 278244"/>
                <a:gd name="connsiteY70" fmla="*/ 81380 h 556488"/>
                <a:gd name="connsiteX71" fmla="*/ 151144 w 278244"/>
                <a:gd name="connsiteY71" fmla="*/ 88630 h 556488"/>
                <a:gd name="connsiteX72" fmla="*/ 151144 w 278244"/>
                <a:gd name="connsiteY72" fmla="*/ 95880 h 556488"/>
                <a:gd name="connsiteX73" fmla="*/ 143672 w 278244"/>
                <a:gd name="connsiteY73" fmla="*/ 101577 h 556488"/>
                <a:gd name="connsiteX74" fmla="*/ 145447 w 278244"/>
                <a:gd name="connsiteY74" fmla="*/ 108827 h 556488"/>
                <a:gd name="connsiteX75" fmla="*/ 152698 w 278244"/>
                <a:gd name="connsiteY75" fmla="*/ 116077 h 556488"/>
                <a:gd name="connsiteX76" fmla="*/ 152698 w 278244"/>
                <a:gd name="connsiteY76" fmla="*/ 123327 h 556488"/>
                <a:gd name="connsiteX77" fmla="*/ 154695 w 278244"/>
                <a:gd name="connsiteY77" fmla="*/ 130577 h 556488"/>
                <a:gd name="connsiteX78" fmla="*/ 161945 w 278244"/>
                <a:gd name="connsiteY78" fmla="*/ 134276 h 556488"/>
                <a:gd name="connsiteX79" fmla="*/ 169417 w 278244"/>
                <a:gd name="connsiteY79" fmla="*/ 137975 h 556488"/>
                <a:gd name="connsiteX80" fmla="*/ 176668 w 278244"/>
                <a:gd name="connsiteY80" fmla="*/ 143228 h 556488"/>
                <a:gd name="connsiteX81" fmla="*/ 176668 w 278244"/>
                <a:gd name="connsiteY81" fmla="*/ 150478 h 556488"/>
                <a:gd name="connsiteX82" fmla="*/ 178443 w 278244"/>
                <a:gd name="connsiteY82" fmla="*/ 157728 h 556488"/>
                <a:gd name="connsiteX83" fmla="*/ 178443 w 278244"/>
                <a:gd name="connsiteY83" fmla="*/ 164979 h 556488"/>
                <a:gd name="connsiteX84" fmla="*/ 183918 w 278244"/>
                <a:gd name="connsiteY84" fmla="*/ 172451 h 556488"/>
                <a:gd name="connsiteX85" fmla="*/ 190946 w 278244"/>
                <a:gd name="connsiteY85" fmla="*/ 177925 h 556488"/>
                <a:gd name="connsiteX86" fmla="*/ 198196 w 278244"/>
                <a:gd name="connsiteY86" fmla="*/ 181624 h 556488"/>
                <a:gd name="connsiteX87" fmla="*/ 203893 w 278244"/>
                <a:gd name="connsiteY87" fmla="*/ 188875 h 556488"/>
                <a:gd name="connsiteX88" fmla="*/ 212844 w 278244"/>
                <a:gd name="connsiteY88" fmla="*/ 192352 h 556488"/>
                <a:gd name="connsiteX89" fmla="*/ 220095 w 278244"/>
                <a:gd name="connsiteY89" fmla="*/ 196051 h 556488"/>
                <a:gd name="connsiteX90" fmla="*/ 227345 w 278244"/>
                <a:gd name="connsiteY90" fmla="*/ 201303 h 556488"/>
                <a:gd name="connsiteX91" fmla="*/ 234595 w 278244"/>
                <a:gd name="connsiteY91" fmla="*/ 205003 h 556488"/>
                <a:gd name="connsiteX92" fmla="*/ 241845 w 278244"/>
                <a:gd name="connsiteY92" fmla="*/ 207000 h 556488"/>
                <a:gd name="connsiteX93" fmla="*/ 249317 w 278244"/>
                <a:gd name="connsiteY93" fmla="*/ 208554 h 556488"/>
                <a:gd name="connsiteX94" fmla="*/ 256567 w 278244"/>
                <a:gd name="connsiteY94" fmla="*/ 208554 h 556488"/>
                <a:gd name="connsiteX95" fmla="*/ 263818 w 278244"/>
                <a:gd name="connsiteY95" fmla="*/ 210551 h 556488"/>
                <a:gd name="connsiteX96" fmla="*/ 269514 w 278244"/>
                <a:gd name="connsiteY96" fmla="*/ 217801 h 556488"/>
                <a:gd name="connsiteX97" fmla="*/ 271068 w 278244"/>
                <a:gd name="connsiteY97" fmla="*/ 225273 h 556488"/>
                <a:gd name="connsiteX98" fmla="*/ 271068 w 278244"/>
                <a:gd name="connsiteY98" fmla="*/ 232524 h 556488"/>
                <a:gd name="connsiteX99" fmla="*/ 271068 w 278244"/>
                <a:gd name="connsiteY99" fmla="*/ 239774 h 556488"/>
                <a:gd name="connsiteX100" fmla="*/ 269514 w 278244"/>
                <a:gd name="connsiteY100" fmla="*/ 247024 h 556488"/>
                <a:gd name="connsiteX101" fmla="*/ 269514 w 278244"/>
                <a:gd name="connsiteY101" fmla="*/ 254274 h 556488"/>
                <a:gd name="connsiteX102" fmla="*/ 269514 w 278244"/>
                <a:gd name="connsiteY102" fmla="*/ 261746 h 556488"/>
                <a:gd name="connsiteX103" fmla="*/ 269514 w 278244"/>
                <a:gd name="connsiteY103" fmla="*/ 268996 h 556488"/>
                <a:gd name="connsiteX104" fmla="*/ 278244 w 278244"/>
                <a:gd name="connsiteY104" fmla="*/ 272474 h 556488"/>
                <a:gd name="connsiteX105" fmla="*/ 276690 w 278244"/>
                <a:gd name="connsiteY105" fmla="*/ 281425 h 556488"/>
                <a:gd name="connsiteX106" fmla="*/ 272991 w 278244"/>
                <a:gd name="connsiteY106" fmla="*/ 288676 h 556488"/>
                <a:gd name="connsiteX107" fmla="*/ 267517 w 278244"/>
                <a:gd name="connsiteY107" fmla="*/ 296148 h 556488"/>
                <a:gd name="connsiteX108" fmla="*/ 260045 w 278244"/>
                <a:gd name="connsiteY108" fmla="*/ 303398 h 556488"/>
                <a:gd name="connsiteX109" fmla="*/ 254792 w 278244"/>
                <a:gd name="connsiteY109" fmla="*/ 310648 h 556488"/>
                <a:gd name="connsiteX110" fmla="*/ 247542 w 278244"/>
                <a:gd name="connsiteY110" fmla="*/ 316123 h 556488"/>
                <a:gd name="connsiteX111" fmla="*/ 240292 w 278244"/>
                <a:gd name="connsiteY111" fmla="*/ 316123 h 556488"/>
                <a:gd name="connsiteX112" fmla="*/ 231118 w 278244"/>
                <a:gd name="connsiteY112" fmla="*/ 314347 h 556488"/>
                <a:gd name="connsiteX113" fmla="*/ 223868 w 278244"/>
                <a:gd name="connsiteY113" fmla="*/ 314347 h 556488"/>
                <a:gd name="connsiteX114" fmla="*/ 216396 w 278244"/>
                <a:gd name="connsiteY114" fmla="*/ 317824 h 556488"/>
                <a:gd name="connsiteX115" fmla="*/ 212918 w 278244"/>
                <a:gd name="connsiteY115" fmla="*/ 325074 h 556488"/>
                <a:gd name="connsiteX116" fmla="*/ 209219 w 278244"/>
                <a:gd name="connsiteY116" fmla="*/ 332547 h 556488"/>
                <a:gd name="connsiteX117" fmla="*/ 207444 w 278244"/>
                <a:gd name="connsiteY117" fmla="*/ 339797 h 556488"/>
                <a:gd name="connsiteX118" fmla="*/ 207444 w 278244"/>
                <a:gd name="connsiteY118" fmla="*/ 347047 h 556488"/>
                <a:gd name="connsiteX119" fmla="*/ 207444 w 278244"/>
                <a:gd name="connsiteY119" fmla="*/ 354297 h 556488"/>
                <a:gd name="connsiteX120" fmla="*/ 205668 w 278244"/>
                <a:gd name="connsiteY120" fmla="*/ 361547 h 556488"/>
                <a:gd name="connsiteX121" fmla="*/ 203893 w 278244"/>
                <a:gd name="connsiteY121" fmla="*/ 368797 h 556488"/>
                <a:gd name="connsiteX122" fmla="*/ 194719 w 278244"/>
                <a:gd name="connsiteY122" fmla="*/ 368797 h 556488"/>
                <a:gd name="connsiteX123" fmla="*/ 187469 w 278244"/>
                <a:gd name="connsiteY123" fmla="*/ 370795 h 556488"/>
                <a:gd name="connsiteX124" fmla="*/ 180219 w 278244"/>
                <a:gd name="connsiteY124" fmla="*/ 370795 h 556488"/>
                <a:gd name="connsiteX125" fmla="*/ 172968 w 278244"/>
                <a:gd name="connsiteY125" fmla="*/ 372570 h 556488"/>
                <a:gd name="connsiteX126" fmla="*/ 165718 w 278244"/>
                <a:gd name="connsiteY126" fmla="*/ 378045 h 556488"/>
                <a:gd name="connsiteX127" fmla="*/ 162019 w 278244"/>
                <a:gd name="connsiteY127" fmla="*/ 385517 h 556488"/>
                <a:gd name="connsiteX128" fmla="*/ 154769 w 278244"/>
                <a:gd name="connsiteY128" fmla="*/ 387071 h 556488"/>
                <a:gd name="connsiteX129" fmla="*/ 149294 w 278244"/>
                <a:gd name="connsiteY129" fmla="*/ 394543 h 556488"/>
                <a:gd name="connsiteX130" fmla="*/ 154769 w 278244"/>
                <a:gd name="connsiteY130" fmla="*/ 401793 h 556488"/>
                <a:gd name="connsiteX131" fmla="*/ 160244 w 278244"/>
                <a:gd name="connsiteY131" fmla="*/ 409043 h 556488"/>
                <a:gd name="connsiteX132" fmla="*/ 162019 w 278244"/>
                <a:gd name="connsiteY132" fmla="*/ 416293 h 556488"/>
                <a:gd name="connsiteX133" fmla="*/ 162019 w 278244"/>
                <a:gd name="connsiteY133" fmla="*/ 423544 h 556488"/>
                <a:gd name="connsiteX134" fmla="*/ 162019 w 278244"/>
                <a:gd name="connsiteY134" fmla="*/ 430794 h 556488"/>
                <a:gd name="connsiteX135" fmla="*/ 162019 w 278244"/>
                <a:gd name="connsiteY135" fmla="*/ 439968 h 556488"/>
                <a:gd name="connsiteX136" fmla="*/ 163795 w 278244"/>
                <a:gd name="connsiteY136" fmla="*/ 454616 h 556488"/>
                <a:gd name="connsiteX137" fmla="*/ 171045 w 278244"/>
                <a:gd name="connsiteY137" fmla="*/ 459869 h 556488"/>
                <a:gd name="connsiteX138" fmla="*/ 176742 w 278244"/>
                <a:gd name="connsiteY138" fmla="*/ 467119 h 556488"/>
                <a:gd name="connsiteX139" fmla="*/ 173042 w 278244"/>
                <a:gd name="connsiteY139" fmla="*/ 474591 h 556488"/>
                <a:gd name="connsiteX140" fmla="*/ 165792 w 278244"/>
                <a:gd name="connsiteY140" fmla="*/ 480066 h 556488"/>
                <a:gd name="connsiteX141" fmla="*/ 158542 w 278244"/>
                <a:gd name="connsiteY141" fmla="*/ 481841 h 556488"/>
                <a:gd name="connsiteX142" fmla="*/ 151292 w 278244"/>
                <a:gd name="connsiteY142" fmla="*/ 483839 h 556488"/>
                <a:gd name="connsiteX143" fmla="*/ 145595 w 278244"/>
                <a:gd name="connsiteY143" fmla="*/ 491089 h 556488"/>
                <a:gd name="connsiteX144" fmla="*/ 143820 w 278244"/>
                <a:gd name="connsiteY144" fmla="*/ 498339 h 556488"/>
                <a:gd name="connsiteX145" fmla="*/ 142044 w 278244"/>
                <a:gd name="connsiteY145" fmla="*/ 505589 h 556488"/>
                <a:gd name="connsiteX146" fmla="*/ 140269 w 278244"/>
                <a:gd name="connsiteY146" fmla="*/ 514541 h 556488"/>
                <a:gd name="connsiteX147" fmla="*/ 140269 w 278244"/>
                <a:gd name="connsiteY147" fmla="*/ 521791 h 556488"/>
                <a:gd name="connsiteX148" fmla="*/ 134572 w 278244"/>
                <a:gd name="connsiteY148" fmla="*/ 529041 h 556488"/>
                <a:gd name="connsiteX149" fmla="*/ 127322 w 278244"/>
                <a:gd name="connsiteY149" fmla="*/ 529041 h 556488"/>
                <a:gd name="connsiteX150" fmla="*/ 118370 w 278244"/>
                <a:gd name="connsiteY150" fmla="*/ 527488 h 556488"/>
                <a:gd name="connsiteX151" fmla="*/ 111120 w 278244"/>
                <a:gd name="connsiteY151" fmla="*/ 529041 h 556488"/>
                <a:gd name="connsiteX152" fmla="*/ 105645 w 278244"/>
                <a:gd name="connsiteY152" fmla="*/ 536513 h 556488"/>
                <a:gd name="connsiteX153" fmla="*/ 111120 w 278244"/>
                <a:gd name="connsiteY153" fmla="*/ 543764 h 556488"/>
                <a:gd name="connsiteX154" fmla="*/ 107643 w 278244"/>
                <a:gd name="connsiteY154" fmla="*/ 551014 h 556488"/>
                <a:gd name="connsiteX155" fmla="*/ 100171 w 278244"/>
                <a:gd name="connsiteY155" fmla="*/ 549238 h 556488"/>
                <a:gd name="connsiteX156" fmla="*/ 92921 w 278244"/>
                <a:gd name="connsiteY156" fmla="*/ 547241 h 556488"/>
                <a:gd name="connsiteX157" fmla="*/ 89443 w 278244"/>
                <a:gd name="connsiteY157" fmla="*/ 554491 h 556488"/>
                <a:gd name="connsiteX158" fmla="*/ 81971 w 278244"/>
                <a:gd name="connsiteY158" fmla="*/ 556488 h 556488"/>
                <a:gd name="connsiteX159" fmla="*/ 78494 w 278244"/>
                <a:gd name="connsiteY159" fmla="*/ 547315 h 556488"/>
                <a:gd name="connsiteX160" fmla="*/ 78494 w 278244"/>
                <a:gd name="connsiteY160" fmla="*/ 540065 h 556488"/>
                <a:gd name="connsiteX161" fmla="*/ 76497 w 278244"/>
                <a:gd name="connsiteY161" fmla="*/ 532814 h 556488"/>
                <a:gd name="connsiteX162" fmla="*/ 78494 w 278244"/>
                <a:gd name="connsiteY162" fmla="*/ 525564 h 556488"/>
                <a:gd name="connsiteX163" fmla="*/ 80048 w 278244"/>
                <a:gd name="connsiteY163" fmla="*/ 516612 h 556488"/>
                <a:gd name="connsiteX164" fmla="*/ 76571 w 278244"/>
                <a:gd name="connsiteY164" fmla="*/ 503666 h 556488"/>
                <a:gd name="connsiteX165" fmla="*/ 76571 w 278244"/>
                <a:gd name="connsiteY165" fmla="*/ 496415 h 556488"/>
                <a:gd name="connsiteX166" fmla="*/ 76571 w 278244"/>
                <a:gd name="connsiteY166" fmla="*/ 489165 h 556488"/>
                <a:gd name="connsiteX167" fmla="*/ 72872 w 278244"/>
                <a:gd name="connsiteY167" fmla="*/ 481915 h 556488"/>
                <a:gd name="connsiteX168" fmla="*/ 71318 w 278244"/>
                <a:gd name="connsiteY168" fmla="*/ 474665 h 556488"/>
                <a:gd name="connsiteX169" fmla="*/ 65621 w 278244"/>
                <a:gd name="connsiteY169" fmla="*/ 467193 h 556488"/>
                <a:gd name="connsiteX170" fmla="*/ 63846 w 278244"/>
                <a:gd name="connsiteY170" fmla="*/ 459943 h 556488"/>
                <a:gd name="connsiteX171" fmla="*/ 63846 w 278244"/>
                <a:gd name="connsiteY171" fmla="*/ 450991 h 556488"/>
                <a:gd name="connsiteX172" fmla="*/ 67545 w 278244"/>
                <a:gd name="connsiteY172" fmla="*/ 441817 h 556488"/>
                <a:gd name="connsiteX173" fmla="*/ 67545 w 278244"/>
                <a:gd name="connsiteY173" fmla="*/ 434567 h 556488"/>
                <a:gd name="connsiteX174" fmla="*/ 65548 w 278244"/>
                <a:gd name="connsiteY174" fmla="*/ 427317 h 556488"/>
                <a:gd name="connsiteX175" fmla="*/ 63772 w 278244"/>
                <a:gd name="connsiteY175" fmla="*/ 420067 h 556488"/>
                <a:gd name="connsiteX176" fmla="*/ 56522 w 278244"/>
                <a:gd name="connsiteY176" fmla="*/ 412594 h 556488"/>
                <a:gd name="connsiteX177" fmla="*/ 45573 w 278244"/>
                <a:gd name="connsiteY177" fmla="*/ 401867 h 556488"/>
                <a:gd name="connsiteX178" fmla="*/ 44315 w 278244"/>
                <a:gd name="connsiteY178" fmla="*/ 396614 h 55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78244" h="556488">
                  <a:moveTo>
                    <a:pt x="44315" y="396614"/>
                  </a:moveTo>
                  <a:lnTo>
                    <a:pt x="42539" y="327442"/>
                  </a:lnTo>
                  <a:lnTo>
                    <a:pt x="51491" y="316715"/>
                  </a:lnTo>
                  <a:lnTo>
                    <a:pt x="58741" y="313015"/>
                  </a:lnTo>
                  <a:lnTo>
                    <a:pt x="65991" y="313015"/>
                  </a:lnTo>
                  <a:lnTo>
                    <a:pt x="73463" y="313015"/>
                  </a:lnTo>
                  <a:lnTo>
                    <a:pt x="80714" y="313015"/>
                  </a:lnTo>
                  <a:lnTo>
                    <a:pt x="87964" y="314791"/>
                  </a:lnTo>
                  <a:lnTo>
                    <a:pt x="97138" y="316788"/>
                  </a:lnTo>
                  <a:lnTo>
                    <a:pt x="106089" y="318342"/>
                  </a:lnTo>
                  <a:lnTo>
                    <a:pt x="113339" y="316788"/>
                  </a:lnTo>
                  <a:lnTo>
                    <a:pt x="111564" y="309316"/>
                  </a:lnTo>
                  <a:lnTo>
                    <a:pt x="102390" y="305839"/>
                  </a:lnTo>
                  <a:lnTo>
                    <a:pt x="95140" y="302140"/>
                  </a:lnTo>
                  <a:lnTo>
                    <a:pt x="87890" y="298663"/>
                  </a:lnTo>
                  <a:lnTo>
                    <a:pt x="80640" y="294964"/>
                  </a:lnTo>
                  <a:lnTo>
                    <a:pt x="73390" y="287714"/>
                  </a:lnTo>
                  <a:lnTo>
                    <a:pt x="65917" y="280464"/>
                  </a:lnTo>
                  <a:lnTo>
                    <a:pt x="60665" y="273213"/>
                  </a:lnTo>
                  <a:lnTo>
                    <a:pt x="55190" y="265741"/>
                  </a:lnTo>
                  <a:lnTo>
                    <a:pt x="51491" y="258491"/>
                  </a:lnTo>
                  <a:lnTo>
                    <a:pt x="47792" y="251019"/>
                  </a:lnTo>
                  <a:lnTo>
                    <a:pt x="37065" y="242067"/>
                  </a:lnTo>
                  <a:lnTo>
                    <a:pt x="35289" y="234817"/>
                  </a:lnTo>
                  <a:lnTo>
                    <a:pt x="35289" y="227567"/>
                  </a:lnTo>
                  <a:lnTo>
                    <a:pt x="33292" y="220095"/>
                  </a:lnTo>
                  <a:lnTo>
                    <a:pt x="29593" y="212845"/>
                  </a:lnTo>
                  <a:lnTo>
                    <a:pt x="29593" y="205594"/>
                  </a:lnTo>
                  <a:lnTo>
                    <a:pt x="24340" y="198344"/>
                  </a:lnTo>
                  <a:lnTo>
                    <a:pt x="17090" y="196347"/>
                  </a:lnTo>
                  <a:lnTo>
                    <a:pt x="9840" y="194571"/>
                  </a:lnTo>
                  <a:lnTo>
                    <a:pt x="0" y="172451"/>
                  </a:lnTo>
                  <a:lnTo>
                    <a:pt x="11393" y="165644"/>
                  </a:lnTo>
                  <a:lnTo>
                    <a:pt x="31516" y="143746"/>
                  </a:lnTo>
                  <a:lnTo>
                    <a:pt x="40468" y="140047"/>
                  </a:lnTo>
                  <a:lnTo>
                    <a:pt x="47718" y="140047"/>
                  </a:lnTo>
                  <a:lnTo>
                    <a:pt x="55190" y="138271"/>
                  </a:lnTo>
                  <a:lnTo>
                    <a:pt x="60665" y="130799"/>
                  </a:lnTo>
                  <a:lnTo>
                    <a:pt x="67915" y="125546"/>
                  </a:lnTo>
                  <a:lnTo>
                    <a:pt x="71614" y="118296"/>
                  </a:lnTo>
                  <a:lnTo>
                    <a:pt x="75091" y="111046"/>
                  </a:lnTo>
                  <a:lnTo>
                    <a:pt x="65917" y="98099"/>
                  </a:lnTo>
                  <a:lnTo>
                    <a:pt x="51047" y="84931"/>
                  </a:lnTo>
                  <a:lnTo>
                    <a:pt x="40542" y="94548"/>
                  </a:lnTo>
                  <a:lnTo>
                    <a:pt x="38766" y="72650"/>
                  </a:lnTo>
                  <a:lnTo>
                    <a:pt x="60665" y="54672"/>
                  </a:lnTo>
                  <a:lnTo>
                    <a:pt x="67915" y="52675"/>
                  </a:lnTo>
                  <a:lnTo>
                    <a:pt x="75165" y="49198"/>
                  </a:lnTo>
                  <a:lnTo>
                    <a:pt x="80640" y="41947"/>
                  </a:lnTo>
                  <a:lnTo>
                    <a:pt x="78864" y="34475"/>
                  </a:lnTo>
                  <a:lnTo>
                    <a:pt x="82563" y="27225"/>
                  </a:lnTo>
                  <a:lnTo>
                    <a:pt x="89813" y="19975"/>
                  </a:lnTo>
                  <a:lnTo>
                    <a:pt x="95066" y="12725"/>
                  </a:lnTo>
                  <a:lnTo>
                    <a:pt x="102316" y="12725"/>
                  </a:lnTo>
                  <a:lnTo>
                    <a:pt x="109566" y="16202"/>
                  </a:lnTo>
                  <a:lnTo>
                    <a:pt x="117039" y="18199"/>
                  </a:lnTo>
                  <a:lnTo>
                    <a:pt x="124289" y="12725"/>
                  </a:lnTo>
                  <a:lnTo>
                    <a:pt x="131539" y="7472"/>
                  </a:lnTo>
                  <a:lnTo>
                    <a:pt x="135238" y="0"/>
                  </a:lnTo>
                  <a:lnTo>
                    <a:pt x="145521" y="8508"/>
                  </a:lnTo>
                  <a:lnTo>
                    <a:pt x="138271" y="13982"/>
                  </a:lnTo>
                  <a:lnTo>
                    <a:pt x="131021" y="19457"/>
                  </a:lnTo>
                  <a:lnTo>
                    <a:pt x="129246" y="26707"/>
                  </a:lnTo>
                  <a:lnTo>
                    <a:pt x="127248" y="33958"/>
                  </a:lnTo>
                  <a:lnTo>
                    <a:pt x="129246" y="41208"/>
                  </a:lnTo>
                  <a:lnTo>
                    <a:pt x="136496" y="44907"/>
                  </a:lnTo>
                  <a:lnTo>
                    <a:pt x="141970" y="52157"/>
                  </a:lnTo>
                  <a:lnTo>
                    <a:pt x="143746" y="59407"/>
                  </a:lnTo>
                  <a:lnTo>
                    <a:pt x="143746" y="66657"/>
                  </a:lnTo>
                  <a:lnTo>
                    <a:pt x="147445" y="74129"/>
                  </a:lnTo>
                  <a:lnTo>
                    <a:pt x="151144" y="81380"/>
                  </a:lnTo>
                  <a:lnTo>
                    <a:pt x="151144" y="88630"/>
                  </a:lnTo>
                  <a:lnTo>
                    <a:pt x="151144" y="95880"/>
                  </a:lnTo>
                  <a:lnTo>
                    <a:pt x="143672" y="101577"/>
                  </a:lnTo>
                  <a:lnTo>
                    <a:pt x="145447" y="108827"/>
                  </a:lnTo>
                  <a:lnTo>
                    <a:pt x="152698" y="116077"/>
                  </a:lnTo>
                  <a:lnTo>
                    <a:pt x="152698" y="123327"/>
                  </a:lnTo>
                  <a:lnTo>
                    <a:pt x="154695" y="130577"/>
                  </a:lnTo>
                  <a:lnTo>
                    <a:pt x="161945" y="134276"/>
                  </a:lnTo>
                  <a:lnTo>
                    <a:pt x="169417" y="137975"/>
                  </a:lnTo>
                  <a:lnTo>
                    <a:pt x="176668" y="143228"/>
                  </a:lnTo>
                  <a:lnTo>
                    <a:pt x="176668" y="150478"/>
                  </a:lnTo>
                  <a:lnTo>
                    <a:pt x="178443" y="157728"/>
                  </a:lnTo>
                  <a:lnTo>
                    <a:pt x="178443" y="164979"/>
                  </a:lnTo>
                  <a:lnTo>
                    <a:pt x="183918" y="172451"/>
                  </a:lnTo>
                  <a:lnTo>
                    <a:pt x="190946" y="177925"/>
                  </a:lnTo>
                  <a:lnTo>
                    <a:pt x="198196" y="181624"/>
                  </a:lnTo>
                  <a:lnTo>
                    <a:pt x="203893" y="188875"/>
                  </a:lnTo>
                  <a:lnTo>
                    <a:pt x="212844" y="192352"/>
                  </a:lnTo>
                  <a:lnTo>
                    <a:pt x="220095" y="196051"/>
                  </a:lnTo>
                  <a:lnTo>
                    <a:pt x="227345" y="201303"/>
                  </a:lnTo>
                  <a:lnTo>
                    <a:pt x="234595" y="205003"/>
                  </a:lnTo>
                  <a:lnTo>
                    <a:pt x="241845" y="207000"/>
                  </a:lnTo>
                  <a:lnTo>
                    <a:pt x="249317" y="208554"/>
                  </a:lnTo>
                  <a:lnTo>
                    <a:pt x="256567" y="208554"/>
                  </a:lnTo>
                  <a:lnTo>
                    <a:pt x="263818" y="210551"/>
                  </a:lnTo>
                  <a:lnTo>
                    <a:pt x="269514" y="217801"/>
                  </a:lnTo>
                  <a:lnTo>
                    <a:pt x="271068" y="225273"/>
                  </a:lnTo>
                  <a:lnTo>
                    <a:pt x="271068" y="232524"/>
                  </a:lnTo>
                  <a:lnTo>
                    <a:pt x="271068" y="239774"/>
                  </a:lnTo>
                  <a:lnTo>
                    <a:pt x="269514" y="247024"/>
                  </a:lnTo>
                  <a:lnTo>
                    <a:pt x="269514" y="254274"/>
                  </a:lnTo>
                  <a:lnTo>
                    <a:pt x="269514" y="261746"/>
                  </a:lnTo>
                  <a:lnTo>
                    <a:pt x="269514" y="268996"/>
                  </a:lnTo>
                  <a:lnTo>
                    <a:pt x="278244" y="272474"/>
                  </a:lnTo>
                  <a:lnTo>
                    <a:pt x="276690" y="281425"/>
                  </a:lnTo>
                  <a:lnTo>
                    <a:pt x="272991" y="288676"/>
                  </a:lnTo>
                  <a:lnTo>
                    <a:pt x="267517" y="296148"/>
                  </a:lnTo>
                  <a:lnTo>
                    <a:pt x="260045" y="303398"/>
                  </a:lnTo>
                  <a:lnTo>
                    <a:pt x="254792" y="310648"/>
                  </a:lnTo>
                  <a:lnTo>
                    <a:pt x="247542" y="316123"/>
                  </a:lnTo>
                  <a:lnTo>
                    <a:pt x="240292" y="316123"/>
                  </a:lnTo>
                  <a:lnTo>
                    <a:pt x="231118" y="314347"/>
                  </a:lnTo>
                  <a:lnTo>
                    <a:pt x="223868" y="314347"/>
                  </a:lnTo>
                  <a:lnTo>
                    <a:pt x="216396" y="317824"/>
                  </a:lnTo>
                  <a:lnTo>
                    <a:pt x="212918" y="325074"/>
                  </a:lnTo>
                  <a:lnTo>
                    <a:pt x="209219" y="332547"/>
                  </a:lnTo>
                  <a:lnTo>
                    <a:pt x="207444" y="339797"/>
                  </a:lnTo>
                  <a:lnTo>
                    <a:pt x="207444" y="347047"/>
                  </a:lnTo>
                  <a:lnTo>
                    <a:pt x="207444" y="354297"/>
                  </a:lnTo>
                  <a:lnTo>
                    <a:pt x="205668" y="361547"/>
                  </a:lnTo>
                  <a:lnTo>
                    <a:pt x="203893" y="368797"/>
                  </a:lnTo>
                  <a:lnTo>
                    <a:pt x="194719" y="368797"/>
                  </a:lnTo>
                  <a:lnTo>
                    <a:pt x="187469" y="370795"/>
                  </a:lnTo>
                  <a:lnTo>
                    <a:pt x="180219" y="370795"/>
                  </a:lnTo>
                  <a:lnTo>
                    <a:pt x="172968" y="372570"/>
                  </a:lnTo>
                  <a:lnTo>
                    <a:pt x="165718" y="378045"/>
                  </a:lnTo>
                  <a:lnTo>
                    <a:pt x="162019" y="385517"/>
                  </a:lnTo>
                  <a:lnTo>
                    <a:pt x="154769" y="387071"/>
                  </a:lnTo>
                  <a:lnTo>
                    <a:pt x="149294" y="394543"/>
                  </a:lnTo>
                  <a:lnTo>
                    <a:pt x="154769" y="401793"/>
                  </a:lnTo>
                  <a:lnTo>
                    <a:pt x="160244" y="409043"/>
                  </a:lnTo>
                  <a:lnTo>
                    <a:pt x="162019" y="416293"/>
                  </a:lnTo>
                  <a:lnTo>
                    <a:pt x="162019" y="423544"/>
                  </a:lnTo>
                  <a:lnTo>
                    <a:pt x="162019" y="430794"/>
                  </a:lnTo>
                  <a:lnTo>
                    <a:pt x="162019" y="439968"/>
                  </a:lnTo>
                  <a:lnTo>
                    <a:pt x="163795" y="454616"/>
                  </a:lnTo>
                  <a:lnTo>
                    <a:pt x="171045" y="459869"/>
                  </a:lnTo>
                  <a:lnTo>
                    <a:pt x="176742" y="467119"/>
                  </a:lnTo>
                  <a:lnTo>
                    <a:pt x="173042" y="474591"/>
                  </a:lnTo>
                  <a:lnTo>
                    <a:pt x="165792" y="480066"/>
                  </a:lnTo>
                  <a:lnTo>
                    <a:pt x="158542" y="481841"/>
                  </a:lnTo>
                  <a:lnTo>
                    <a:pt x="151292" y="483839"/>
                  </a:lnTo>
                  <a:lnTo>
                    <a:pt x="145595" y="491089"/>
                  </a:lnTo>
                  <a:lnTo>
                    <a:pt x="143820" y="498339"/>
                  </a:lnTo>
                  <a:lnTo>
                    <a:pt x="142044" y="505589"/>
                  </a:lnTo>
                  <a:lnTo>
                    <a:pt x="140269" y="514541"/>
                  </a:lnTo>
                  <a:lnTo>
                    <a:pt x="140269" y="521791"/>
                  </a:lnTo>
                  <a:lnTo>
                    <a:pt x="134572" y="529041"/>
                  </a:lnTo>
                  <a:lnTo>
                    <a:pt x="127322" y="529041"/>
                  </a:lnTo>
                  <a:lnTo>
                    <a:pt x="118370" y="527488"/>
                  </a:lnTo>
                  <a:lnTo>
                    <a:pt x="111120" y="529041"/>
                  </a:lnTo>
                  <a:lnTo>
                    <a:pt x="105645" y="536513"/>
                  </a:lnTo>
                  <a:lnTo>
                    <a:pt x="111120" y="543764"/>
                  </a:lnTo>
                  <a:lnTo>
                    <a:pt x="107643" y="551014"/>
                  </a:lnTo>
                  <a:lnTo>
                    <a:pt x="100171" y="549238"/>
                  </a:lnTo>
                  <a:lnTo>
                    <a:pt x="92921" y="547241"/>
                  </a:lnTo>
                  <a:lnTo>
                    <a:pt x="89443" y="554491"/>
                  </a:lnTo>
                  <a:lnTo>
                    <a:pt x="81971" y="556488"/>
                  </a:lnTo>
                  <a:lnTo>
                    <a:pt x="78494" y="547315"/>
                  </a:lnTo>
                  <a:lnTo>
                    <a:pt x="78494" y="540065"/>
                  </a:lnTo>
                  <a:lnTo>
                    <a:pt x="76497" y="532814"/>
                  </a:lnTo>
                  <a:lnTo>
                    <a:pt x="78494" y="525564"/>
                  </a:lnTo>
                  <a:lnTo>
                    <a:pt x="80048" y="516612"/>
                  </a:lnTo>
                  <a:lnTo>
                    <a:pt x="76571" y="503666"/>
                  </a:lnTo>
                  <a:lnTo>
                    <a:pt x="76571" y="496415"/>
                  </a:lnTo>
                  <a:lnTo>
                    <a:pt x="76571" y="489165"/>
                  </a:lnTo>
                  <a:lnTo>
                    <a:pt x="72872" y="481915"/>
                  </a:lnTo>
                  <a:lnTo>
                    <a:pt x="71318" y="474665"/>
                  </a:lnTo>
                  <a:lnTo>
                    <a:pt x="65621" y="467193"/>
                  </a:lnTo>
                  <a:lnTo>
                    <a:pt x="63846" y="459943"/>
                  </a:lnTo>
                  <a:lnTo>
                    <a:pt x="63846" y="450991"/>
                  </a:lnTo>
                  <a:lnTo>
                    <a:pt x="67545" y="441817"/>
                  </a:lnTo>
                  <a:lnTo>
                    <a:pt x="67545" y="434567"/>
                  </a:lnTo>
                  <a:lnTo>
                    <a:pt x="65548" y="427317"/>
                  </a:lnTo>
                  <a:lnTo>
                    <a:pt x="63772" y="420067"/>
                  </a:lnTo>
                  <a:lnTo>
                    <a:pt x="56522" y="412594"/>
                  </a:lnTo>
                  <a:lnTo>
                    <a:pt x="45573" y="401867"/>
                  </a:lnTo>
                  <a:lnTo>
                    <a:pt x="44315" y="396614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7A87020-EE28-4515-A4A2-60BD176C9E5E}"/>
                </a:ext>
              </a:extLst>
            </p:cNvPr>
            <p:cNvSpPr/>
            <p:nvPr/>
          </p:nvSpPr>
          <p:spPr>
            <a:xfrm>
              <a:off x="1069214" y="3533507"/>
              <a:ext cx="473850" cy="539768"/>
            </a:xfrm>
            <a:custGeom>
              <a:avLst/>
              <a:gdLst>
                <a:gd name="connsiteX0" fmla="*/ 350524 w 473850"/>
                <a:gd name="connsiteY0" fmla="*/ 21529 h 539768"/>
                <a:gd name="connsiteX1" fmla="*/ 343274 w 473850"/>
                <a:gd name="connsiteY1" fmla="*/ 18051 h 539768"/>
                <a:gd name="connsiteX2" fmla="*/ 336024 w 473850"/>
                <a:gd name="connsiteY2" fmla="*/ 16276 h 539768"/>
                <a:gd name="connsiteX3" fmla="*/ 328551 w 473850"/>
                <a:gd name="connsiteY3" fmla="*/ 9026 h 539768"/>
                <a:gd name="connsiteX4" fmla="*/ 321301 w 473850"/>
                <a:gd name="connsiteY4" fmla="*/ 3329 h 539768"/>
                <a:gd name="connsiteX5" fmla="*/ 314051 w 473850"/>
                <a:gd name="connsiteY5" fmla="*/ 3329 h 539768"/>
                <a:gd name="connsiteX6" fmla="*/ 306801 w 473850"/>
                <a:gd name="connsiteY6" fmla="*/ 1776 h 539768"/>
                <a:gd name="connsiteX7" fmla="*/ 299551 w 473850"/>
                <a:gd name="connsiteY7" fmla="*/ 3329 h 539768"/>
                <a:gd name="connsiteX8" fmla="*/ 292079 w 473850"/>
                <a:gd name="connsiteY8" fmla="*/ 7028 h 539768"/>
                <a:gd name="connsiteX9" fmla="*/ 288601 w 473850"/>
                <a:gd name="connsiteY9" fmla="*/ 14278 h 539768"/>
                <a:gd name="connsiteX10" fmla="*/ 286604 w 473850"/>
                <a:gd name="connsiteY10" fmla="*/ 21529 h 539768"/>
                <a:gd name="connsiteX11" fmla="*/ 281351 w 473850"/>
                <a:gd name="connsiteY11" fmla="*/ 28779 h 539768"/>
                <a:gd name="connsiteX12" fmla="*/ 279354 w 473850"/>
                <a:gd name="connsiteY12" fmla="*/ 36251 h 539768"/>
                <a:gd name="connsiteX13" fmla="*/ 275655 w 473850"/>
                <a:gd name="connsiteY13" fmla="*/ 43501 h 539768"/>
                <a:gd name="connsiteX14" fmla="*/ 270402 w 473850"/>
                <a:gd name="connsiteY14" fmla="*/ 50751 h 539768"/>
                <a:gd name="connsiteX15" fmla="*/ 264706 w 473850"/>
                <a:gd name="connsiteY15" fmla="*/ 58001 h 539768"/>
                <a:gd name="connsiteX16" fmla="*/ 257455 w 473850"/>
                <a:gd name="connsiteY16" fmla="*/ 58001 h 539768"/>
                <a:gd name="connsiteX17" fmla="*/ 250205 w 473850"/>
                <a:gd name="connsiteY17" fmla="*/ 52749 h 539768"/>
                <a:gd name="connsiteX18" fmla="*/ 244952 w 473850"/>
                <a:gd name="connsiteY18" fmla="*/ 45499 h 539768"/>
                <a:gd name="connsiteX19" fmla="*/ 237480 w 473850"/>
                <a:gd name="connsiteY19" fmla="*/ 41800 h 539768"/>
                <a:gd name="connsiteX20" fmla="*/ 230230 w 473850"/>
                <a:gd name="connsiteY20" fmla="*/ 41800 h 539768"/>
                <a:gd name="connsiteX21" fmla="*/ 221278 w 473850"/>
                <a:gd name="connsiteY21" fmla="*/ 43575 h 539768"/>
                <a:gd name="connsiteX22" fmla="*/ 214028 w 473850"/>
                <a:gd name="connsiteY22" fmla="*/ 39876 h 539768"/>
                <a:gd name="connsiteX23" fmla="*/ 206778 w 473850"/>
                <a:gd name="connsiteY23" fmla="*/ 38100 h 539768"/>
                <a:gd name="connsiteX24" fmla="*/ 199528 w 473850"/>
                <a:gd name="connsiteY24" fmla="*/ 39876 h 539768"/>
                <a:gd name="connsiteX25" fmla="*/ 192278 w 473850"/>
                <a:gd name="connsiteY25" fmla="*/ 39876 h 539768"/>
                <a:gd name="connsiteX26" fmla="*/ 184806 w 473850"/>
                <a:gd name="connsiteY26" fmla="*/ 41873 h 539768"/>
                <a:gd name="connsiteX27" fmla="*/ 177555 w 473850"/>
                <a:gd name="connsiteY27" fmla="*/ 39876 h 539768"/>
                <a:gd name="connsiteX28" fmla="*/ 170305 w 473850"/>
                <a:gd name="connsiteY28" fmla="*/ 36399 h 539768"/>
                <a:gd name="connsiteX29" fmla="*/ 163055 w 473850"/>
                <a:gd name="connsiteY29" fmla="*/ 27447 h 539768"/>
                <a:gd name="connsiteX30" fmla="*/ 157358 w 473850"/>
                <a:gd name="connsiteY30" fmla="*/ 20197 h 539768"/>
                <a:gd name="connsiteX31" fmla="*/ 150108 w 473850"/>
                <a:gd name="connsiteY31" fmla="*/ 16498 h 539768"/>
                <a:gd name="connsiteX32" fmla="*/ 142858 w 473850"/>
                <a:gd name="connsiteY32" fmla="*/ 14500 h 539768"/>
                <a:gd name="connsiteX33" fmla="*/ 135608 w 473850"/>
                <a:gd name="connsiteY33" fmla="*/ 12725 h 539768"/>
                <a:gd name="connsiteX34" fmla="*/ 128358 w 473850"/>
                <a:gd name="connsiteY34" fmla="*/ 5475 h 539768"/>
                <a:gd name="connsiteX35" fmla="*/ 120886 w 473850"/>
                <a:gd name="connsiteY35" fmla="*/ 0 h 539768"/>
                <a:gd name="connsiteX36" fmla="*/ 113635 w 473850"/>
                <a:gd name="connsiteY36" fmla="*/ 0 h 539768"/>
                <a:gd name="connsiteX37" fmla="*/ 106385 w 473850"/>
                <a:gd name="connsiteY37" fmla="*/ 1997 h 539768"/>
                <a:gd name="connsiteX38" fmla="*/ 99135 w 473850"/>
                <a:gd name="connsiteY38" fmla="*/ 3551 h 539768"/>
                <a:gd name="connsiteX39" fmla="*/ 95436 w 473850"/>
                <a:gd name="connsiteY39" fmla="*/ 10801 h 539768"/>
                <a:gd name="connsiteX40" fmla="*/ 95436 w 473850"/>
                <a:gd name="connsiteY40" fmla="*/ 18273 h 539768"/>
                <a:gd name="connsiteX41" fmla="*/ 95436 w 473850"/>
                <a:gd name="connsiteY41" fmla="*/ 25524 h 539768"/>
                <a:gd name="connsiteX42" fmla="*/ 95436 w 473850"/>
                <a:gd name="connsiteY42" fmla="*/ 32774 h 539768"/>
                <a:gd name="connsiteX43" fmla="*/ 90183 w 473850"/>
                <a:gd name="connsiteY43" fmla="*/ 40024 h 539768"/>
                <a:gd name="connsiteX44" fmla="*/ 82933 w 473850"/>
                <a:gd name="connsiteY44" fmla="*/ 42021 h 539768"/>
                <a:gd name="connsiteX45" fmla="*/ 75461 w 473850"/>
                <a:gd name="connsiteY45" fmla="*/ 45721 h 539768"/>
                <a:gd name="connsiteX46" fmla="*/ 69986 w 473850"/>
                <a:gd name="connsiteY46" fmla="*/ 52971 h 539768"/>
                <a:gd name="connsiteX47" fmla="*/ 69986 w 473850"/>
                <a:gd name="connsiteY47" fmla="*/ 60221 h 539768"/>
                <a:gd name="connsiteX48" fmla="*/ 71984 w 473850"/>
                <a:gd name="connsiteY48" fmla="*/ 67471 h 539768"/>
                <a:gd name="connsiteX49" fmla="*/ 71984 w 473850"/>
                <a:gd name="connsiteY49" fmla="*/ 74721 h 539768"/>
                <a:gd name="connsiteX50" fmla="*/ 66287 w 473850"/>
                <a:gd name="connsiteY50" fmla="*/ 82193 h 539768"/>
                <a:gd name="connsiteX51" fmla="*/ 60813 w 473850"/>
                <a:gd name="connsiteY51" fmla="*/ 89444 h 539768"/>
                <a:gd name="connsiteX52" fmla="*/ 60813 w 473850"/>
                <a:gd name="connsiteY52" fmla="*/ 96694 h 539768"/>
                <a:gd name="connsiteX53" fmla="*/ 62810 w 473850"/>
                <a:gd name="connsiteY53" fmla="*/ 105645 h 539768"/>
                <a:gd name="connsiteX54" fmla="*/ 62810 w 473850"/>
                <a:gd name="connsiteY54" fmla="*/ 112896 h 539768"/>
                <a:gd name="connsiteX55" fmla="*/ 59111 w 473850"/>
                <a:gd name="connsiteY55" fmla="*/ 120146 h 539768"/>
                <a:gd name="connsiteX56" fmla="*/ 55634 w 473850"/>
                <a:gd name="connsiteY56" fmla="*/ 127396 h 539768"/>
                <a:gd name="connsiteX57" fmla="*/ 48162 w 473850"/>
                <a:gd name="connsiteY57" fmla="*/ 131095 h 539768"/>
                <a:gd name="connsiteX58" fmla="*/ 38988 w 473850"/>
                <a:gd name="connsiteY58" fmla="*/ 133093 h 539768"/>
                <a:gd name="connsiteX59" fmla="*/ 31738 w 473850"/>
                <a:gd name="connsiteY59" fmla="*/ 131095 h 539768"/>
                <a:gd name="connsiteX60" fmla="*/ 22786 w 473850"/>
                <a:gd name="connsiteY60" fmla="*/ 129320 h 539768"/>
                <a:gd name="connsiteX61" fmla="*/ 15536 w 473850"/>
                <a:gd name="connsiteY61" fmla="*/ 129320 h 539768"/>
                <a:gd name="connsiteX62" fmla="*/ 8952 w 473850"/>
                <a:gd name="connsiteY62" fmla="*/ 128876 h 539768"/>
                <a:gd name="connsiteX63" fmla="*/ 3477 w 473850"/>
                <a:gd name="connsiteY63" fmla="*/ 130873 h 539768"/>
                <a:gd name="connsiteX64" fmla="*/ 1702 w 473850"/>
                <a:gd name="connsiteY64" fmla="*/ 138123 h 539768"/>
                <a:gd name="connsiteX65" fmla="*/ 3477 w 473850"/>
                <a:gd name="connsiteY65" fmla="*/ 145374 h 539768"/>
                <a:gd name="connsiteX66" fmla="*/ 3477 w 473850"/>
                <a:gd name="connsiteY66" fmla="*/ 152624 h 539768"/>
                <a:gd name="connsiteX67" fmla="*/ 3477 w 473850"/>
                <a:gd name="connsiteY67" fmla="*/ 160096 h 539768"/>
                <a:gd name="connsiteX68" fmla="*/ 3477 w 473850"/>
                <a:gd name="connsiteY68" fmla="*/ 167346 h 539768"/>
                <a:gd name="connsiteX69" fmla="*/ 0 w 473850"/>
                <a:gd name="connsiteY69" fmla="*/ 174596 h 539768"/>
                <a:gd name="connsiteX70" fmla="*/ 0 w 473850"/>
                <a:gd name="connsiteY70" fmla="*/ 181846 h 539768"/>
                <a:gd name="connsiteX71" fmla="*/ 1776 w 473850"/>
                <a:gd name="connsiteY71" fmla="*/ 190798 h 539768"/>
                <a:gd name="connsiteX72" fmla="*/ 3551 w 473850"/>
                <a:gd name="connsiteY72" fmla="*/ 198048 h 539768"/>
                <a:gd name="connsiteX73" fmla="*/ 9026 w 473850"/>
                <a:gd name="connsiteY73" fmla="*/ 207222 h 539768"/>
                <a:gd name="connsiteX74" fmla="*/ 12725 w 473850"/>
                <a:gd name="connsiteY74" fmla="*/ 214472 h 539768"/>
                <a:gd name="connsiteX75" fmla="*/ 14500 w 473850"/>
                <a:gd name="connsiteY75" fmla="*/ 221944 h 539768"/>
                <a:gd name="connsiteX76" fmla="*/ 19975 w 473850"/>
                <a:gd name="connsiteY76" fmla="*/ 229194 h 539768"/>
                <a:gd name="connsiteX77" fmla="*/ 25228 w 473850"/>
                <a:gd name="connsiteY77" fmla="*/ 236445 h 539768"/>
                <a:gd name="connsiteX78" fmla="*/ 32700 w 473850"/>
                <a:gd name="connsiteY78" fmla="*/ 243695 h 539768"/>
                <a:gd name="connsiteX79" fmla="*/ 38174 w 473850"/>
                <a:gd name="connsiteY79" fmla="*/ 250945 h 539768"/>
                <a:gd name="connsiteX80" fmla="*/ 41873 w 473850"/>
                <a:gd name="connsiteY80" fmla="*/ 258195 h 539768"/>
                <a:gd name="connsiteX81" fmla="*/ 45351 w 473850"/>
                <a:gd name="connsiteY81" fmla="*/ 265667 h 539768"/>
                <a:gd name="connsiteX82" fmla="*/ 47126 w 473850"/>
                <a:gd name="connsiteY82" fmla="*/ 272918 h 539768"/>
                <a:gd name="connsiteX83" fmla="*/ 47126 w 473850"/>
                <a:gd name="connsiteY83" fmla="*/ 280168 h 539768"/>
                <a:gd name="connsiteX84" fmla="*/ 47126 w 473850"/>
                <a:gd name="connsiteY84" fmla="*/ 287418 h 539768"/>
                <a:gd name="connsiteX85" fmla="*/ 49124 w 473850"/>
                <a:gd name="connsiteY85" fmla="*/ 294668 h 539768"/>
                <a:gd name="connsiteX86" fmla="*/ 52601 w 473850"/>
                <a:gd name="connsiteY86" fmla="*/ 302140 h 539768"/>
                <a:gd name="connsiteX87" fmla="*/ 60073 w 473850"/>
                <a:gd name="connsiteY87" fmla="*/ 305617 h 539768"/>
                <a:gd name="connsiteX88" fmla="*/ 67323 w 473850"/>
                <a:gd name="connsiteY88" fmla="*/ 303620 h 539768"/>
                <a:gd name="connsiteX89" fmla="*/ 72798 w 473850"/>
                <a:gd name="connsiteY89" fmla="*/ 296370 h 539768"/>
                <a:gd name="connsiteX90" fmla="*/ 80048 w 473850"/>
                <a:gd name="connsiteY90" fmla="*/ 292893 h 539768"/>
                <a:gd name="connsiteX91" fmla="*/ 87520 w 473850"/>
                <a:gd name="connsiteY91" fmla="*/ 298367 h 539768"/>
                <a:gd name="connsiteX92" fmla="*/ 94770 w 473850"/>
                <a:gd name="connsiteY92" fmla="*/ 305617 h 539768"/>
                <a:gd name="connsiteX93" fmla="*/ 100023 w 473850"/>
                <a:gd name="connsiteY93" fmla="*/ 312867 h 539768"/>
                <a:gd name="connsiteX94" fmla="*/ 103722 w 473850"/>
                <a:gd name="connsiteY94" fmla="*/ 320118 h 539768"/>
                <a:gd name="connsiteX95" fmla="*/ 107199 w 473850"/>
                <a:gd name="connsiteY95" fmla="*/ 327590 h 539768"/>
                <a:gd name="connsiteX96" fmla="*/ 109197 w 473850"/>
                <a:gd name="connsiteY96" fmla="*/ 334840 h 539768"/>
                <a:gd name="connsiteX97" fmla="*/ 110972 w 473850"/>
                <a:gd name="connsiteY97" fmla="*/ 342090 h 539768"/>
                <a:gd name="connsiteX98" fmla="*/ 112970 w 473850"/>
                <a:gd name="connsiteY98" fmla="*/ 349340 h 539768"/>
                <a:gd name="connsiteX99" fmla="*/ 116447 w 473850"/>
                <a:gd name="connsiteY99" fmla="*/ 356591 h 539768"/>
                <a:gd name="connsiteX100" fmla="*/ 116447 w 473850"/>
                <a:gd name="connsiteY100" fmla="*/ 364063 h 539768"/>
                <a:gd name="connsiteX101" fmla="*/ 118222 w 473850"/>
                <a:gd name="connsiteY101" fmla="*/ 371313 h 539768"/>
                <a:gd name="connsiteX102" fmla="*/ 118222 w 473850"/>
                <a:gd name="connsiteY102" fmla="*/ 378563 h 539768"/>
                <a:gd name="connsiteX103" fmla="*/ 120220 w 473850"/>
                <a:gd name="connsiteY103" fmla="*/ 387515 h 539768"/>
                <a:gd name="connsiteX104" fmla="*/ 123919 w 473850"/>
                <a:gd name="connsiteY104" fmla="*/ 394765 h 539768"/>
                <a:gd name="connsiteX105" fmla="*/ 129172 w 473850"/>
                <a:gd name="connsiteY105" fmla="*/ 402015 h 539768"/>
                <a:gd name="connsiteX106" fmla="*/ 131169 w 473850"/>
                <a:gd name="connsiteY106" fmla="*/ 411189 h 539768"/>
                <a:gd name="connsiteX107" fmla="*/ 132723 w 473850"/>
                <a:gd name="connsiteY107" fmla="*/ 418439 h 539768"/>
                <a:gd name="connsiteX108" fmla="*/ 138419 w 473850"/>
                <a:gd name="connsiteY108" fmla="*/ 427391 h 539768"/>
                <a:gd name="connsiteX109" fmla="*/ 145669 w 473850"/>
                <a:gd name="connsiteY109" fmla="*/ 434863 h 539768"/>
                <a:gd name="connsiteX110" fmla="*/ 149369 w 473850"/>
                <a:gd name="connsiteY110" fmla="*/ 442113 h 539768"/>
                <a:gd name="connsiteX111" fmla="*/ 156619 w 473850"/>
                <a:gd name="connsiteY111" fmla="*/ 447588 h 539768"/>
                <a:gd name="connsiteX112" fmla="*/ 163869 w 473850"/>
                <a:gd name="connsiteY112" fmla="*/ 454838 h 539768"/>
                <a:gd name="connsiteX113" fmla="*/ 163203 w 473850"/>
                <a:gd name="connsiteY113" fmla="*/ 459647 h 539768"/>
                <a:gd name="connsiteX114" fmla="*/ 177629 w 473850"/>
                <a:gd name="connsiteY114" fmla="*/ 459647 h 539768"/>
                <a:gd name="connsiteX115" fmla="*/ 203005 w 473850"/>
                <a:gd name="connsiteY115" fmla="*/ 472593 h 539768"/>
                <a:gd name="connsiteX116" fmla="*/ 205002 w 473850"/>
                <a:gd name="connsiteY116" fmla="*/ 488795 h 539768"/>
                <a:gd name="connsiteX117" fmla="*/ 195829 w 473850"/>
                <a:gd name="connsiteY117" fmla="*/ 497969 h 539768"/>
                <a:gd name="connsiteX118" fmla="*/ 188579 w 473850"/>
                <a:gd name="connsiteY118" fmla="*/ 505219 h 539768"/>
                <a:gd name="connsiteX119" fmla="*/ 186803 w 473850"/>
                <a:gd name="connsiteY119" fmla="*/ 512691 h 539768"/>
                <a:gd name="connsiteX120" fmla="*/ 201451 w 473850"/>
                <a:gd name="connsiteY120" fmla="*/ 517944 h 539768"/>
                <a:gd name="connsiteX121" fmla="*/ 208702 w 473850"/>
                <a:gd name="connsiteY121" fmla="*/ 510694 h 539768"/>
                <a:gd name="connsiteX122" fmla="*/ 224903 w 473850"/>
                <a:gd name="connsiteY122" fmla="*/ 505219 h 539768"/>
                <a:gd name="connsiteX123" fmla="*/ 252277 w 473850"/>
                <a:gd name="connsiteY123" fmla="*/ 506995 h 539768"/>
                <a:gd name="connsiteX124" fmla="*/ 255976 w 473850"/>
                <a:gd name="connsiteY124" fmla="*/ 514245 h 539768"/>
                <a:gd name="connsiteX125" fmla="*/ 257529 w 473850"/>
                <a:gd name="connsiteY125" fmla="*/ 521495 h 539768"/>
                <a:gd name="connsiteX126" fmla="*/ 261228 w 473850"/>
                <a:gd name="connsiteY126" fmla="*/ 523493 h 539768"/>
                <a:gd name="connsiteX127" fmla="*/ 266703 w 473850"/>
                <a:gd name="connsiteY127" fmla="*/ 525268 h 539768"/>
                <a:gd name="connsiteX128" fmla="*/ 272178 w 473850"/>
                <a:gd name="connsiteY128" fmla="*/ 521569 h 539768"/>
                <a:gd name="connsiteX129" fmla="*/ 277652 w 473850"/>
                <a:gd name="connsiteY129" fmla="*/ 523567 h 539768"/>
                <a:gd name="connsiteX130" fmla="*/ 279428 w 473850"/>
                <a:gd name="connsiteY130" fmla="*/ 539769 h 539768"/>
                <a:gd name="connsiteX131" fmla="*/ 288601 w 473850"/>
                <a:gd name="connsiteY131" fmla="*/ 520089 h 539768"/>
                <a:gd name="connsiteX132" fmla="*/ 292301 w 473850"/>
                <a:gd name="connsiteY132" fmla="*/ 467341 h 539768"/>
                <a:gd name="connsiteX133" fmla="*/ 295778 w 473850"/>
                <a:gd name="connsiteY133" fmla="*/ 425541 h 539768"/>
                <a:gd name="connsiteX134" fmla="*/ 311980 w 473850"/>
                <a:gd name="connsiteY134" fmla="*/ 403865 h 539768"/>
                <a:gd name="connsiteX135" fmla="*/ 333878 w 473850"/>
                <a:gd name="connsiteY135" fmla="*/ 392915 h 539768"/>
                <a:gd name="connsiteX136" fmla="*/ 332103 w 473850"/>
                <a:gd name="connsiteY136" fmla="*/ 387441 h 539768"/>
                <a:gd name="connsiteX137" fmla="*/ 326628 w 473850"/>
                <a:gd name="connsiteY137" fmla="*/ 376492 h 539768"/>
                <a:gd name="connsiteX138" fmla="*/ 333878 w 473850"/>
                <a:gd name="connsiteY138" fmla="*/ 345641 h 539768"/>
                <a:gd name="connsiteX139" fmla="*/ 384703 w 473850"/>
                <a:gd name="connsiteY139" fmla="*/ 298589 h 539768"/>
                <a:gd name="connsiteX140" fmla="*/ 437452 w 473850"/>
                <a:gd name="connsiteY140" fmla="*/ 303842 h 539768"/>
                <a:gd name="connsiteX141" fmla="*/ 471853 w 473850"/>
                <a:gd name="connsiteY141" fmla="*/ 292893 h 539768"/>
                <a:gd name="connsiteX142" fmla="*/ 473851 w 473850"/>
                <a:gd name="connsiteY142" fmla="*/ 242067 h 539768"/>
                <a:gd name="connsiteX143" fmla="*/ 455651 w 473850"/>
                <a:gd name="connsiteY143" fmla="*/ 220391 h 539768"/>
                <a:gd name="connsiteX144" fmla="*/ 447292 w 473850"/>
                <a:gd name="connsiteY144" fmla="*/ 219059 h 539768"/>
                <a:gd name="connsiteX145" fmla="*/ 447292 w 473850"/>
                <a:gd name="connsiteY145" fmla="*/ 226309 h 539768"/>
                <a:gd name="connsiteX146" fmla="*/ 443592 w 473850"/>
                <a:gd name="connsiteY146" fmla="*/ 233559 h 539768"/>
                <a:gd name="connsiteX147" fmla="*/ 439893 w 473850"/>
                <a:gd name="connsiteY147" fmla="*/ 241031 h 539768"/>
                <a:gd name="connsiteX148" fmla="*/ 432643 w 473850"/>
                <a:gd name="connsiteY148" fmla="*/ 246284 h 539768"/>
                <a:gd name="connsiteX149" fmla="*/ 425393 w 473850"/>
                <a:gd name="connsiteY149" fmla="*/ 246284 h 539768"/>
                <a:gd name="connsiteX150" fmla="*/ 416219 w 473850"/>
                <a:gd name="connsiteY150" fmla="*/ 242585 h 539768"/>
                <a:gd name="connsiteX151" fmla="*/ 408969 w 473850"/>
                <a:gd name="connsiteY151" fmla="*/ 239108 h 539768"/>
                <a:gd name="connsiteX152" fmla="*/ 401719 w 473850"/>
                <a:gd name="connsiteY152" fmla="*/ 237332 h 539768"/>
                <a:gd name="connsiteX153" fmla="*/ 394247 w 473850"/>
                <a:gd name="connsiteY153" fmla="*/ 233633 h 539768"/>
                <a:gd name="connsiteX154" fmla="*/ 386997 w 473850"/>
                <a:gd name="connsiteY154" fmla="*/ 226383 h 539768"/>
                <a:gd name="connsiteX155" fmla="*/ 385221 w 473850"/>
                <a:gd name="connsiteY155" fmla="*/ 219133 h 539768"/>
                <a:gd name="connsiteX156" fmla="*/ 379747 w 473850"/>
                <a:gd name="connsiteY156" fmla="*/ 211883 h 539768"/>
                <a:gd name="connsiteX157" fmla="*/ 372496 w 473850"/>
                <a:gd name="connsiteY157" fmla="*/ 206186 h 539768"/>
                <a:gd name="connsiteX158" fmla="*/ 367244 w 473850"/>
                <a:gd name="connsiteY158" fmla="*/ 195459 h 539768"/>
                <a:gd name="connsiteX159" fmla="*/ 363545 w 473850"/>
                <a:gd name="connsiteY159" fmla="*/ 187987 h 539768"/>
                <a:gd name="connsiteX160" fmla="*/ 363545 w 473850"/>
                <a:gd name="connsiteY160" fmla="*/ 180737 h 539768"/>
                <a:gd name="connsiteX161" fmla="*/ 365320 w 473850"/>
                <a:gd name="connsiteY161" fmla="*/ 173486 h 539768"/>
                <a:gd name="connsiteX162" fmla="*/ 368797 w 473850"/>
                <a:gd name="connsiteY162" fmla="*/ 166236 h 539768"/>
                <a:gd name="connsiteX163" fmla="*/ 370795 w 473850"/>
                <a:gd name="connsiteY163" fmla="*/ 158986 h 539768"/>
                <a:gd name="connsiteX164" fmla="*/ 376048 w 473850"/>
                <a:gd name="connsiteY164" fmla="*/ 151736 h 539768"/>
                <a:gd name="connsiteX165" fmla="*/ 381744 w 473850"/>
                <a:gd name="connsiteY165" fmla="*/ 144264 h 539768"/>
                <a:gd name="connsiteX166" fmla="*/ 385221 w 473850"/>
                <a:gd name="connsiteY166" fmla="*/ 137014 h 539768"/>
                <a:gd name="connsiteX167" fmla="*/ 385221 w 473850"/>
                <a:gd name="connsiteY167" fmla="*/ 129763 h 539768"/>
                <a:gd name="connsiteX168" fmla="*/ 383446 w 473850"/>
                <a:gd name="connsiteY168" fmla="*/ 120590 h 539768"/>
                <a:gd name="connsiteX169" fmla="*/ 381670 w 473850"/>
                <a:gd name="connsiteY169" fmla="*/ 113340 h 539768"/>
                <a:gd name="connsiteX170" fmla="*/ 383446 w 473850"/>
                <a:gd name="connsiteY170" fmla="*/ 104388 h 539768"/>
                <a:gd name="connsiteX171" fmla="*/ 385221 w 473850"/>
                <a:gd name="connsiteY171" fmla="*/ 97138 h 539768"/>
                <a:gd name="connsiteX172" fmla="*/ 386997 w 473850"/>
                <a:gd name="connsiteY172" fmla="*/ 89887 h 539768"/>
                <a:gd name="connsiteX173" fmla="*/ 388994 w 473850"/>
                <a:gd name="connsiteY173" fmla="*/ 82415 h 539768"/>
                <a:gd name="connsiteX174" fmla="*/ 390770 w 473850"/>
                <a:gd name="connsiteY174" fmla="*/ 75165 h 539768"/>
                <a:gd name="connsiteX175" fmla="*/ 390770 w 473850"/>
                <a:gd name="connsiteY175" fmla="*/ 65991 h 539768"/>
                <a:gd name="connsiteX176" fmla="*/ 387071 w 473850"/>
                <a:gd name="connsiteY176" fmla="*/ 58741 h 539768"/>
                <a:gd name="connsiteX177" fmla="*/ 381818 w 473850"/>
                <a:gd name="connsiteY177" fmla="*/ 51491 h 539768"/>
                <a:gd name="connsiteX178" fmla="*/ 376121 w 473850"/>
                <a:gd name="connsiteY178" fmla="*/ 44241 h 539768"/>
                <a:gd name="connsiteX179" fmla="*/ 368871 w 473850"/>
                <a:gd name="connsiteY179" fmla="*/ 40542 h 539768"/>
                <a:gd name="connsiteX180" fmla="*/ 363619 w 473850"/>
                <a:gd name="connsiteY180" fmla="*/ 33292 h 539768"/>
                <a:gd name="connsiteX181" fmla="*/ 357922 w 473850"/>
                <a:gd name="connsiteY181" fmla="*/ 26041 h 539768"/>
                <a:gd name="connsiteX182" fmla="*/ 350524 w 473850"/>
                <a:gd name="connsiteY182" fmla="*/ 21529 h 5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473850" h="539768">
                  <a:moveTo>
                    <a:pt x="350524" y="21529"/>
                  </a:moveTo>
                  <a:lnTo>
                    <a:pt x="343274" y="18051"/>
                  </a:lnTo>
                  <a:lnTo>
                    <a:pt x="336024" y="16276"/>
                  </a:lnTo>
                  <a:lnTo>
                    <a:pt x="328551" y="9026"/>
                  </a:lnTo>
                  <a:lnTo>
                    <a:pt x="321301" y="3329"/>
                  </a:lnTo>
                  <a:lnTo>
                    <a:pt x="314051" y="3329"/>
                  </a:lnTo>
                  <a:lnTo>
                    <a:pt x="306801" y="1776"/>
                  </a:lnTo>
                  <a:lnTo>
                    <a:pt x="299551" y="3329"/>
                  </a:lnTo>
                  <a:lnTo>
                    <a:pt x="292079" y="7028"/>
                  </a:lnTo>
                  <a:lnTo>
                    <a:pt x="288601" y="14278"/>
                  </a:lnTo>
                  <a:lnTo>
                    <a:pt x="286604" y="21529"/>
                  </a:lnTo>
                  <a:lnTo>
                    <a:pt x="281351" y="28779"/>
                  </a:lnTo>
                  <a:lnTo>
                    <a:pt x="279354" y="36251"/>
                  </a:lnTo>
                  <a:lnTo>
                    <a:pt x="275655" y="43501"/>
                  </a:lnTo>
                  <a:lnTo>
                    <a:pt x="270402" y="50751"/>
                  </a:lnTo>
                  <a:lnTo>
                    <a:pt x="264706" y="58001"/>
                  </a:lnTo>
                  <a:lnTo>
                    <a:pt x="257455" y="58001"/>
                  </a:lnTo>
                  <a:lnTo>
                    <a:pt x="250205" y="52749"/>
                  </a:lnTo>
                  <a:lnTo>
                    <a:pt x="244952" y="45499"/>
                  </a:lnTo>
                  <a:lnTo>
                    <a:pt x="237480" y="41800"/>
                  </a:lnTo>
                  <a:lnTo>
                    <a:pt x="230230" y="41800"/>
                  </a:lnTo>
                  <a:lnTo>
                    <a:pt x="221278" y="43575"/>
                  </a:lnTo>
                  <a:lnTo>
                    <a:pt x="214028" y="39876"/>
                  </a:lnTo>
                  <a:lnTo>
                    <a:pt x="206778" y="38100"/>
                  </a:lnTo>
                  <a:lnTo>
                    <a:pt x="199528" y="39876"/>
                  </a:lnTo>
                  <a:lnTo>
                    <a:pt x="192278" y="39876"/>
                  </a:lnTo>
                  <a:lnTo>
                    <a:pt x="184806" y="41873"/>
                  </a:lnTo>
                  <a:lnTo>
                    <a:pt x="177555" y="39876"/>
                  </a:lnTo>
                  <a:lnTo>
                    <a:pt x="170305" y="36399"/>
                  </a:lnTo>
                  <a:lnTo>
                    <a:pt x="163055" y="27447"/>
                  </a:lnTo>
                  <a:lnTo>
                    <a:pt x="157358" y="20197"/>
                  </a:lnTo>
                  <a:lnTo>
                    <a:pt x="150108" y="16498"/>
                  </a:lnTo>
                  <a:lnTo>
                    <a:pt x="142858" y="14500"/>
                  </a:lnTo>
                  <a:lnTo>
                    <a:pt x="135608" y="12725"/>
                  </a:lnTo>
                  <a:lnTo>
                    <a:pt x="128358" y="5475"/>
                  </a:lnTo>
                  <a:lnTo>
                    <a:pt x="120886" y="0"/>
                  </a:lnTo>
                  <a:lnTo>
                    <a:pt x="113635" y="0"/>
                  </a:lnTo>
                  <a:lnTo>
                    <a:pt x="106385" y="1997"/>
                  </a:lnTo>
                  <a:lnTo>
                    <a:pt x="99135" y="3551"/>
                  </a:lnTo>
                  <a:lnTo>
                    <a:pt x="95436" y="10801"/>
                  </a:lnTo>
                  <a:lnTo>
                    <a:pt x="95436" y="18273"/>
                  </a:lnTo>
                  <a:lnTo>
                    <a:pt x="95436" y="25524"/>
                  </a:lnTo>
                  <a:lnTo>
                    <a:pt x="95436" y="32774"/>
                  </a:lnTo>
                  <a:lnTo>
                    <a:pt x="90183" y="40024"/>
                  </a:lnTo>
                  <a:lnTo>
                    <a:pt x="82933" y="42021"/>
                  </a:lnTo>
                  <a:lnTo>
                    <a:pt x="75461" y="45721"/>
                  </a:lnTo>
                  <a:lnTo>
                    <a:pt x="69986" y="52971"/>
                  </a:lnTo>
                  <a:lnTo>
                    <a:pt x="69986" y="60221"/>
                  </a:lnTo>
                  <a:lnTo>
                    <a:pt x="71984" y="67471"/>
                  </a:lnTo>
                  <a:lnTo>
                    <a:pt x="71984" y="74721"/>
                  </a:lnTo>
                  <a:lnTo>
                    <a:pt x="66287" y="82193"/>
                  </a:lnTo>
                  <a:lnTo>
                    <a:pt x="60813" y="89444"/>
                  </a:lnTo>
                  <a:lnTo>
                    <a:pt x="60813" y="96694"/>
                  </a:lnTo>
                  <a:lnTo>
                    <a:pt x="62810" y="105645"/>
                  </a:lnTo>
                  <a:lnTo>
                    <a:pt x="62810" y="112896"/>
                  </a:lnTo>
                  <a:lnTo>
                    <a:pt x="59111" y="120146"/>
                  </a:lnTo>
                  <a:lnTo>
                    <a:pt x="55634" y="127396"/>
                  </a:lnTo>
                  <a:lnTo>
                    <a:pt x="48162" y="131095"/>
                  </a:lnTo>
                  <a:lnTo>
                    <a:pt x="38988" y="133093"/>
                  </a:lnTo>
                  <a:lnTo>
                    <a:pt x="31738" y="131095"/>
                  </a:lnTo>
                  <a:lnTo>
                    <a:pt x="22786" y="129320"/>
                  </a:lnTo>
                  <a:lnTo>
                    <a:pt x="15536" y="129320"/>
                  </a:lnTo>
                  <a:lnTo>
                    <a:pt x="8952" y="128876"/>
                  </a:lnTo>
                  <a:lnTo>
                    <a:pt x="3477" y="130873"/>
                  </a:lnTo>
                  <a:lnTo>
                    <a:pt x="1702" y="138123"/>
                  </a:lnTo>
                  <a:lnTo>
                    <a:pt x="3477" y="145374"/>
                  </a:lnTo>
                  <a:lnTo>
                    <a:pt x="3477" y="152624"/>
                  </a:lnTo>
                  <a:lnTo>
                    <a:pt x="3477" y="160096"/>
                  </a:lnTo>
                  <a:lnTo>
                    <a:pt x="3477" y="167346"/>
                  </a:lnTo>
                  <a:lnTo>
                    <a:pt x="0" y="174596"/>
                  </a:lnTo>
                  <a:lnTo>
                    <a:pt x="0" y="181846"/>
                  </a:lnTo>
                  <a:lnTo>
                    <a:pt x="1776" y="190798"/>
                  </a:lnTo>
                  <a:lnTo>
                    <a:pt x="3551" y="198048"/>
                  </a:lnTo>
                  <a:lnTo>
                    <a:pt x="9026" y="207222"/>
                  </a:lnTo>
                  <a:lnTo>
                    <a:pt x="12725" y="214472"/>
                  </a:lnTo>
                  <a:lnTo>
                    <a:pt x="14500" y="221944"/>
                  </a:lnTo>
                  <a:lnTo>
                    <a:pt x="19975" y="229194"/>
                  </a:lnTo>
                  <a:lnTo>
                    <a:pt x="25228" y="236445"/>
                  </a:lnTo>
                  <a:lnTo>
                    <a:pt x="32700" y="243695"/>
                  </a:lnTo>
                  <a:lnTo>
                    <a:pt x="38174" y="250945"/>
                  </a:lnTo>
                  <a:lnTo>
                    <a:pt x="41873" y="258195"/>
                  </a:lnTo>
                  <a:lnTo>
                    <a:pt x="45351" y="265667"/>
                  </a:lnTo>
                  <a:lnTo>
                    <a:pt x="47126" y="272918"/>
                  </a:lnTo>
                  <a:lnTo>
                    <a:pt x="47126" y="280168"/>
                  </a:lnTo>
                  <a:lnTo>
                    <a:pt x="47126" y="287418"/>
                  </a:lnTo>
                  <a:lnTo>
                    <a:pt x="49124" y="294668"/>
                  </a:lnTo>
                  <a:lnTo>
                    <a:pt x="52601" y="302140"/>
                  </a:lnTo>
                  <a:lnTo>
                    <a:pt x="60073" y="305617"/>
                  </a:lnTo>
                  <a:lnTo>
                    <a:pt x="67323" y="303620"/>
                  </a:lnTo>
                  <a:lnTo>
                    <a:pt x="72798" y="296370"/>
                  </a:lnTo>
                  <a:lnTo>
                    <a:pt x="80048" y="292893"/>
                  </a:lnTo>
                  <a:lnTo>
                    <a:pt x="87520" y="298367"/>
                  </a:lnTo>
                  <a:lnTo>
                    <a:pt x="94770" y="305617"/>
                  </a:lnTo>
                  <a:lnTo>
                    <a:pt x="100023" y="312867"/>
                  </a:lnTo>
                  <a:lnTo>
                    <a:pt x="103722" y="320118"/>
                  </a:lnTo>
                  <a:lnTo>
                    <a:pt x="107199" y="327590"/>
                  </a:lnTo>
                  <a:lnTo>
                    <a:pt x="109197" y="334840"/>
                  </a:lnTo>
                  <a:lnTo>
                    <a:pt x="110972" y="342090"/>
                  </a:lnTo>
                  <a:lnTo>
                    <a:pt x="112970" y="349340"/>
                  </a:lnTo>
                  <a:lnTo>
                    <a:pt x="116447" y="356591"/>
                  </a:lnTo>
                  <a:lnTo>
                    <a:pt x="116447" y="364063"/>
                  </a:lnTo>
                  <a:lnTo>
                    <a:pt x="118222" y="371313"/>
                  </a:lnTo>
                  <a:lnTo>
                    <a:pt x="118222" y="378563"/>
                  </a:lnTo>
                  <a:lnTo>
                    <a:pt x="120220" y="387515"/>
                  </a:lnTo>
                  <a:lnTo>
                    <a:pt x="123919" y="394765"/>
                  </a:lnTo>
                  <a:lnTo>
                    <a:pt x="129172" y="402015"/>
                  </a:lnTo>
                  <a:lnTo>
                    <a:pt x="131169" y="411189"/>
                  </a:lnTo>
                  <a:lnTo>
                    <a:pt x="132723" y="418439"/>
                  </a:lnTo>
                  <a:lnTo>
                    <a:pt x="138419" y="427391"/>
                  </a:lnTo>
                  <a:lnTo>
                    <a:pt x="145669" y="434863"/>
                  </a:lnTo>
                  <a:lnTo>
                    <a:pt x="149369" y="442113"/>
                  </a:lnTo>
                  <a:lnTo>
                    <a:pt x="156619" y="447588"/>
                  </a:lnTo>
                  <a:lnTo>
                    <a:pt x="163869" y="454838"/>
                  </a:lnTo>
                  <a:lnTo>
                    <a:pt x="163203" y="459647"/>
                  </a:lnTo>
                  <a:lnTo>
                    <a:pt x="177629" y="459647"/>
                  </a:lnTo>
                  <a:lnTo>
                    <a:pt x="203005" y="472593"/>
                  </a:lnTo>
                  <a:lnTo>
                    <a:pt x="205002" y="488795"/>
                  </a:lnTo>
                  <a:lnTo>
                    <a:pt x="195829" y="497969"/>
                  </a:lnTo>
                  <a:lnTo>
                    <a:pt x="188579" y="505219"/>
                  </a:lnTo>
                  <a:lnTo>
                    <a:pt x="186803" y="512691"/>
                  </a:lnTo>
                  <a:lnTo>
                    <a:pt x="201451" y="517944"/>
                  </a:lnTo>
                  <a:lnTo>
                    <a:pt x="208702" y="510694"/>
                  </a:lnTo>
                  <a:lnTo>
                    <a:pt x="224903" y="505219"/>
                  </a:lnTo>
                  <a:lnTo>
                    <a:pt x="252277" y="506995"/>
                  </a:lnTo>
                  <a:lnTo>
                    <a:pt x="255976" y="514245"/>
                  </a:lnTo>
                  <a:lnTo>
                    <a:pt x="257529" y="521495"/>
                  </a:lnTo>
                  <a:lnTo>
                    <a:pt x="261228" y="523493"/>
                  </a:lnTo>
                  <a:lnTo>
                    <a:pt x="266703" y="525268"/>
                  </a:lnTo>
                  <a:lnTo>
                    <a:pt x="272178" y="521569"/>
                  </a:lnTo>
                  <a:lnTo>
                    <a:pt x="277652" y="523567"/>
                  </a:lnTo>
                  <a:lnTo>
                    <a:pt x="279428" y="539769"/>
                  </a:lnTo>
                  <a:lnTo>
                    <a:pt x="288601" y="520089"/>
                  </a:lnTo>
                  <a:lnTo>
                    <a:pt x="292301" y="467341"/>
                  </a:lnTo>
                  <a:lnTo>
                    <a:pt x="295778" y="425541"/>
                  </a:lnTo>
                  <a:lnTo>
                    <a:pt x="311980" y="403865"/>
                  </a:lnTo>
                  <a:lnTo>
                    <a:pt x="333878" y="392915"/>
                  </a:lnTo>
                  <a:lnTo>
                    <a:pt x="332103" y="387441"/>
                  </a:lnTo>
                  <a:lnTo>
                    <a:pt x="326628" y="376492"/>
                  </a:lnTo>
                  <a:lnTo>
                    <a:pt x="333878" y="345641"/>
                  </a:lnTo>
                  <a:lnTo>
                    <a:pt x="384703" y="298589"/>
                  </a:lnTo>
                  <a:lnTo>
                    <a:pt x="437452" y="303842"/>
                  </a:lnTo>
                  <a:lnTo>
                    <a:pt x="471853" y="292893"/>
                  </a:lnTo>
                  <a:lnTo>
                    <a:pt x="473851" y="242067"/>
                  </a:lnTo>
                  <a:lnTo>
                    <a:pt x="455651" y="220391"/>
                  </a:lnTo>
                  <a:lnTo>
                    <a:pt x="447292" y="219059"/>
                  </a:lnTo>
                  <a:lnTo>
                    <a:pt x="447292" y="226309"/>
                  </a:lnTo>
                  <a:lnTo>
                    <a:pt x="443592" y="233559"/>
                  </a:lnTo>
                  <a:lnTo>
                    <a:pt x="439893" y="241031"/>
                  </a:lnTo>
                  <a:lnTo>
                    <a:pt x="432643" y="246284"/>
                  </a:lnTo>
                  <a:lnTo>
                    <a:pt x="425393" y="246284"/>
                  </a:lnTo>
                  <a:lnTo>
                    <a:pt x="416219" y="242585"/>
                  </a:lnTo>
                  <a:lnTo>
                    <a:pt x="408969" y="239108"/>
                  </a:lnTo>
                  <a:lnTo>
                    <a:pt x="401719" y="237332"/>
                  </a:lnTo>
                  <a:lnTo>
                    <a:pt x="394247" y="233633"/>
                  </a:lnTo>
                  <a:lnTo>
                    <a:pt x="386997" y="226383"/>
                  </a:lnTo>
                  <a:lnTo>
                    <a:pt x="385221" y="219133"/>
                  </a:lnTo>
                  <a:lnTo>
                    <a:pt x="379747" y="211883"/>
                  </a:lnTo>
                  <a:lnTo>
                    <a:pt x="372496" y="206186"/>
                  </a:lnTo>
                  <a:lnTo>
                    <a:pt x="367244" y="195459"/>
                  </a:lnTo>
                  <a:lnTo>
                    <a:pt x="363545" y="187987"/>
                  </a:lnTo>
                  <a:lnTo>
                    <a:pt x="363545" y="180737"/>
                  </a:lnTo>
                  <a:lnTo>
                    <a:pt x="365320" y="173486"/>
                  </a:lnTo>
                  <a:lnTo>
                    <a:pt x="368797" y="166236"/>
                  </a:lnTo>
                  <a:lnTo>
                    <a:pt x="370795" y="158986"/>
                  </a:lnTo>
                  <a:lnTo>
                    <a:pt x="376048" y="151736"/>
                  </a:lnTo>
                  <a:lnTo>
                    <a:pt x="381744" y="144264"/>
                  </a:lnTo>
                  <a:lnTo>
                    <a:pt x="385221" y="137014"/>
                  </a:lnTo>
                  <a:lnTo>
                    <a:pt x="385221" y="129763"/>
                  </a:lnTo>
                  <a:lnTo>
                    <a:pt x="383446" y="120590"/>
                  </a:lnTo>
                  <a:lnTo>
                    <a:pt x="381670" y="113340"/>
                  </a:lnTo>
                  <a:lnTo>
                    <a:pt x="383446" y="104388"/>
                  </a:lnTo>
                  <a:lnTo>
                    <a:pt x="385221" y="97138"/>
                  </a:lnTo>
                  <a:lnTo>
                    <a:pt x="386997" y="89887"/>
                  </a:lnTo>
                  <a:lnTo>
                    <a:pt x="388994" y="82415"/>
                  </a:lnTo>
                  <a:lnTo>
                    <a:pt x="390770" y="75165"/>
                  </a:lnTo>
                  <a:lnTo>
                    <a:pt x="390770" y="65991"/>
                  </a:lnTo>
                  <a:lnTo>
                    <a:pt x="387071" y="58741"/>
                  </a:lnTo>
                  <a:lnTo>
                    <a:pt x="381818" y="51491"/>
                  </a:lnTo>
                  <a:lnTo>
                    <a:pt x="376121" y="44241"/>
                  </a:lnTo>
                  <a:lnTo>
                    <a:pt x="368871" y="40542"/>
                  </a:lnTo>
                  <a:lnTo>
                    <a:pt x="363619" y="33292"/>
                  </a:lnTo>
                  <a:lnTo>
                    <a:pt x="357922" y="26041"/>
                  </a:lnTo>
                  <a:lnTo>
                    <a:pt x="350524" y="21529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85FB90D-9E7B-465C-A2BB-E0F111EBFCF4}"/>
                </a:ext>
              </a:extLst>
            </p:cNvPr>
            <p:cNvSpPr/>
            <p:nvPr/>
          </p:nvSpPr>
          <p:spPr>
            <a:xfrm>
              <a:off x="1190543" y="3991378"/>
              <a:ext cx="178221" cy="287713"/>
            </a:xfrm>
            <a:custGeom>
              <a:avLst/>
              <a:gdLst>
                <a:gd name="connsiteX0" fmla="*/ 174892 w 178221"/>
                <a:gd name="connsiteY0" fmla="*/ 216840 h 287713"/>
                <a:gd name="connsiteX1" fmla="*/ 165718 w 178221"/>
                <a:gd name="connsiteY1" fmla="*/ 214842 h 287713"/>
                <a:gd name="connsiteX2" fmla="*/ 158468 w 178221"/>
                <a:gd name="connsiteY2" fmla="*/ 211365 h 287713"/>
                <a:gd name="connsiteX3" fmla="*/ 153216 w 178221"/>
                <a:gd name="connsiteY3" fmla="*/ 203893 h 287713"/>
                <a:gd name="connsiteX4" fmla="*/ 145743 w 178221"/>
                <a:gd name="connsiteY4" fmla="*/ 203893 h 287713"/>
                <a:gd name="connsiteX5" fmla="*/ 143746 w 178221"/>
                <a:gd name="connsiteY5" fmla="*/ 211365 h 287713"/>
                <a:gd name="connsiteX6" fmla="*/ 143746 w 178221"/>
                <a:gd name="connsiteY6" fmla="*/ 218615 h 287713"/>
                <a:gd name="connsiteX7" fmla="*/ 151218 w 178221"/>
                <a:gd name="connsiteY7" fmla="*/ 225865 h 287713"/>
                <a:gd name="connsiteX8" fmla="*/ 154695 w 178221"/>
                <a:gd name="connsiteY8" fmla="*/ 233115 h 287713"/>
                <a:gd name="connsiteX9" fmla="*/ 156693 w 178221"/>
                <a:gd name="connsiteY9" fmla="*/ 240366 h 287713"/>
                <a:gd name="connsiteX10" fmla="*/ 151218 w 178221"/>
                <a:gd name="connsiteY10" fmla="*/ 247838 h 287713"/>
                <a:gd name="connsiteX11" fmla="*/ 143746 w 178221"/>
                <a:gd name="connsiteY11" fmla="*/ 253312 h 287713"/>
                <a:gd name="connsiteX12" fmla="*/ 142192 w 178221"/>
                <a:gd name="connsiteY12" fmla="*/ 262264 h 287713"/>
                <a:gd name="connsiteX13" fmla="*/ 142192 w 178221"/>
                <a:gd name="connsiteY13" fmla="*/ 269514 h 287713"/>
                <a:gd name="connsiteX14" fmla="*/ 143746 w 178221"/>
                <a:gd name="connsiteY14" fmla="*/ 276764 h 287713"/>
                <a:gd name="connsiteX15" fmla="*/ 142192 w 178221"/>
                <a:gd name="connsiteY15" fmla="*/ 284015 h 287713"/>
                <a:gd name="connsiteX16" fmla="*/ 134942 w 178221"/>
                <a:gd name="connsiteY16" fmla="*/ 287714 h 287713"/>
                <a:gd name="connsiteX17" fmla="*/ 127470 w 178221"/>
                <a:gd name="connsiteY17" fmla="*/ 287714 h 287713"/>
                <a:gd name="connsiteX18" fmla="*/ 121995 w 178221"/>
                <a:gd name="connsiteY18" fmla="*/ 280464 h 287713"/>
                <a:gd name="connsiteX19" fmla="*/ 121995 w 178221"/>
                <a:gd name="connsiteY19" fmla="*/ 273213 h 287713"/>
                <a:gd name="connsiteX20" fmla="*/ 121995 w 178221"/>
                <a:gd name="connsiteY20" fmla="*/ 265741 h 287713"/>
                <a:gd name="connsiteX21" fmla="*/ 121995 w 178221"/>
                <a:gd name="connsiteY21" fmla="*/ 258491 h 287713"/>
                <a:gd name="connsiteX22" fmla="*/ 118296 w 178221"/>
                <a:gd name="connsiteY22" fmla="*/ 251241 h 287713"/>
                <a:gd name="connsiteX23" fmla="*/ 111046 w 178221"/>
                <a:gd name="connsiteY23" fmla="*/ 245988 h 287713"/>
                <a:gd name="connsiteX24" fmla="*/ 103796 w 178221"/>
                <a:gd name="connsiteY24" fmla="*/ 240292 h 287713"/>
                <a:gd name="connsiteX25" fmla="*/ 96546 w 178221"/>
                <a:gd name="connsiteY25" fmla="*/ 235039 h 287713"/>
                <a:gd name="connsiteX26" fmla="*/ 89296 w 178221"/>
                <a:gd name="connsiteY26" fmla="*/ 235039 h 287713"/>
                <a:gd name="connsiteX27" fmla="*/ 81823 w 178221"/>
                <a:gd name="connsiteY27" fmla="*/ 238738 h 287713"/>
                <a:gd name="connsiteX28" fmla="*/ 76571 w 178221"/>
                <a:gd name="connsiteY28" fmla="*/ 245988 h 287713"/>
                <a:gd name="connsiteX29" fmla="*/ 72872 w 178221"/>
                <a:gd name="connsiteY29" fmla="*/ 253238 h 287713"/>
                <a:gd name="connsiteX30" fmla="*/ 65621 w 178221"/>
                <a:gd name="connsiteY30" fmla="*/ 256937 h 287713"/>
                <a:gd name="connsiteX31" fmla="*/ 58371 w 178221"/>
                <a:gd name="connsiteY31" fmla="*/ 258491 h 287713"/>
                <a:gd name="connsiteX32" fmla="*/ 51121 w 178221"/>
                <a:gd name="connsiteY32" fmla="*/ 260489 h 287713"/>
                <a:gd name="connsiteX33" fmla="*/ 45425 w 178221"/>
                <a:gd name="connsiteY33" fmla="*/ 267739 h 287713"/>
                <a:gd name="connsiteX34" fmla="*/ 41947 w 178221"/>
                <a:gd name="connsiteY34" fmla="*/ 274989 h 287713"/>
                <a:gd name="connsiteX35" fmla="*/ 34697 w 178221"/>
                <a:gd name="connsiteY35" fmla="*/ 276764 h 287713"/>
                <a:gd name="connsiteX36" fmla="*/ 27225 w 178221"/>
                <a:gd name="connsiteY36" fmla="*/ 273287 h 287713"/>
                <a:gd name="connsiteX37" fmla="*/ 19975 w 178221"/>
                <a:gd name="connsiteY37" fmla="*/ 273287 h 287713"/>
                <a:gd name="connsiteX38" fmla="*/ 16498 w 178221"/>
                <a:gd name="connsiteY38" fmla="*/ 264336 h 287713"/>
                <a:gd name="connsiteX39" fmla="*/ 19975 w 178221"/>
                <a:gd name="connsiteY39" fmla="*/ 257085 h 287713"/>
                <a:gd name="connsiteX40" fmla="*/ 25672 w 178221"/>
                <a:gd name="connsiteY40" fmla="*/ 249613 h 287713"/>
                <a:gd name="connsiteX41" fmla="*/ 30924 w 178221"/>
                <a:gd name="connsiteY41" fmla="*/ 242363 h 287713"/>
                <a:gd name="connsiteX42" fmla="*/ 38174 w 178221"/>
                <a:gd name="connsiteY42" fmla="*/ 235113 h 287713"/>
                <a:gd name="connsiteX43" fmla="*/ 41873 w 178221"/>
                <a:gd name="connsiteY43" fmla="*/ 227863 h 287713"/>
                <a:gd name="connsiteX44" fmla="*/ 43871 w 178221"/>
                <a:gd name="connsiteY44" fmla="*/ 220613 h 287713"/>
                <a:gd name="connsiteX45" fmla="*/ 45425 w 178221"/>
                <a:gd name="connsiteY45" fmla="*/ 211439 h 287713"/>
                <a:gd name="connsiteX46" fmla="*/ 45425 w 178221"/>
                <a:gd name="connsiteY46" fmla="*/ 203967 h 287713"/>
                <a:gd name="connsiteX47" fmla="*/ 47422 w 178221"/>
                <a:gd name="connsiteY47" fmla="*/ 196717 h 287713"/>
                <a:gd name="connsiteX48" fmla="*/ 49198 w 178221"/>
                <a:gd name="connsiteY48" fmla="*/ 189466 h 287713"/>
                <a:gd name="connsiteX49" fmla="*/ 47422 w 178221"/>
                <a:gd name="connsiteY49" fmla="*/ 182216 h 287713"/>
                <a:gd name="connsiteX50" fmla="*/ 41947 w 178221"/>
                <a:gd name="connsiteY50" fmla="*/ 174966 h 287713"/>
                <a:gd name="connsiteX51" fmla="*/ 34697 w 178221"/>
                <a:gd name="connsiteY51" fmla="*/ 171267 h 287713"/>
                <a:gd name="connsiteX52" fmla="*/ 27225 w 178221"/>
                <a:gd name="connsiteY52" fmla="*/ 162315 h 287713"/>
                <a:gd name="connsiteX53" fmla="*/ 21972 w 178221"/>
                <a:gd name="connsiteY53" fmla="*/ 155065 h 287713"/>
                <a:gd name="connsiteX54" fmla="*/ 19975 w 178221"/>
                <a:gd name="connsiteY54" fmla="*/ 147815 h 287713"/>
                <a:gd name="connsiteX55" fmla="*/ 16498 w 178221"/>
                <a:gd name="connsiteY55" fmla="*/ 138641 h 287713"/>
                <a:gd name="connsiteX56" fmla="*/ 12799 w 178221"/>
                <a:gd name="connsiteY56" fmla="*/ 131391 h 287713"/>
                <a:gd name="connsiteX57" fmla="*/ 11023 w 178221"/>
                <a:gd name="connsiteY57" fmla="*/ 123919 h 287713"/>
                <a:gd name="connsiteX58" fmla="*/ 7546 w 178221"/>
                <a:gd name="connsiteY58" fmla="*/ 116669 h 287713"/>
                <a:gd name="connsiteX59" fmla="*/ 5549 w 178221"/>
                <a:gd name="connsiteY59" fmla="*/ 109418 h 287713"/>
                <a:gd name="connsiteX60" fmla="*/ 5549 w 178221"/>
                <a:gd name="connsiteY60" fmla="*/ 102168 h 287713"/>
                <a:gd name="connsiteX61" fmla="*/ 5549 w 178221"/>
                <a:gd name="connsiteY61" fmla="*/ 94918 h 287713"/>
                <a:gd name="connsiteX62" fmla="*/ 5549 w 178221"/>
                <a:gd name="connsiteY62" fmla="*/ 87668 h 287713"/>
                <a:gd name="connsiteX63" fmla="*/ 3773 w 178221"/>
                <a:gd name="connsiteY63" fmla="*/ 80196 h 287713"/>
                <a:gd name="connsiteX64" fmla="*/ 1776 w 178221"/>
                <a:gd name="connsiteY64" fmla="*/ 72946 h 287713"/>
                <a:gd name="connsiteX65" fmla="*/ 0 w 178221"/>
                <a:gd name="connsiteY65" fmla="*/ 65695 h 287713"/>
                <a:gd name="connsiteX66" fmla="*/ 7472 w 178221"/>
                <a:gd name="connsiteY66" fmla="*/ 63920 h 287713"/>
                <a:gd name="connsiteX67" fmla="*/ 14722 w 178221"/>
                <a:gd name="connsiteY67" fmla="*/ 60443 h 287713"/>
                <a:gd name="connsiteX68" fmla="*/ 12725 w 178221"/>
                <a:gd name="connsiteY68" fmla="*/ 53193 h 287713"/>
                <a:gd name="connsiteX69" fmla="*/ 22342 w 178221"/>
                <a:gd name="connsiteY69" fmla="*/ 46386 h 287713"/>
                <a:gd name="connsiteX70" fmla="*/ 28039 w 178221"/>
                <a:gd name="connsiteY70" fmla="*/ 53637 h 287713"/>
                <a:gd name="connsiteX71" fmla="*/ 31516 w 178221"/>
                <a:gd name="connsiteY71" fmla="*/ 46386 h 287713"/>
                <a:gd name="connsiteX72" fmla="*/ 31516 w 178221"/>
                <a:gd name="connsiteY72" fmla="*/ 38914 h 287713"/>
                <a:gd name="connsiteX73" fmla="*/ 29519 w 178221"/>
                <a:gd name="connsiteY73" fmla="*/ 31664 h 287713"/>
                <a:gd name="connsiteX74" fmla="*/ 29519 w 178221"/>
                <a:gd name="connsiteY74" fmla="*/ 24414 h 287713"/>
                <a:gd name="connsiteX75" fmla="*/ 29519 w 178221"/>
                <a:gd name="connsiteY75" fmla="*/ 17164 h 287713"/>
                <a:gd name="connsiteX76" fmla="*/ 31516 w 178221"/>
                <a:gd name="connsiteY76" fmla="*/ 9913 h 287713"/>
                <a:gd name="connsiteX77" fmla="*/ 36991 w 178221"/>
                <a:gd name="connsiteY77" fmla="*/ 2441 h 287713"/>
                <a:gd name="connsiteX78" fmla="*/ 41799 w 178221"/>
                <a:gd name="connsiteY78" fmla="*/ 0 h 287713"/>
                <a:gd name="connsiteX79" fmla="*/ 56226 w 178221"/>
                <a:gd name="connsiteY79" fmla="*/ 0 h 287713"/>
                <a:gd name="connsiteX80" fmla="*/ 81601 w 178221"/>
                <a:gd name="connsiteY80" fmla="*/ 12947 h 287713"/>
                <a:gd name="connsiteX81" fmla="*/ 83599 w 178221"/>
                <a:gd name="connsiteY81" fmla="*/ 29149 h 287713"/>
                <a:gd name="connsiteX82" fmla="*/ 74425 w 178221"/>
                <a:gd name="connsiteY82" fmla="*/ 38322 h 287713"/>
                <a:gd name="connsiteX83" fmla="*/ 67175 w 178221"/>
                <a:gd name="connsiteY83" fmla="*/ 45572 h 287713"/>
                <a:gd name="connsiteX84" fmla="*/ 65400 w 178221"/>
                <a:gd name="connsiteY84" fmla="*/ 53045 h 287713"/>
                <a:gd name="connsiteX85" fmla="*/ 80048 w 178221"/>
                <a:gd name="connsiteY85" fmla="*/ 58297 h 287713"/>
                <a:gd name="connsiteX86" fmla="*/ 87298 w 178221"/>
                <a:gd name="connsiteY86" fmla="*/ 51047 h 287713"/>
                <a:gd name="connsiteX87" fmla="*/ 103500 w 178221"/>
                <a:gd name="connsiteY87" fmla="*/ 45572 h 287713"/>
                <a:gd name="connsiteX88" fmla="*/ 130873 w 178221"/>
                <a:gd name="connsiteY88" fmla="*/ 47348 h 287713"/>
                <a:gd name="connsiteX89" fmla="*/ 134572 w 178221"/>
                <a:gd name="connsiteY89" fmla="*/ 54598 h 287713"/>
                <a:gd name="connsiteX90" fmla="*/ 136126 w 178221"/>
                <a:gd name="connsiteY90" fmla="*/ 61848 h 287713"/>
                <a:gd name="connsiteX91" fmla="*/ 139825 w 178221"/>
                <a:gd name="connsiteY91" fmla="*/ 63846 h 287713"/>
                <a:gd name="connsiteX92" fmla="*/ 145299 w 178221"/>
                <a:gd name="connsiteY92" fmla="*/ 65621 h 287713"/>
                <a:gd name="connsiteX93" fmla="*/ 150774 w 178221"/>
                <a:gd name="connsiteY93" fmla="*/ 61922 h 287713"/>
                <a:gd name="connsiteX94" fmla="*/ 156249 w 178221"/>
                <a:gd name="connsiteY94" fmla="*/ 63920 h 287713"/>
                <a:gd name="connsiteX95" fmla="*/ 158024 w 178221"/>
                <a:gd name="connsiteY95" fmla="*/ 80122 h 287713"/>
                <a:gd name="connsiteX96" fmla="*/ 156249 w 178221"/>
                <a:gd name="connsiteY96" fmla="*/ 89296 h 287713"/>
                <a:gd name="connsiteX97" fmla="*/ 147075 w 178221"/>
                <a:gd name="connsiteY97" fmla="*/ 114893 h 287713"/>
                <a:gd name="connsiteX98" fmla="*/ 163499 w 178221"/>
                <a:gd name="connsiteY98" fmla="*/ 141822 h 287713"/>
                <a:gd name="connsiteX99" fmla="*/ 165274 w 178221"/>
                <a:gd name="connsiteY99" fmla="*/ 149294 h 287713"/>
                <a:gd name="connsiteX100" fmla="*/ 160022 w 178221"/>
                <a:gd name="connsiteY100" fmla="*/ 178221 h 287713"/>
                <a:gd name="connsiteX101" fmla="*/ 178221 w 178221"/>
                <a:gd name="connsiteY101" fmla="*/ 198344 h 287713"/>
                <a:gd name="connsiteX102" fmla="*/ 176224 w 178221"/>
                <a:gd name="connsiteY102" fmla="*/ 216544 h 287713"/>
                <a:gd name="connsiteX103" fmla="*/ 174892 w 178221"/>
                <a:gd name="connsiteY103" fmla="*/ 216544 h 28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78221" h="287713">
                  <a:moveTo>
                    <a:pt x="174892" y="216840"/>
                  </a:moveTo>
                  <a:lnTo>
                    <a:pt x="165718" y="214842"/>
                  </a:lnTo>
                  <a:lnTo>
                    <a:pt x="158468" y="211365"/>
                  </a:lnTo>
                  <a:lnTo>
                    <a:pt x="153216" y="203893"/>
                  </a:lnTo>
                  <a:lnTo>
                    <a:pt x="145743" y="203893"/>
                  </a:lnTo>
                  <a:lnTo>
                    <a:pt x="143746" y="211365"/>
                  </a:lnTo>
                  <a:lnTo>
                    <a:pt x="143746" y="218615"/>
                  </a:lnTo>
                  <a:lnTo>
                    <a:pt x="151218" y="225865"/>
                  </a:lnTo>
                  <a:lnTo>
                    <a:pt x="154695" y="233115"/>
                  </a:lnTo>
                  <a:lnTo>
                    <a:pt x="156693" y="240366"/>
                  </a:lnTo>
                  <a:lnTo>
                    <a:pt x="151218" y="247838"/>
                  </a:lnTo>
                  <a:lnTo>
                    <a:pt x="143746" y="253312"/>
                  </a:lnTo>
                  <a:lnTo>
                    <a:pt x="142192" y="262264"/>
                  </a:lnTo>
                  <a:lnTo>
                    <a:pt x="142192" y="269514"/>
                  </a:lnTo>
                  <a:lnTo>
                    <a:pt x="143746" y="276764"/>
                  </a:lnTo>
                  <a:lnTo>
                    <a:pt x="142192" y="284015"/>
                  </a:lnTo>
                  <a:lnTo>
                    <a:pt x="134942" y="287714"/>
                  </a:lnTo>
                  <a:lnTo>
                    <a:pt x="127470" y="287714"/>
                  </a:lnTo>
                  <a:lnTo>
                    <a:pt x="121995" y="280464"/>
                  </a:lnTo>
                  <a:lnTo>
                    <a:pt x="121995" y="273213"/>
                  </a:lnTo>
                  <a:lnTo>
                    <a:pt x="121995" y="265741"/>
                  </a:lnTo>
                  <a:lnTo>
                    <a:pt x="121995" y="258491"/>
                  </a:lnTo>
                  <a:lnTo>
                    <a:pt x="118296" y="251241"/>
                  </a:lnTo>
                  <a:lnTo>
                    <a:pt x="111046" y="245988"/>
                  </a:lnTo>
                  <a:lnTo>
                    <a:pt x="103796" y="240292"/>
                  </a:lnTo>
                  <a:lnTo>
                    <a:pt x="96546" y="235039"/>
                  </a:lnTo>
                  <a:lnTo>
                    <a:pt x="89296" y="235039"/>
                  </a:lnTo>
                  <a:lnTo>
                    <a:pt x="81823" y="238738"/>
                  </a:lnTo>
                  <a:lnTo>
                    <a:pt x="76571" y="245988"/>
                  </a:lnTo>
                  <a:lnTo>
                    <a:pt x="72872" y="253238"/>
                  </a:lnTo>
                  <a:lnTo>
                    <a:pt x="65621" y="256937"/>
                  </a:lnTo>
                  <a:lnTo>
                    <a:pt x="58371" y="258491"/>
                  </a:lnTo>
                  <a:lnTo>
                    <a:pt x="51121" y="260489"/>
                  </a:lnTo>
                  <a:lnTo>
                    <a:pt x="45425" y="267739"/>
                  </a:lnTo>
                  <a:lnTo>
                    <a:pt x="41947" y="274989"/>
                  </a:lnTo>
                  <a:lnTo>
                    <a:pt x="34697" y="276764"/>
                  </a:lnTo>
                  <a:lnTo>
                    <a:pt x="27225" y="273287"/>
                  </a:lnTo>
                  <a:lnTo>
                    <a:pt x="19975" y="273287"/>
                  </a:lnTo>
                  <a:lnTo>
                    <a:pt x="16498" y="264336"/>
                  </a:lnTo>
                  <a:lnTo>
                    <a:pt x="19975" y="257085"/>
                  </a:lnTo>
                  <a:lnTo>
                    <a:pt x="25672" y="249613"/>
                  </a:lnTo>
                  <a:lnTo>
                    <a:pt x="30924" y="242363"/>
                  </a:lnTo>
                  <a:lnTo>
                    <a:pt x="38174" y="235113"/>
                  </a:lnTo>
                  <a:lnTo>
                    <a:pt x="41873" y="227863"/>
                  </a:lnTo>
                  <a:lnTo>
                    <a:pt x="43871" y="220613"/>
                  </a:lnTo>
                  <a:lnTo>
                    <a:pt x="45425" y="211439"/>
                  </a:lnTo>
                  <a:lnTo>
                    <a:pt x="45425" y="203967"/>
                  </a:lnTo>
                  <a:lnTo>
                    <a:pt x="47422" y="196717"/>
                  </a:lnTo>
                  <a:lnTo>
                    <a:pt x="49198" y="189466"/>
                  </a:lnTo>
                  <a:lnTo>
                    <a:pt x="47422" y="182216"/>
                  </a:lnTo>
                  <a:lnTo>
                    <a:pt x="41947" y="174966"/>
                  </a:lnTo>
                  <a:lnTo>
                    <a:pt x="34697" y="171267"/>
                  </a:lnTo>
                  <a:lnTo>
                    <a:pt x="27225" y="162315"/>
                  </a:lnTo>
                  <a:lnTo>
                    <a:pt x="21972" y="155065"/>
                  </a:lnTo>
                  <a:lnTo>
                    <a:pt x="19975" y="147815"/>
                  </a:lnTo>
                  <a:lnTo>
                    <a:pt x="16498" y="138641"/>
                  </a:lnTo>
                  <a:lnTo>
                    <a:pt x="12799" y="131391"/>
                  </a:lnTo>
                  <a:lnTo>
                    <a:pt x="11023" y="123919"/>
                  </a:lnTo>
                  <a:lnTo>
                    <a:pt x="7546" y="116669"/>
                  </a:lnTo>
                  <a:lnTo>
                    <a:pt x="5549" y="109418"/>
                  </a:lnTo>
                  <a:lnTo>
                    <a:pt x="5549" y="102168"/>
                  </a:lnTo>
                  <a:lnTo>
                    <a:pt x="5549" y="94918"/>
                  </a:lnTo>
                  <a:lnTo>
                    <a:pt x="5549" y="87668"/>
                  </a:lnTo>
                  <a:lnTo>
                    <a:pt x="3773" y="80196"/>
                  </a:lnTo>
                  <a:lnTo>
                    <a:pt x="1776" y="72946"/>
                  </a:lnTo>
                  <a:lnTo>
                    <a:pt x="0" y="65695"/>
                  </a:lnTo>
                  <a:lnTo>
                    <a:pt x="7472" y="63920"/>
                  </a:lnTo>
                  <a:lnTo>
                    <a:pt x="14722" y="60443"/>
                  </a:lnTo>
                  <a:lnTo>
                    <a:pt x="12725" y="53193"/>
                  </a:lnTo>
                  <a:lnTo>
                    <a:pt x="22342" y="46386"/>
                  </a:lnTo>
                  <a:lnTo>
                    <a:pt x="28039" y="53637"/>
                  </a:lnTo>
                  <a:lnTo>
                    <a:pt x="31516" y="46386"/>
                  </a:lnTo>
                  <a:lnTo>
                    <a:pt x="31516" y="38914"/>
                  </a:lnTo>
                  <a:lnTo>
                    <a:pt x="29519" y="31664"/>
                  </a:lnTo>
                  <a:lnTo>
                    <a:pt x="29519" y="24414"/>
                  </a:lnTo>
                  <a:lnTo>
                    <a:pt x="29519" y="17164"/>
                  </a:lnTo>
                  <a:lnTo>
                    <a:pt x="31516" y="9913"/>
                  </a:lnTo>
                  <a:lnTo>
                    <a:pt x="36991" y="2441"/>
                  </a:lnTo>
                  <a:lnTo>
                    <a:pt x="41799" y="0"/>
                  </a:lnTo>
                  <a:lnTo>
                    <a:pt x="56226" y="0"/>
                  </a:lnTo>
                  <a:lnTo>
                    <a:pt x="81601" y="12947"/>
                  </a:lnTo>
                  <a:lnTo>
                    <a:pt x="83599" y="29149"/>
                  </a:lnTo>
                  <a:lnTo>
                    <a:pt x="74425" y="38322"/>
                  </a:lnTo>
                  <a:lnTo>
                    <a:pt x="67175" y="45572"/>
                  </a:lnTo>
                  <a:lnTo>
                    <a:pt x="65400" y="53045"/>
                  </a:lnTo>
                  <a:lnTo>
                    <a:pt x="80048" y="58297"/>
                  </a:lnTo>
                  <a:lnTo>
                    <a:pt x="87298" y="51047"/>
                  </a:lnTo>
                  <a:lnTo>
                    <a:pt x="103500" y="45572"/>
                  </a:lnTo>
                  <a:lnTo>
                    <a:pt x="130873" y="47348"/>
                  </a:lnTo>
                  <a:lnTo>
                    <a:pt x="134572" y="54598"/>
                  </a:lnTo>
                  <a:lnTo>
                    <a:pt x="136126" y="61848"/>
                  </a:lnTo>
                  <a:lnTo>
                    <a:pt x="139825" y="63846"/>
                  </a:lnTo>
                  <a:lnTo>
                    <a:pt x="145299" y="65621"/>
                  </a:lnTo>
                  <a:lnTo>
                    <a:pt x="150774" y="61922"/>
                  </a:lnTo>
                  <a:lnTo>
                    <a:pt x="156249" y="63920"/>
                  </a:lnTo>
                  <a:lnTo>
                    <a:pt x="158024" y="80122"/>
                  </a:lnTo>
                  <a:lnTo>
                    <a:pt x="156249" y="89296"/>
                  </a:lnTo>
                  <a:lnTo>
                    <a:pt x="147075" y="114893"/>
                  </a:lnTo>
                  <a:lnTo>
                    <a:pt x="163499" y="141822"/>
                  </a:lnTo>
                  <a:lnTo>
                    <a:pt x="165274" y="149294"/>
                  </a:lnTo>
                  <a:lnTo>
                    <a:pt x="160022" y="178221"/>
                  </a:lnTo>
                  <a:lnTo>
                    <a:pt x="178221" y="198344"/>
                  </a:lnTo>
                  <a:lnTo>
                    <a:pt x="176224" y="216544"/>
                  </a:lnTo>
                  <a:lnTo>
                    <a:pt x="174892" y="216544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12C92C1-06C6-4F0F-BDBA-B9BBD54C0AF8}"/>
                </a:ext>
              </a:extLst>
            </p:cNvPr>
            <p:cNvSpPr/>
            <p:nvPr/>
          </p:nvSpPr>
          <p:spPr>
            <a:xfrm>
              <a:off x="1180704" y="4013054"/>
              <a:ext cx="455429" cy="474960"/>
            </a:xfrm>
            <a:custGeom>
              <a:avLst/>
              <a:gdLst>
                <a:gd name="connsiteX0" fmla="*/ 455429 w 455429"/>
                <a:gd name="connsiteY0" fmla="*/ 127914 h 474960"/>
                <a:gd name="connsiteX1" fmla="*/ 448179 w 455429"/>
                <a:gd name="connsiteY1" fmla="*/ 120442 h 474960"/>
                <a:gd name="connsiteX2" fmla="*/ 444480 w 455429"/>
                <a:gd name="connsiteY2" fmla="*/ 113192 h 474960"/>
                <a:gd name="connsiteX3" fmla="*/ 437230 w 455429"/>
                <a:gd name="connsiteY3" fmla="*/ 107939 h 474960"/>
                <a:gd name="connsiteX4" fmla="*/ 429980 w 455429"/>
                <a:gd name="connsiteY4" fmla="*/ 107939 h 474960"/>
                <a:gd name="connsiteX5" fmla="*/ 421028 w 455429"/>
                <a:gd name="connsiteY5" fmla="*/ 111638 h 474960"/>
                <a:gd name="connsiteX6" fmla="*/ 411854 w 455429"/>
                <a:gd name="connsiteY6" fmla="*/ 115115 h 474960"/>
                <a:gd name="connsiteX7" fmla="*/ 404604 w 455429"/>
                <a:gd name="connsiteY7" fmla="*/ 120368 h 474960"/>
                <a:gd name="connsiteX8" fmla="*/ 399130 w 455429"/>
                <a:gd name="connsiteY8" fmla="*/ 129541 h 474960"/>
                <a:gd name="connsiteX9" fmla="*/ 391879 w 455429"/>
                <a:gd name="connsiteY9" fmla="*/ 137014 h 474960"/>
                <a:gd name="connsiteX10" fmla="*/ 384629 w 455429"/>
                <a:gd name="connsiteY10" fmla="*/ 140491 h 474960"/>
                <a:gd name="connsiteX11" fmla="*/ 377379 w 455429"/>
                <a:gd name="connsiteY11" fmla="*/ 142266 h 474960"/>
                <a:gd name="connsiteX12" fmla="*/ 370129 w 455429"/>
                <a:gd name="connsiteY12" fmla="*/ 142266 h 474960"/>
                <a:gd name="connsiteX13" fmla="*/ 362657 w 455429"/>
                <a:gd name="connsiteY13" fmla="*/ 142266 h 474960"/>
                <a:gd name="connsiteX14" fmla="*/ 355407 w 455429"/>
                <a:gd name="connsiteY14" fmla="*/ 140491 h 474960"/>
                <a:gd name="connsiteX15" fmla="*/ 348156 w 455429"/>
                <a:gd name="connsiteY15" fmla="*/ 137014 h 474960"/>
                <a:gd name="connsiteX16" fmla="*/ 340906 w 455429"/>
                <a:gd name="connsiteY16" fmla="*/ 135016 h 474960"/>
                <a:gd name="connsiteX17" fmla="*/ 333656 w 455429"/>
                <a:gd name="connsiteY17" fmla="*/ 135016 h 474960"/>
                <a:gd name="connsiteX18" fmla="*/ 326184 w 455429"/>
                <a:gd name="connsiteY18" fmla="*/ 137014 h 474960"/>
                <a:gd name="connsiteX19" fmla="*/ 320709 w 455429"/>
                <a:gd name="connsiteY19" fmla="*/ 144264 h 474960"/>
                <a:gd name="connsiteX20" fmla="*/ 320709 w 455429"/>
                <a:gd name="connsiteY20" fmla="*/ 151514 h 474960"/>
                <a:gd name="connsiteX21" fmla="*/ 324408 w 455429"/>
                <a:gd name="connsiteY21" fmla="*/ 158764 h 474960"/>
                <a:gd name="connsiteX22" fmla="*/ 326184 w 455429"/>
                <a:gd name="connsiteY22" fmla="*/ 166014 h 474960"/>
                <a:gd name="connsiteX23" fmla="*/ 322707 w 455429"/>
                <a:gd name="connsiteY23" fmla="*/ 173486 h 474960"/>
                <a:gd name="connsiteX24" fmla="*/ 319008 w 455429"/>
                <a:gd name="connsiteY24" fmla="*/ 180737 h 474960"/>
                <a:gd name="connsiteX25" fmla="*/ 304581 w 455429"/>
                <a:gd name="connsiteY25" fmla="*/ 191464 h 474960"/>
                <a:gd name="connsiteX26" fmla="*/ 297331 w 455429"/>
                <a:gd name="connsiteY26" fmla="*/ 196939 h 474960"/>
                <a:gd name="connsiteX27" fmla="*/ 289859 w 455429"/>
                <a:gd name="connsiteY27" fmla="*/ 198936 h 474960"/>
                <a:gd name="connsiteX28" fmla="*/ 282609 w 455429"/>
                <a:gd name="connsiteY28" fmla="*/ 198936 h 474960"/>
                <a:gd name="connsiteX29" fmla="*/ 275359 w 455429"/>
                <a:gd name="connsiteY29" fmla="*/ 198936 h 474960"/>
                <a:gd name="connsiteX30" fmla="*/ 268109 w 455429"/>
                <a:gd name="connsiteY30" fmla="*/ 200490 h 474960"/>
                <a:gd name="connsiteX31" fmla="*/ 260858 w 455429"/>
                <a:gd name="connsiteY31" fmla="*/ 200490 h 474960"/>
                <a:gd name="connsiteX32" fmla="*/ 253386 w 455429"/>
                <a:gd name="connsiteY32" fmla="*/ 198936 h 474960"/>
                <a:gd name="connsiteX33" fmla="*/ 244213 w 455429"/>
                <a:gd name="connsiteY33" fmla="*/ 196939 h 474960"/>
                <a:gd name="connsiteX34" fmla="*/ 236962 w 455429"/>
                <a:gd name="connsiteY34" fmla="*/ 198936 h 474960"/>
                <a:gd name="connsiteX35" fmla="*/ 229712 w 455429"/>
                <a:gd name="connsiteY35" fmla="*/ 202413 h 474960"/>
                <a:gd name="connsiteX36" fmla="*/ 222462 w 455429"/>
                <a:gd name="connsiteY36" fmla="*/ 204189 h 474960"/>
                <a:gd name="connsiteX37" fmla="*/ 215212 w 455429"/>
                <a:gd name="connsiteY37" fmla="*/ 202413 h 474960"/>
                <a:gd name="connsiteX38" fmla="*/ 207740 w 455429"/>
                <a:gd name="connsiteY38" fmla="*/ 195163 h 474960"/>
                <a:gd name="connsiteX39" fmla="*/ 204263 w 455429"/>
                <a:gd name="connsiteY39" fmla="*/ 187913 h 474960"/>
                <a:gd name="connsiteX40" fmla="*/ 204263 w 455429"/>
                <a:gd name="connsiteY40" fmla="*/ 180663 h 474960"/>
                <a:gd name="connsiteX41" fmla="*/ 206260 w 455429"/>
                <a:gd name="connsiteY41" fmla="*/ 173412 h 474960"/>
                <a:gd name="connsiteX42" fmla="*/ 209737 w 455429"/>
                <a:gd name="connsiteY42" fmla="*/ 165940 h 474960"/>
                <a:gd name="connsiteX43" fmla="*/ 213436 w 455429"/>
                <a:gd name="connsiteY43" fmla="*/ 158690 h 474960"/>
                <a:gd name="connsiteX44" fmla="*/ 215212 w 455429"/>
                <a:gd name="connsiteY44" fmla="*/ 151440 h 474960"/>
                <a:gd name="connsiteX45" fmla="*/ 218689 w 455429"/>
                <a:gd name="connsiteY45" fmla="*/ 144190 h 474960"/>
                <a:gd name="connsiteX46" fmla="*/ 220687 w 455429"/>
                <a:gd name="connsiteY46" fmla="*/ 136940 h 474960"/>
                <a:gd name="connsiteX47" fmla="*/ 224386 w 455429"/>
                <a:gd name="connsiteY47" fmla="*/ 129468 h 474960"/>
                <a:gd name="connsiteX48" fmla="*/ 227863 w 455429"/>
                <a:gd name="connsiteY48" fmla="*/ 122217 h 474960"/>
                <a:gd name="connsiteX49" fmla="*/ 235113 w 455429"/>
                <a:gd name="connsiteY49" fmla="*/ 122217 h 474960"/>
                <a:gd name="connsiteX50" fmla="*/ 242585 w 455429"/>
                <a:gd name="connsiteY50" fmla="*/ 125916 h 474960"/>
                <a:gd name="connsiteX51" fmla="*/ 249835 w 455429"/>
                <a:gd name="connsiteY51" fmla="*/ 125916 h 474960"/>
                <a:gd name="connsiteX52" fmla="*/ 257085 w 455429"/>
                <a:gd name="connsiteY52" fmla="*/ 120220 h 474960"/>
                <a:gd name="connsiteX53" fmla="*/ 257085 w 455429"/>
                <a:gd name="connsiteY53" fmla="*/ 112970 h 474960"/>
                <a:gd name="connsiteX54" fmla="*/ 253386 w 455429"/>
                <a:gd name="connsiteY54" fmla="*/ 105719 h 474960"/>
                <a:gd name="connsiteX55" fmla="*/ 258861 w 455429"/>
                <a:gd name="connsiteY55" fmla="*/ 98469 h 474960"/>
                <a:gd name="connsiteX56" fmla="*/ 266111 w 455429"/>
                <a:gd name="connsiteY56" fmla="*/ 98469 h 474960"/>
                <a:gd name="connsiteX57" fmla="*/ 273361 w 455429"/>
                <a:gd name="connsiteY57" fmla="*/ 98469 h 474960"/>
                <a:gd name="connsiteX58" fmla="*/ 275359 w 455429"/>
                <a:gd name="connsiteY58" fmla="*/ 91219 h 474960"/>
                <a:gd name="connsiteX59" fmla="*/ 279058 w 455429"/>
                <a:gd name="connsiteY59" fmla="*/ 83969 h 474960"/>
                <a:gd name="connsiteX60" fmla="*/ 280612 w 455429"/>
                <a:gd name="connsiteY60" fmla="*/ 76497 h 474960"/>
                <a:gd name="connsiteX61" fmla="*/ 282609 w 455429"/>
                <a:gd name="connsiteY61" fmla="*/ 69247 h 474960"/>
                <a:gd name="connsiteX62" fmla="*/ 282609 w 455429"/>
                <a:gd name="connsiteY62" fmla="*/ 61996 h 474960"/>
                <a:gd name="connsiteX63" fmla="*/ 279132 w 455429"/>
                <a:gd name="connsiteY63" fmla="*/ 54746 h 474960"/>
                <a:gd name="connsiteX64" fmla="*/ 271660 w 455429"/>
                <a:gd name="connsiteY64" fmla="*/ 49272 h 474960"/>
                <a:gd name="connsiteX65" fmla="*/ 264410 w 455429"/>
                <a:gd name="connsiteY65" fmla="*/ 47496 h 474960"/>
                <a:gd name="connsiteX66" fmla="*/ 257159 w 455429"/>
                <a:gd name="connsiteY66" fmla="*/ 50973 h 474960"/>
                <a:gd name="connsiteX67" fmla="*/ 249909 w 455429"/>
                <a:gd name="connsiteY67" fmla="*/ 58223 h 474960"/>
                <a:gd name="connsiteX68" fmla="*/ 246210 w 455429"/>
                <a:gd name="connsiteY68" fmla="*/ 65696 h 474960"/>
                <a:gd name="connsiteX69" fmla="*/ 244213 w 455429"/>
                <a:gd name="connsiteY69" fmla="*/ 72946 h 474960"/>
                <a:gd name="connsiteX70" fmla="*/ 236962 w 455429"/>
                <a:gd name="connsiteY70" fmla="*/ 78420 h 474960"/>
                <a:gd name="connsiteX71" fmla="*/ 229712 w 455429"/>
                <a:gd name="connsiteY71" fmla="*/ 80196 h 474960"/>
                <a:gd name="connsiteX72" fmla="*/ 227937 w 455429"/>
                <a:gd name="connsiteY72" fmla="*/ 72946 h 474960"/>
                <a:gd name="connsiteX73" fmla="*/ 225939 w 455429"/>
                <a:gd name="connsiteY73" fmla="*/ 65696 h 474960"/>
                <a:gd name="connsiteX74" fmla="*/ 225939 w 455429"/>
                <a:gd name="connsiteY74" fmla="*/ 58223 h 474960"/>
                <a:gd name="connsiteX75" fmla="*/ 227937 w 455429"/>
                <a:gd name="connsiteY75" fmla="*/ 50973 h 474960"/>
                <a:gd name="connsiteX76" fmla="*/ 231636 w 455429"/>
                <a:gd name="connsiteY76" fmla="*/ 43723 h 474960"/>
                <a:gd name="connsiteX77" fmla="*/ 233411 w 455429"/>
                <a:gd name="connsiteY77" fmla="*/ 36473 h 474960"/>
                <a:gd name="connsiteX78" fmla="*/ 231636 w 455429"/>
                <a:gd name="connsiteY78" fmla="*/ 29223 h 474960"/>
                <a:gd name="connsiteX79" fmla="*/ 224386 w 455429"/>
                <a:gd name="connsiteY79" fmla="*/ 25524 h 474960"/>
                <a:gd name="connsiteX80" fmla="*/ 216914 w 455429"/>
                <a:gd name="connsiteY80" fmla="*/ 31220 h 474960"/>
                <a:gd name="connsiteX81" fmla="*/ 215138 w 455429"/>
                <a:gd name="connsiteY81" fmla="*/ 38470 h 474960"/>
                <a:gd name="connsiteX82" fmla="*/ 213362 w 455429"/>
                <a:gd name="connsiteY82" fmla="*/ 45720 h 474960"/>
                <a:gd name="connsiteX83" fmla="*/ 213362 w 455429"/>
                <a:gd name="connsiteY83" fmla="*/ 52971 h 474960"/>
                <a:gd name="connsiteX84" fmla="*/ 209663 w 455429"/>
                <a:gd name="connsiteY84" fmla="*/ 60221 h 474960"/>
                <a:gd name="connsiteX85" fmla="*/ 202413 w 455429"/>
                <a:gd name="connsiteY85" fmla="*/ 60221 h 474960"/>
                <a:gd name="connsiteX86" fmla="*/ 202413 w 455429"/>
                <a:gd name="connsiteY86" fmla="*/ 52971 h 474960"/>
                <a:gd name="connsiteX87" fmla="*/ 202413 w 455429"/>
                <a:gd name="connsiteY87" fmla="*/ 45720 h 474960"/>
                <a:gd name="connsiteX88" fmla="*/ 204189 w 455429"/>
                <a:gd name="connsiteY88" fmla="*/ 38470 h 474960"/>
                <a:gd name="connsiteX89" fmla="*/ 206186 w 455429"/>
                <a:gd name="connsiteY89" fmla="*/ 31220 h 474960"/>
                <a:gd name="connsiteX90" fmla="*/ 211439 w 455429"/>
                <a:gd name="connsiteY90" fmla="*/ 23748 h 474960"/>
                <a:gd name="connsiteX91" fmla="*/ 218689 w 455429"/>
                <a:gd name="connsiteY91" fmla="*/ 16498 h 474960"/>
                <a:gd name="connsiteX92" fmla="*/ 216914 w 455429"/>
                <a:gd name="connsiteY92" fmla="*/ 9248 h 474960"/>
                <a:gd name="connsiteX93" fmla="*/ 211439 w 455429"/>
                <a:gd name="connsiteY93" fmla="*/ 1998 h 474960"/>
                <a:gd name="connsiteX94" fmla="*/ 204189 w 455429"/>
                <a:gd name="connsiteY94" fmla="*/ 0 h 474960"/>
                <a:gd name="connsiteX95" fmla="*/ 196939 w 455429"/>
                <a:gd name="connsiteY95" fmla="*/ 1998 h 474960"/>
                <a:gd name="connsiteX96" fmla="*/ 189466 w 455429"/>
                <a:gd name="connsiteY96" fmla="*/ 7250 h 474960"/>
                <a:gd name="connsiteX97" fmla="*/ 189466 w 455429"/>
                <a:gd name="connsiteY97" fmla="*/ 14500 h 474960"/>
                <a:gd name="connsiteX98" fmla="*/ 191464 w 455429"/>
                <a:gd name="connsiteY98" fmla="*/ 21972 h 474960"/>
                <a:gd name="connsiteX99" fmla="*/ 196939 w 455429"/>
                <a:gd name="connsiteY99" fmla="*/ 29223 h 474960"/>
                <a:gd name="connsiteX100" fmla="*/ 200416 w 455429"/>
                <a:gd name="connsiteY100" fmla="*/ 36473 h 474960"/>
                <a:gd name="connsiteX101" fmla="*/ 198862 w 455429"/>
                <a:gd name="connsiteY101" fmla="*/ 43723 h 474960"/>
                <a:gd name="connsiteX102" fmla="*/ 191390 w 455429"/>
                <a:gd name="connsiteY102" fmla="*/ 47422 h 474960"/>
                <a:gd name="connsiteX103" fmla="*/ 184140 w 455429"/>
                <a:gd name="connsiteY103" fmla="*/ 50899 h 474960"/>
                <a:gd name="connsiteX104" fmla="*/ 176890 w 455429"/>
                <a:gd name="connsiteY104" fmla="*/ 54598 h 474960"/>
                <a:gd name="connsiteX105" fmla="*/ 167716 w 455429"/>
                <a:gd name="connsiteY105" fmla="*/ 58075 h 474960"/>
                <a:gd name="connsiteX106" fmla="*/ 165940 w 455429"/>
                <a:gd name="connsiteY106" fmla="*/ 67249 h 474960"/>
                <a:gd name="connsiteX107" fmla="*/ 156767 w 455429"/>
                <a:gd name="connsiteY107" fmla="*/ 92847 h 474960"/>
                <a:gd name="connsiteX108" fmla="*/ 173190 w 455429"/>
                <a:gd name="connsiteY108" fmla="*/ 119776 h 474960"/>
                <a:gd name="connsiteX109" fmla="*/ 174966 w 455429"/>
                <a:gd name="connsiteY109" fmla="*/ 127248 h 474960"/>
                <a:gd name="connsiteX110" fmla="*/ 169713 w 455429"/>
                <a:gd name="connsiteY110" fmla="*/ 156175 h 474960"/>
                <a:gd name="connsiteX111" fmla="*/ 187913 w 455429"/>
                <a:gd name="connsiteY111" fmla="*/ 176298 h 474960"/>
                <a:gd name="connsiteX112" fmla="*/ 185915 w 455429"/>
                <a:gd name="connsiteY112" fmla="*/ 194497 h 474960"/>
                <a:gd name="connsiteX113" fmla="*/ 184140 w 455429"/>
                <a:gd name="connsiteY113" fmla="*/ 194497 h 474960"/>
                <a:gd name="connsiteX114" fmla="*/ 174966 w 455429"/>
                <a:gd name="connsiteY114" fmla="*/ 192500 h 474960"/>
                <a:gd name="connsiteX115" fmla="*/ 167716 w 455429"/>
                <a:gd name="connsiteY115" fmla="*/ 189023 h 474960"/>
                <a:gd name="connsiteX116" fmla="*/ 162463 w 455429"/>
                <a:gd name="connsiteY116" fmla="*/ 181550 h 474960"/>
                <a:gd name="connsiteX117" fmla="*/ 154991 w 455429"/>
                <a:gd name="connsiteY117" fmla="*/ 181550 h 474960"/>
                <a:gd name="connsiteX118" fmla="*/ 152994 w 455429"/>
                <a:gd name="connsiteY118" fmla="*/ 189023 h 474960"/>
                <a:gd name="connsiteX119" fmla="*/ 152994 w 455429"/>
                <a:gd name="connsiteY119" fmla="*/ 196273 h 474960"/>
                <a:gd name="connsiteX120" fmla="*/ 160466 w 455429"/>
                <a:gd name="connsiteY120" fmla="*/ 203523 h 474960"/>
                <a:gd name="connsiteX121" fmla="*/ 163943 w 455429"/>
                <a:gd name="connsiteY121" fmla="*/ 210773 h 474960"/>
                <a:gd name="connsiteX122" fmla="*/ 165940 w 455429"/>
                <a:gd name="connsiteY122" fmla="*/ 218023 h 474960"/>
                <a:gd name="connsiteX123" fmla="*/ 160466 w 455429"/>
                <a:gd name="connsiteY123" fmla="*/ 225495 h 474960"/>
                <a:gd name="connsiteX124" fmla="*/ 152994 w 455429"/>
                <a:gd name="connsiteY124" fmla="*/ 230970 h 474960"/>
                <a:gd name="connsiteX125" fmla="*/ 151440 w 455429"/>
                <a:gd name="connsiteY125" fmla="*/ 239922 h 474960"/>
                <a:gd name="connsiteX126" fmla="*/ 151440 w 455429"/>
                <a:gd name="connsiteY126" fmla="*/ 247172 h 474960"/>
                <a:gd name="connsiteX127" fmla="*/ 152994 w 455429"/>
                <a:gd name="connsiteY127" fmla="*/ 254422 h 474960"/>
                <a:gd name="connsiteX128" fmla="*/ 151440 w 455429"/>
                <a:gd name="connsiteY128" fmla="*/ 261672 h 474960"/>
                <a:gd name="connsiteX129" fmla="*/ 144190 w 455429"/>
                <a:gd name="connsiteY129" fmla="*/ 265371 h 474960"/>
                <a:gd name="connsiteX130" fmla="*/ 136718 w 455429"/>
                <a:gd name="connsiteY130" fmla="*/ 265371 h 474960"/>
                <a:gd name="connsiteX131" fmla="*/ 131243 w 455429"/>
                <a:gd name="connsiteY131" fmla="*/ 258121 h 474960"/>
                <a:gd name="connsiteX132" fmla="*/ 131243 w 455429"/>
                <a:gd name="connsiteY132" fmla="*/ 250871 h 474960"/>
                <a:gd name="connsiteX133" fmla="*/ 131243 w 455429"/>
                <a:gd name="connsiteY133" fmla="*/ 243399 h 474960"/>
                <a:gd name="connsiteX134" fmla="*/ 131243 w 455429"/>
                <a:gd name="connsiteY134" fmla="*/ 236149 h 474960"/>
                <a:gd name="connsiteX135" fmla="*/ 127544 w 455429"/>
                <a:gd name="connsiteY135" fmla="*/ 228899 h 474960"/>
                <a:gd name="connsiteX136" fmla="*/ 120294 w 455429"/>
                <a:gd name="connsiteY136" fmla="*/ 223646 h 474960"/>
                <a:gd name="connsiteX137" fmla="*/ 113044 w 455429"/>
                <a:gd name="connsiteY137" fmla="*/ 217949 h 474960"/>
                <a:gd name="connsiteX138" fmla="*/ 105793 w 455429"/>
                <a:gd name="connsiteY138" fmla="*/ 212697 h 474960"/>
                <a:gd name="connsiteX139" fmla="*/ 98543 w 455429"/>
                <a:gd name="connsiteY139" fmla="*/ 212697 h 474960"/>
                <a:gd name="connsiteX140" fmla="*/ 91071 w 455429"/>
                <a:gd name="connsiteY140" fmla="*/ 216396 h 474960"/>
                <a:gd name="connsiteX141" fmla="*/ 85818 w 455429"/>
                <a:gd name="connsiteY141" fmla="*/ 223646 h 474960"/>
                <a:gd name="connsiteX142" fmla="*/ 82119 w 455429"/>
                <a:gd name="connsiteY142" fmla="*/ 230896 h 474960"/>
                <a:gd name="connsiteX143" fmla="*/ 74869 w 455429"/>
                <a:gd name="connsiteY143" fmla="*/ 234595 h 474960"/>
                <a:gd name="connsiteX144" fmla="*/ 67619 w 455429"/>
                <a:gd name="connsiteY144" fmla="*/ 236149 h 474960"/>
                <a:gd name="connsiteX145" fmla="*/ 60369 w 455429"/>
                <a:gd name="connsiteY145" fmla="*/ 238146 h 474960"/>
                <a:gd name="connsiteX146" fmla="*/ 54672 w 455429"/>
                <a:gd name="connsiteY146" fmla="*/ 245396 h 474960"/>
                <a:gd name="connsiteX147" fmla="*/ 51195 w 455429"/>
                <a:gd name="connsiteY147" fmla="*/ 252647 h 474960"/>
                <a:gd name="connsiteX148" fmla="*/ 47496 w 455429"/>
                <a:gd name="connsiteY148" fmla="*/ 258121 h 474960"/>
                <a:gd name="connsiteX149" fmla="*/ 51195 w 455429"/>
                <a:gd name="connsiteY149" fmla="*/ 265371 h 474960"/>
                <a:gd name="connsiteX150" fmla="*/ 51195 w 455429"/>
                <a:gd name="connsiteY150" fmla="*/ 272622 h 474960"/>
                <a:gd name="connsiteX151" fmla="*/ 43945 w 455429"/>
                <a:gd name="connsiteY151" fmla="*/ 276321 h 474960"/>
                <a:gd name="connsiteX152" fmla="*/ 36473 w 455429"/>
                <a:gd name="connsiteY152" fmla="*/ 278318 h 474960"/>
                <a:gd name="connsiteX153" fmla="*/ 29223 w 455429"/>
                <a:gd name="connsiteY153" fmla="*/ 279872 h 474960"/>
                <a:gd name="connsiteX154" fmla="*/ 21972 w 455429"/>
                <a:gd name="connsiteY154" fmla="*/ 279872 h 474960"/>
                <a:gd name="connsiteX155" fmla="*/ 14722 w 455429"/>
                <a:gd name="connsiteY155" fmla="*/ 281869 h 474960"/>
                <a:gd name="connsiteX156" fmla="*/ 7472 w 455429"/>
                <a:gd name="connsiteY156" fmla="*/ 283645 h 474960"/>
                <a:gd name="connsiteX157" fmla="*/ 0 w 455429"/>
                <a:gd name="connsiteY157" fmla="*/ 290895 h 474960"/>
                <a:gd name="connsiteX158" fmla="*/ 1998 w 455429"/>
                <a:gd name="connsiteY158" fmla="*/ 298145 h 474960"/>
                <a:gd name="connsiteX159" fmla="*/ 5697 w 455429"/>
                <a:gd name="connsiteY159" fmla="*/ 305395 h 474960"/>
                <a:gd name="connsiteX160" fmla="*/ 12947 w 455429"/>
                <a:gd name="connsiteY160" fmla="*/ 312867 h 474960"/>
                <a:gd name="connsiteX161" fmla="*/ 14722 w 455429"/>
                <a:gd name="connsiteY161" fmla="*/ 320118 h 474960"/>
                <a:gd name="connsiteX162" fmla="*/ 12947 w 455429"/>
                <a:gd name="connsiteY162" fmla="*/ 327368 h 474960"/>
                <a:gd name="connsiteX163" fmla="*/ 12947 w 455429"/>
                <a:gd name="connsiteY163" fmla="*/ 334618 h 474960"/>
                <a:gd name="connsiteX164" fmla="*/ 18199 w 455429"/>
                <a:gd name="connsiteY164" fmla="*/ 341868 h 474960"/>
                <a:gd name="connsiteX165" fmla="*/ 25672 w 455429"/>
                <a:gd name="connsiteY165" fmla="*/ 345567 h 474960"/>
                <a:gd name="connsiteX166" fmla="*/ 32922 w 455429"/>
                <a:gd name="connsiteY166" fmla="*/ 352817 h 474960"/>
                <a:gd name="connsiteX167" fmla="*/ 36399 w 455429"/>
                <a:gd name="connsiteY167" fmla="*/ 360068 h 474960"/>
                <a:gd name="connsiteX168" fmla="*/ 40098 w 455429"/>
                <a:gd name="connsiteY168" fmla="*/ 367540 h 474960"/>
                <a:gd name="connsiteX169" fmla="*/ 43797 w 455429"/>
                <a:gd name="connsiteY169" fmla="*/ 374790 h 474960"/>
                <a:gd name="connsiteX170" fmla="*/ 49272 w 455429"/>
                <a:gd name="connsiteY170" fmla="*/ 382040 h 474960"/>
                <a:gd name="connsiteX171" fmla="*/ 54524 w 455429"/>
                <a:gd name="connsiteY171" fmla="*/ 391214 h 474960"/>
                <a:gd name="connsiteX172" fmla="*/ 60221 w 455429"/>
                <a:gd name="connsiteY172" fmla="*/ 398464 h 474960"/>
                <a:gd name="connsiteX173" fmla="*/ 61996 w 455429"/>
                <a:gd name="connsiteY173" fmla="*/ 405714 h 474960"/>
                <a:gd name="connsiteX174" fmla="*/ 61996 w 455429"/>
                <a:gd name="connsiteY174" fmla="*/ 418439 h 474960"/>
                <a:gd name="connsiteX175" fmla="*/ 69247 w 455429"/>
                <a:gd name="connsiteY175" fmla="*/ 421916 h 474960"/>
                <a:gd name="connsiteX176" fmla="*/ 78420 w 455429"/>
                <a:gd name="connsiteY176" fmla="*/ 425615 h 474960"/>
                <a:gd name="connsiteX177" fmla="*/ 85670 w 455429"/>
                <a:gd name="connsiteY177" fmla="*/ 429314 h 474960"/>
                <a:gd name="connsiteX178" fmla="*/ 92921 w 455429"/>
                <a:gd name="connsiteY178" fmla="*/ 436564 h 474960"/>
                <a:gd name="connsiteX179" fmla="*/ 100171 w 455429"/>
                <a:gd name="connsiteY179" fmla="*/ 438562 h 474960"/>
                <a:gd name="connsiteX180" fmla="*/ 103870 w 455429"/>
                <a:gd name="connsiteY180" fmla="*/ 431090 h 474960"/>
                <a:gd name="connsiteX181" fmla="*/ 101872 w 455429"/>
                <a:gd name="connsiteY181" fmla="*/ 425615 h 474960"/>
                <a:gd name="connsiteX182" fmla="*/ 109123 w 455429"/>
                <a:gd name="connsiteY182" fmla="*/ 423840 h 474960"/>
                <a:gd name="connsiteX183" fmla="*/ 116595 w 455429"/>
                <a:gd name="connsiteY183" fmla="*/ 423840 h 474960"/>
                <a:gd name="connsiteX184" fmla="*/ 125768 w 455429"/>
                <a:gd name="connsiteY184" fmla="*/ 425615 h 474960"/>
                <a:gd name="connsiteX185" fmla="*/ 134720 w 455429"/>
                <a:gd name="connsiteY185" fmla="*/ 427613 h 474960"/>
                <a:gd name="connsiteX186" fmla="*/ 141970 w 455429"/>
                <a:gd name="connsiteY186" fmla="*/ 429388 h 474960"/>
                <a:gd name="connsiteX187" fmla="*/ 151144 w 455429"/>
                <a:gd name="connsiteY187" fmla="*/ 429388 h 474960"/>
                <a:gd name="connsiteX188" fmla="*/ 158394 w 455429"/>
                <a:gd name="connsiteY188" fmla="*/ 427613 h 474960"/>
                <a:gd name="connsiteX189" fmla="*/ 165644 w 455429"/>
                <a:gd name="connsiteY189" fmla="*/ 425615 h 474960"/>
                <a:gd name="connsiteX190" fmla="*/ 172895 w 455429"/>
                <a:gd name="connsiteY190" fmla="*/ 421916 h 474960"/>
                <a:gd name="connsiteX191" fmla="*/ 180367 w 455429"/>
                <a:gd name="connsiteY191" fmla="*/ 416663 h 474960"/>
                <a:gd name="connsiteX192" fmla="*/ 187617 w 455429"/>
                <a:gd name="connsiteY192" fmla="*/ 412964 h 474960"/>
                <a:gd name="connsiteX193" fmla="*/ 194867 w 455429"/>
                <a:gd name="connsiteY193" fmla="*/ 414740 h 474960"/>
                <a:gd name="connsiteX194" fmla="*/ 202117 w 455429"/>
                <a:gd name="connsiteY194" fmla="*/ 416737 h 474960"/>
                <a:gd name="connsiteX195" fmla="*/ 211069 w 455429"/>
                <a:gd name="connsiteY195" fmla="*/ 416737 h 474960"/>
                <a:gd name="connsiteX196" fmla="*/ 218319 w 455429"/>
                <a:gd name="connsiteY196" fmla="*/ 414740 h 474960"/>
                <a:gd name="connsiteX197" fmla="*/ 225569 w 455429"/>
                <a:gd name="connsiteY197" fmla="*/ 416737 h 474960"/>
                <a:gd name="connsiteX198" fmla="*/ 227567 w 455429"/>
                <a:gd name="connsiteY198" fmla="*/ 423988 h 474960"/>
                <a:gd name="connsiteX199" fmla="*/ 231266 w 455429"/>
                <a:gd name="connsiteY199" fmla="*/ 431238 h 474960"/>
                <a:gd name="connsiteX200" fmla="*/ 234743 w 455429"/>
                <a:gd name="connsiteY200" fmla="*/ 440190 h 474960"/>
                <a:gd name="connsiteX201" fmla="*/ 234743 w 455429"/>
                <a:gd name="connsiteY201" fmla="*/ 447440 h 474960"/>
                <a:gd name="connsiteX202" fmla="*/ 234743 w 455429"/>
                <a:gd name="connsiteY202" fmla="*/ 454912 h 474960"/>
                <a:gd name="connsiteX203" fmla="*/ 231266 w 455429"/>
                <a:gd name="connsiteY203" fmla="*/ 462162 h 474960"/>
                <a:gd name="connsiteX204" fmla="*/ 233041 w 455429"/>
                <a:gd name="connsiteY204" fmla="*/ 469412 h 474960"/>
                <a:gd name="connsiteX205" fmla="*/ 240292 w 455429"/>
                <a:gd name="connsiteY205" fmla="*/ 469412 h 474960"/>
                <a:gd name="connsiteX206" fmla="*/ 247542 w 455429"/>
                <a:gd name="connsiteY206" fmla="*/ 465713 h 474960"/>
                <a:gd name="connsiteX207" fmla="*/ 254792 w 455429"/>
                <a:gd name="connsiteY207" fmla="*/ 465713 h 474960"/>
                <a:gd name="connsiteX208" fmla="*/ 262042 w 455429"/>
                <a:gd name="connsiteY208" fmla="*/ 473185 h 474960"/>
                <a:gd name="connsiteX209" fmla="*/ 269514 w 455429"/>
                <a:gd name="connsiteY209" fmla="*/ 474961 h 474960"/>
                <a:gd name="connsiteX210" fmla="*/ 276764 w 455429"/>
                <a:gd name="connsiteY210" fmla="*/ 471484 h 474960"/>
                <a:gd name="connsiteX211" fmla="*/ 284015 w 455429"/>
                <a:gd name="connsiteY211" fmla="*/ 464233 h 474960"/>
                <a:gd name="connsiteX212" fmla="*/ 291265 w 455429"/>
                <a:gd name="connsiteY212" fmla="*/ 456983 h 474960"/>
                <a:gd name="connsiteX213" fmla="*/ 298515 w 455429"/>
                <a:gd name="connsiteY213" fmla="*/ 449511 h 474960"/>
                <a:gd name="connsiteX214" fmla="*/ 307689 w 455429"/>
                <a:gd name="connsiteY214" fmla="*/ 446034 h 474960"/>
                <a:gd name="connsiteX215" fmla="*/ 315161 w 455429"/>
                <a:gd name="connsiteY215" fmla="*/ 446034 h 474960"/>
                <a:gd name="connsiteX216" fmla="*/ 322411 w 455429"/>
                <a:gd name="connsiteY216" fmla="*/ 446034 h 474960"/>
                <a:gd name="connsiteX217" fmla="*/ 329661 w 455429"/>
                <a:gd name="connsiteY217" fmla="*/ 442335 h 474960"/>
                <a:gd name="connsiteX218" fmla="*/ 336911 w 455429"/>
                <a:gd name="connsiteY218" fmla="*/ 436860 h 474960"/>
                <a:gd name="connsiteX219" fmla="*/ 340610 w 455429"/>
                <a:gd name="connsiteY219" fmla="*/ 429610 h 474960"/>
                <a:gd name="connsiteX220" fmla="*/ 342386 w 455429"/>
                <a:gd name="connsiteY220" fmla="*/ 422138 h 474960"/>
                <a:gd name="connsiteX221" fmla="*/ 340610 w 455429"/>
                <a:gd name="connsiteY221" fmla="*/ 414888 h 474960"/>
                <a:gd name="connsiteX222" fmla="*/ 333360 w 455429"/>
                <a:gd name="connsiteY222" fmla="*/ 414888 h 474960"/>
                <a:gd name="connsiteX223" fmla="*/ 325888 w 455429"/>
                <a:gd name="connsiteY223" fmla="*/ 414888 h 474960"/>
                <a:gd name="connsiteX224" fmla="*/ 318638 w 455429"/>
                <a:gd name="connsiteY224" fmla="*/ 411411 h 474960"/>
                <a:gd name="connsiteX225" fmla="*/ 315161 w 455429"/>
                <a:gd name="connsiteY225" fmla="*/ 403939 h 474960"/>
                <a:gd name="connsiteX226" fmla="*/ 313163 w 455429"/>
                <a:gd name="connsiteY226" fmla="*/ 396688 h 474960"/>
                <a:gd name="connsiteX227" fmla="*/ 313163 w 455429"/>
                <a:gd name="connsiteY227" fmla="*/ 389438 h 474960"/>
                <a:gd name="connsiteX228" fmla="*/ 318638 w 455429"/>
                <a:gd name="connsiteY228" fmla="*/ 382188 h 474960"/>
                <a:gd name="connsiteX229" fmla="*/ 320413 w 455429"/>
                <a:gd name="connsiteY229" fmla="*/ 374938 h 474960"/>
                <a:gd name="connsiteX230" fmla="*/ 313163 w 455429"/>
                <a:gd name="connsiteY230" fmla="*/ 367688 h 474960"/>
                <a:gd name="connsiteX231" fmla="*/ 305913 w 455429"/>
                <a:gd name="connsiteY231" fmla="*/ 363989 h 474960"/>
                <a:gd name="connsiteX232" fmla="*/ 298441 w 455429"/>
                <a:gd name="connsiteY232" fmla="*/ 360290 h 474960"/>
                <a:gd name="connsiteX233" fmla="*/ 291191 w 455429"/>
                <a:gd name="connsiteY233" fmla="*/ 360290 h 474960"/>
                <a:gd name="connsiteX234" fmla="*/ 283941 w 455429"/>
                <a:gd name="connsiteY234" fmla="*/ 360290 h 474960"/>
                <a:gd name="connsiteX235" fmla="*/ 276691 w 455429"/>
                <a:gd name="connsiteY235" fmla="*/ 358736 h 474960"/>
                <a:gd name="connsiteX236" fmla="*/ 269440 w 455429"/>
                <a:gd name="connsiteY236" fmla="*/ 353039 h 474960"/>
                <a:gd name="connsiteX237" fmla="*/ 269440 w 455429"/>
                <a:gd name="connsiteY237" fmla="*/ 345789 h 474960"/>
                <a:gd name="connsiteX238" fmla="*/ 272917 w 455429"/>
                <a:gd name="connsiteY238" fmla="*/ 338539 h 474960"/>
                <a:gd name="connsiteX239" fmla="*/ 280168 w 455429"/>
                <a:gd name="connsiteY239" fmla="*/ 333064 h 474960"/>
                <a:gd name="connsiteX240" fmla="*/ 287640 w 455429"/>
                <a:gd name="connsiteY240" fmla="*/ 333064 h 474960"/>
                <a:gd name="connsiteX241" fmla="*/ 294890 w 455429"/>
                <a:gd name="connsiteY241" fmla="*/ 333064 h 474960"/>
                <a:gd name="connsiteX242" fmla="*/ 302140 w 455429"/>
                <a:gd name="connsiteY242" fmla="*/ 333064 h 474960"/>
                <a:gd name="connsiteX243" fmla="*/ 309390 w 455429"/>
                <a:gd name="connsiteY243" fmla="*/ 334840 h 474960"/>
                <a:gd name="connsiteX244" fmla="*/ 316640 w 455429"/>
                <a:gd name="connsiteY244" fmla="*/ 334840 h 474960"/>
                <a:gd name="connsiteX245" fmla="*/ 320339 w 455429"/>
                <a:gd name="connsiteY245" fmla="*/ 327590 h 474960"/>
                <a:gd name="connsiteX246" fmla="*/ 322337 w 455429"/>
                <a:gd name="connsiteY246" fmla="*/ 320340 h 474960"/>
                <a:gd name="connsiteX247" fmla="*/ 329587 w 455429"/>
                <a:gd name="connsiteY247" fmla="*/ 320340 h 474960"/>
                <a:gd name="connsiteX248" fmla="*/ 336837 w 455429"/>
                <a:gd name="connsiteY248" fmla="*/ 320340 h 474960"/>
                <a:gd name="connsiteX249" fmla="*/ 344088 w 455429"/>
                <a:gd name="connsiteY249" fmla="*/ 322337 h 474960"/>
                <a:gd name="connsiteX250" fmla="*/ 351560 w 455429"/>
                <a:gd name="connsiteY250" fmla="*/ 316641 h 474960"/>
                <a:gd name="connsiteX251" fmla="*/ 355037 w 455429"/>
                <a:gd name="connsiteY251" fmla="*/ 309390 h 474960"/>
                <a:gd name="connsiteX252" fmla="*/ 362287 w 455429"/>
                <a:gd name="connsiteY252" fmla="*/ 305691 h 474960"/>
                <a:gd name="connsiteX253" fmla="*/ 369759 w 455429"/>
                <a:gd name="connsiteY253" fmla="*/ 305691 h 474960"/>
                <a:gd name="connsiteX254" fmla="*/ 377009 w 455429"/>
                <a:gd name="connsiteY254" fmla="*/ 300439 h 474960"/>
                <a:gd name="connsiteX255" fmla="*/ 384259 w 455429"/>
                <a:gd name="connsiteY255" fmla="*/ 298441 h 474960"/>
                <a:gd name="connsiteX256" fmla="*/ 391510 w 455429"/>
                <a:gd name="connsiteY256" fmla="*/ 300439 h 474960"/>
                <a:gd name="connsiteX257" fmla="*/ 398760 w 455429"/>
                <a:gd name="connsiteY257" fmla="*/ 294964 h 474960"/>
                <a:gd name="connsiteX258" fmla="*/ 404234 w 455429"/>
                <a:gd name="connsiteY258" fmla="*/ 287714 h 474960"/>
                <a:gd name="connsiteX259" fmla="*/ 407711 w 455429"/>
                <a:gd name="connsiteY259" fmla="*/ 278762 h 474960"/>
                <a:gd name="connsiteX260" fmla="*/ 406158 w 455429"/>
                <a:gd name="connsiteY260" fmla="*/ 271290 h 474960"/>
                <a:gd name="connsiteX261" fmla="*/ 400461 w 455429"/>
                <a:gd name="connsiteY261" fmla="*/ 264040 h 474960"/>
                <a:gd name="connsiteX262" fmla="*/ 395209 w 455429"/>
                <a:gd name="connsiteY262" fmla="*/ 256790 h 474960"/>
                <a:gd name="connsiteX263" fmla="*/ 396762 w 455429"/>
                <a:gd name="connsiteY263" fmla="*/ 249539 h 474960"/>
                <a:gd name="connsiteX264" fmla="*/ 404234 w 455429"/>
                <a:gd name="connsiteY264" fmla="*/ 243843 h 474960"/>
                <a:gd name="connsiteX265" fmla="*/ 411485 w 455429"/>
                <a:gd name="connsiteY265" fmla="*/ 236593 h 474960"/>
                <a:gd name="connsiteX266" fmla="*/ 418735 w 455429"/>
                <a:gd name="connsiteY266" fmla="*/ 229342 h 474960"/>
                <a:gd name="connsiteX267" fmla="*/ 424209 w 455429"/>
                <a:gd name="connsiteY267" fmla="*/ 222092 h 474960"/>
                <a:gd name="connsiteX268" fmla="*/ 427908 w 455429"/>
                <a:gd name="connsiteY268" fmla="*/ 214842 h 474960"/>
                <a:gd name="connsiteX269" fmla="*/ 435159 w 455429"/>
                <a:gd name="connsiteY269" fmla="*/ 207592 h 474960"/>
                <a:gd name="connsiteX270" fmla="*/ 444110 w 455429"/>
                <a:gd name="connsiteY270" fmla="*/ 198640 h 474960"/>
                <a:gd name="connsiteX271" fmla="*/ 449807 w 455429"/>
                <a:gd name="connsiteY271" fmla="*/ 191168 h 474960"/>
                <a:gd name="connsiteX272" fmla="*/ 451361 w 455429"/>
                <a:gd name="connsiteY272" fmla="*/ 183918 h 474960"/>
                <a:gd name="connsiteX273" fmla="*/ 449807 w 455429"/>
                <a:gd name="connsiteY273" fmla="*/ 176668 h 474960"/>
                <a:gd name="connsiteX274" fmla="*/ 446108 w 455429"/>
                <a:gd name="connsiteY274" fmla="*/ 169417 h 474960"/>
                <a:gd name="connsiteX275" fmla="*/ 438858 w 455429"/>
                <a:gd name="connsiteY275" fmla="*/ 162167 h 474960"/>
                <a:gd name="connsiteX276" fmla="*/ 438858 w 455429"/>
                <a:gd name="connsiteY276" fmla="*/ 154917 h 474960"/>
                <a:gd name="connsiteX277" fmla="*/ 442335 w 455429"/>
                <a:gd name="connsiteY277" fmla="*/ 147445 h 474960"/>
                <a:gd name="connsiteX278" fmla="*/ 446034 w 455429"/>
                <a:gd name="connsiteY278" fmla="*/ 140195 h 474960"/>
                <a:gd name="connsiteX279" fmla="*/ 453284 w 455429"/>
                <a:gd name="connsiteY279" fmla="*/ 132945 h 474960"/>
                <a:gd name="connsiteX280" fmla="*/ 455429 w 455429"/>
                <a:gd name="connsiteY280" fmla="*/ 127914 h 4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55429" h="474960">
                  <a:moveTo>
                    <a:pt x="455429" y="127914"/>
                  </a:moveTo>
                  <a:lnTo>
                    <a:pt x="448179" y="120442"/>
                  </a:lnTo>
                  <a:lnTo>
                    <a:pt x="444480" y="113192"/>
                  </a:lnTo>
                  <a:lnTo>
                    <a:pt x="437230" y="107939"/>
                  </a:lnTo>
                  <a:lnTo>
                    <a:pt x="429980" y="107939"/>
                  </a:lnTo>
                  <a:lnTo>
                    <a:pt x="421028" y="111638"/>
                  </a:lnTo>
                  <a:lnTo>
                    <a:pt x="411854" y="115115"/>
                  </a:lnTo>
                  <a:lnTo>
                    <a:pt x="404604" y="120368"/>
                  </a:lnTo>
                  <a:lnTo>
                    <a:pt x="399130" y="129541"/>
                  </a:lnTo>
                  <a:lnTo>
                    <a:pt x="391879" y="137014"/>
                  </a:lnTo>
                  <a:lnTo>
                    <a:pt x="384629" y="140491"/>
                  </a:lnTo>
                  <a:lnTo>
                    <a:pt x="377379" y="142266"/>
                  </a:lnTo>
                  <a:lnTo>
                    <a:pt x="370129" y="142266"/>
                  </a:lnTo>
                  <a:lnTo>
                    <a:pt x="362657" y="142266"/>
                  </a:lnTo>
                  <a:lnTo>
                    <a:pt x="355407" y="140491"/>
                  </a:lnTo>
                  <a:lnTo>
                    <a:pt x="348156" y="137014"/>
                  </a:lnTo>
                  <a:lnTo>
                    <a:pt x="340906" y="135016"/>
                  </a:lnTo>
                  <a:lnTo>
                    <a:pt x="333656" y="135016"/>
                  </a:lnTo>
                  <a:lnTo>
                    <a:pt x="326184" y="137014"/>
                  </a:lnTo>
                  <a:lnTo>
                    <a:pt x="320709" y="144264"/>
                  </a:lnTo>
                  <a:lnTo>
                    <a:pt x="320709" y="151514"/>
                  </a:lnTo>
                  <a:lnTo>
                    <a:pt x="324408" y="158764"/>
                  </a:lnTo>
                  <a:lnTo>
                    <a:pt x="326184" y="166014"/>
                  </a:lnTo>
                  <a:lnTo>
                    <a:pt x="322707" y="173486"/>
                  </a:lnTo>
                  <a:lnTo>
                    <a:pt x="319008" y="180737"/>
                  </a:lnTo>
                  <a:lnTo>
                    <a:pt x="304581" y="191464"/>
                  </a:lnTo>
                  <a:lnTo>
                    <a:pt x="297331" y="196939"/>
                  </a:lnTo>
                  <a:lnTo>
                    <a:pt x="289859" y="198936"/>
                  </a:lnTo>
                  <a:lnTo>
                    <a:pt x="282609" y="198936"/>
                  </a:lnTo>
                  <a:lnTo>
                    <a:pt x="275359" y="198936"/>
                  </a:lnTo>
                  <a:lnTo>
                    <a:pt x="268109" y="200490"/>
                  </a:lnTo>
                  <a:lnTo>
                    <a:pt x="260858" y="200490"/>
                  </a:lnTo>
                  <a:lnTo>
                    <a:pt x="253386" y="198936"/>
                  </a:lnTo>
                  <a:lnTo>
                    <a:pt x="244213" y="196939"/>
                  </a:lnTo>
                  <a:lnTo>
                    <a:pt x="236962" y="198936"/>
                  </a:lnTo>
                  <a:lnTo>
                    <a:pt x="229712" y="202413"/>
                  </a:lnTo>
                  <a:lnTo>
                    <a:pt x="222462" y="204189"/>
                  </a:lnTo>
                  <a:lnTo>
                    <a:pt x="215212" y="202413"/>
                  </a:lnTo>
                  <a:lnTo>
                    <a:pt x="207740" y="195163"/>
                  </a:lnTo>
                  <a:lnTo>
                    <a:pt x="204263" y="187913"/>
                  </a:lnTo>
                  <a:lnTo>
                    <a:pt x="204263" y="180663"/>
                  </a:lnTo>
                  <a:lnTo>
                    <a:pt x="206260" y="173412"/>
                  </a:lnTo>
                  <a:lnTo>
                    <a:pt x="209737" y="165940"/>
                  </a:lnTo>
                  <a:lnTo>
                    <a:pt x="213436" y="158690"/>
                  </a:lnTo>
                  <a:lnTo>
                    <a:pt x="215212" y="151440"/>
                  </a:lnTo>
                  <a:lnTo>
                    <a:pt x="218689" y="144190"/>
                  </a:lnTo>
                  <a:lnTo>
                    <a:pt x="220687" y="136940"/>
                  </a:lnTo>
                  <a:lnTo>
                    <a:pt x="224386" y="129468"/>
                  </a:lnTo>
                  <a:lnTo>
                    <a:pt x="227863" y="122217"/>
                  </a:lnTo>
                  <a:lnTo>
                    <a:pt x="235113" y="122217"/>
                  </a:lnTo>
                  <a:lnTo>
                    <a:pt x="242585" y="125916"/>
                  </a:lnTo>
                  <a:lnTo>
                    <a:pt x="249835" y="125916"/>
                  </a:lnTo>
                  <a:lnTo>
                    <a:pt x="257085" y="120220"/>
                  </a:lnTo>
                  <a:lnTo>
                    <a:pt x="257085" y="112970"/>
                  </a:lnTo>
                  <a:lnTo>
                    <a:pt x="253386" y="105719"/>
                  </a:lnTo>
                  <a:lnTo>
                    <a:pt x="258861" y="98469"/>
                  </a:lnTo>
                  <a:lnTo>
                    <a:pt x="266111" y="98469"/>
                  </a:lnTo>
                  <a:lnTo>
                    <a:pt x="273361" y="98469"/>
                  </a:lnTo>
                  <a:lnTo>
                    <a:pt x="275359" y="91219"/>
                  </a:lnTo>
                  <a:lnTo>
                    <a:pt x="279058" y="83969"/>
                  </a:lnTo>
                  <a:lnTo>
                    <a:pt x="280612" y="76497"/>
                  </a:lnTo>
                  <a:lnTo>
                    <a:pt x="282609" y="69247"/>
                  </a:lnTo>
                  <a:lnTo>
                    <a:pt x="282609" y="61996"/>
                  </a:lnTo>
                  <a:lnTo>
                    <a:pt x="279132" y="54746"/>
                  </a:lnTo>
                  <a:lnTo>
                    <a:pt x="271660" y="49272"/>
                  </a:lnTo>
                  <a:lnTo>
                    <a:pt x="264410" y="47496"/>
                  </a:lnTo>
                  <a:lnTo>
                    <a:pt x="257159" y="50973"/>
                  </a:lnTo>
                  <a:lnTo>
                    <a:pt x="249909" y="58223"/>
                  </a:lnTo>
                  <a:lnTo>
                    <a:pt x="246210" y="65696"/>
                  </a:lnTo>
                  <a:lnTo>
                    <a:pt x="244213" y="72946"/>
                  </a:lnTo>
                  <a:lnTo>
                    <a:pt x="236962" y="78420"/>
                  </a:lnTo>
                  <a:lnTo>
                    <a:pt x="229712" y="80196"/>
                  </a:lnTo>
                  <a:lnTo>
                    <a:pt x="227937" y="72946"/>
                  </a:lnTo>
                  <a:lnTo>
                    <a:pt x="225939" y="65696"/>
                  </a:lnTo>
                  <a:lnTo>
                    <a:pt x="225939" y="58223"/>
                  </a:lnTo>
                  <a:lnTo>
                    <a:pt x="227937" y="50973"/>
                  </a:lnTo>
                  <a:lnTo>
                    <a:pt x="231636" y="43723"/>
                  </a:lnTo>
                  <a:lnTo>
                    <a:pt x="233411" y="36473"/>
                  </a:lnTo>
                  <a:lnTo>
                    <a:pt x="231636" y="29223"/>
                  </a:lnTo>
                  <a:lnTo>
                    <a:pt x="224386" y="25524"/>
                  </a:lnTo>
                  <a:lnTo>
                    <a:pt x="216914" y="31220"/>
                  </a:lnTo>
                  <a:lnTo>
                    <a:pt x="215138" y="38470"/>
                  </a:lnTo>
                  <a:lnTo>
                    <a:pt x="213362" y="45720"/>
                  </a:lnTo>
                  <a:lnTo>
                    <a:pt x="213362" y="52971"/>
                  </a:lnTo>
                  <a:lnTo>
                    <a:pt x="209663" y="60221"/>
                  </a:lnTo>
                  <a:lnTo>
                    <a:pt x="202413" y="60221"/>
                  </a:lnTo>
                  <a:lnTo>
                    <a:pt x="202413" y="52971"/>
                  </a:lnTo>
                  <a:lnTo>
                    <a:pt x="202413" y="45720"/>
                  </a:lnTo>
                  <a:lnTo>
                    <a:pt x="204189" y="38470"/>
                  </a:lnTo>
                  <a:lnTo>
                    <a:pt x="206186" y="31220"/>
                  </a:lnTo>
                  <a:lnTo>
                    <a:pt x="211439" y="23748"/>
                  </a:lnTo>
                  <a:lnTo>
                    <a:pt x="218689" y="16498"/>
                  </a:lnTo>
                  <a:lnTo>
                    <a:pt x="216914" y="9248"/>
                  </a:lnTo>
                  <a:lnTo>
                    <a:pt x="211439" y="1998"/>
                  </a:lnTo>
                  <a:lnTo>
                    <a:pt x="204189" y="0"/>
                  </a:lnTo>
                  <a:lnTo>
                    <a:pt x="196939" y="1998"/>
                  </a:lnTo>
                  <a:lnTo>
                    <a:pt x="189466" y="7250"/>
                  </a:lnTo>
                  <a:lnTo>
                    <a:pt x="189466" y="14500"/>
                  </a:lnTo>
                  <a:lnTo>
                    <a:pt x="191464" y="21972"/>
                  </a:lnTo>
                  <a:lnTo>
                    <a:pt x="196939" y="29223"/>
                  </a:lnTo>
                  <a:lnTo>
                    <a:pt x="200416" y="36473"/>
                  </a:lnTo>
                  <a:lnTo>
                    <a:pt x="198862" y="43723"/>
                  </a:lnTo>
                  <a:lnTo>
                    <a:pt x="191390" y="47422"/>
                  </a:lnTo>
                  <a:lnTo>
                    <a:pt x="184140" y="50899"/>
                  </a:lnTo>
                  <a:lnTo>
                    <a:pt x="176890" y="54598"/>
                  </a:lnTo>
                  <a:lnTo>
                    <a:pt x="167716" y="58075"/>
                  </a:lnTo>
                  <a:lnTo>
                    <a:pt x="165940" y="67249"/>
                  </a:lnTo>
                  <a:lnTo>
                    <a:pt x="156767" y="92847"/>
                  </a:lnTo>
                  <a:lnTo>
                    <a:pt x="173190" y="119776"/>
                  </a:lnTo>
                  <a:lnTo>
                    <a:pt x="174966" y="127248"/>
                  </a:lnTo>
                  <a:lnTo>
                    <a:pt x="169713" y="156175"/>
                  </a:lnTo>
                  <a:lnTo>
                    <a:pt x="187913" y="176298"/>
                  </a:lnTo>
                  <a:lnTo>
                    <a:pt x="185915" y="194497"/>
                  </a:lnTo>
                  <a:lnTo>
                    <a:pt x="184140" y="194497"/>
                  </a:lnTo>
                  <a:lnTo>
                    <a:pt x="174966" y="192500"/>
                  </a:lnTo>
                  <a:lnTo>
                    <a:pt x="167716" y="189023"/>
                  </a:lnTo>
                  <a:lnTo>
                    <a:pt x="162463" y="181550"/>
                  </a:lnTo>
                  <a:lnTo>
                    <a:pt x="154991" y="181550"/>
                  </a:lnTo>
                  <a:lnTo>
                    <a:pt x="152994" y="189023"/>
                  </a:lnTo>
                  <a:lnTo>
                    <a:pt x="152994" y="196273"/>
                  </a:lnTo>
                  <a:lnTo>
                    <a:pt x="160466" y="203523"/>
                  </a:lnTo>
                  <a:lnTo>
                    <a:pt x="163943" y="210773"/>
                  </a:lnTo>
                  <a:lnTo>
                    <a:pt x="165940" y="218023"/>
                  </a:lnTo>
                  <a:lnTo>
                    <a:pt x="160466" y="225495"/>
                  </a:lnTo>
                  <a:lnTo>
                    <a:pt x="152994" y="230970"/>
                  </a:lnTo>
                  <a:lnTo>
                    <a:pt x="151440" y="239922"/>
                  </a:lnTo>
                  <a:lnTo>
                    <a:pt x="151440" y="247172"/>
                  </a:lnTo>
                  <a:lnTo>
                    <a:pt x="152994" y="254422"/>
                  </a:lnTo>
                  <a:lnTo>
                    <a:pt x="151440" y="261672"/>
                  </a:lnTo>
                  <a:lnTo>
                    <a:pt x="144190" y="265371"/>
                  </a:lnTo>
                  <a:lnTo>
                    <a:pt x="136718" y="265371"/>
                  </a:lnTo>
                  <a:lnTo>
                    <a:pt x="131243" y="258121"/>
                  </a:lnTo>
                  <a:lnTo>
                    <a:pt x="131243" y="250871"/>
                  </a:lnTo>
                  <a:lnTo>
                    <a:pt x="131243" y="243399"/>
                  </a:lnTo>
                  <a:lnTo>
                    <a:pt x="131243" y="236149"/>
                  </a:lnTo>
                  <a:lnTo>
                    <a:pt x="127544" y="228899"/>
                  </a:lnTo>
                  <a:lnTo>
                    <a:pt x="120294" y="223646"/>
                  </a:lnTo>
                  <a:lnTo>
                    <a:pt x="113044" y="217949"/>
                  </a:lnTo>
                  <a:lnTo>
                    <a:pt x="105793" y="212697"/>
                  </a:lnTo>
                  <a:lnTo>
                    <a:pt x="98543" y="212697"/>
                  </a:lnTo>
                  <a:lnTo>
                    <a:pt x="91071" y="216396"/>
                  </a:lnTo>
                  <a:lnTo>
                    <a:pt x="85818" y="223646"/>
                  </a:lnTo>
                  <a:lnTo>
                    <a:pt x="82119" y="230896"/>
                  </a:lnTo>
                  <a:lnTo>
                    <a:pt x="74869" y="234595"/>
                  </a:lnTo>
                  <a:lnTo>
                    <a:pt x="67619" y="236149"/>
                  </a:lnTo>
                  <a:lnTo>
                    <a:pt x="60369" y="238146"/>
                  </a:lnTo>
                  <a:lnTo>
                    <a:pt x="54672" y="245396"/>
                  </a:lnTo>
                  <a:lnTo>
                    <a:pt x="51195" y="252647"/>
                  </a:lnTo>
                  <a:lnTo>
                    <a:pt x="47496" y="258121"/>
                  </a:lnTo>
                  <a:lnTo>
                    <a:pt x="51195" y="265371"/>
                  </a:lnTo>
                  <a:lnTo>
                    <a:pt x="51195" y="272622"/>
                  </a:lnTo>
                  <a:lnTo>
                    <a:pt x="43945" y="276321"/>
                  </a:lnTo>
                  <a:lnTo>
                    <a:pt x="36473" y="278318"/>
                  </a:lnTo>
                  <a:lnTo>
                    <a:pt x="29223" y="279872"/>
                  </a:lnTo>
                  <a:lnTo>
                    <a:pt x="21972" y="279872"/>
                  </a:lnTo>
                  <a:lnTo>
                    <a:pt x="14722" y="281869"/>
                  </a:lnTo>
                  <a:lnTo>
                    <a:pt x="7472" y="283645"/>
                  </a:lnTo>
                  <a:lnTo>
                    <a:pt x="0" y="290895"/>
                  </a:lnTo>
                  <a:lnTo>
                    <a:pt x="1998" y="298145"/>
                  </a:lnTo>
                  <a:lnTo>
                    <a:pt x="5697" y="305395"/>
                  </a:lnTo>
                  <a:lnTo>
                    <a:pt x="12947" y="312867"/>
                  </a:lnTo>
                  <a:lnTo>
                    <a:pt x="14722" y="320118"/>
                  </a:lnTo>
                  <a:lnTo>
                    <a:pt x="12947" y="327368"/>
                  </a:lnTo>
                  <a:lnTo>
                    <a:pt x="12947" y="334618"/>
                  </a:lnTo>
                  <a:lnTo>
                    <a:pt x="18199" y="341868"/>
                  </a:lnTo>
                  <a:lnTo>
                    <a:pt x="25672" y="345567"/>
                  </a:lnTo>
                  <a:lnTo>
                    <a:pt x="32922" y="352817"/>
                  </a:lnTo>
                  <a:lnTo>
                    <a:pt x="36399" y="360068"/>
                  </a:lnTo>
                  <a:lnTo>
                    <a:pt x="40098" y="367540"/>
                  </a:lnTo>
                  <a:lnTo>
                    <a:pt x="43797" y="374790"/>
                  </a:lnTo>
                  <a:lnTo>
                    <a:pt x="49272" y="382040"/>
                  </a:lnTo>
                  <a:lnTo>
                    <a:pt x="54524" y="391214"/>
                  </a:lnTo>
                  <a:lnTo>
                    <a:pt x="60221" y="398464"/>
                  </a:lnTo>
                  <a:lnTo>
                    <a:pt x="61996" y="405714"/>
                  </a:lnTo>
                  <a:lnTo>
                    <a:pt x="61996" y="418439"/>
                  </a:lnTo>
                  <a:lnTo>
                    <a:pt x="69247" y="421916"/>
                  </a:lnTo>
                  <a:lnTo>
                    <a:pt x="78420" y="425615"/>
                  </a:lnTo>
                  <a:lnTo>
                    <a:pt x="85670" y="429314"/>
                  </a:lnTo>
                  <a:lnTo>
                    <a:pt x="92921" y="436564"/>
                  </a:lnTo>
                  <a:lnTo>
                    <a:pt x="100171" y="438562"/>
                  </a:lnTo>
                  <a:lnTo>
                    <a:pt x="103870" y="431090"/>
                  </a:lnTo>
                  <a:lnTo>
                    <a:pt x="101872" y="425615"/>
                  </a:lnTo>
                  <a:lnTo>
                    <a:pt x="109123" y="423840"/>
                  </a:lnTo>
                  <a:lnTo>
                    <a:pt x="116595" y="423840"/>
                  </a:lnTo>
                  <a:lnTo>
                    <a:pt x="125768" y="425615"/>
                  </a:lnTo>
                  <a:lnTo>
                    <a:pt x="134720" y="427613"/>
                  </a:lnTo>
                  <a:lnTo>
                    <a:pt x="141970" y="429388"/>
                  </a:lnTo>
                  <a:lnTo>
                    <a:pt x="151144" y="429388"/>
                  </a:lnTo>
                  <a:lnTo>
                    <a:pt x="158394" y="427613"/>
                  </a:lnTo>
                  <a:lnTo>
                    <a:pt x="165644" y="425615"/>
                  </a:lnTo>
                  <a:lnTo>
                    <a:pt x="172895" y="421916"/>
                  </a:lnTo>
                  <a:lnTo>
                    <a:pt x="180367" y="416663"/>
                  </a:lnTo>
                  <a:lnTo>
                    <a:pt x="187617" y="412964"/>
                  </a:lnTo>
                  <a:lnTo>
                    <a:pt x="194867" y="414740"/>
                  </a:lnTo>
                  <a:lnTo>
                    <a:pt x="202117" y="416737"/>
                  </a:lnTo>
                  <a:lnTo>
                    <a:pt x="211069" y="416737"/>
                  </a:lnTo>
                  <a:lnTo>
                    <a:pt x="218319" y="414740"/>
                  </a:lnTo>
                  <a:lnTo>
                    <a:pt x="225569" y="416737"/>
                  </a:lnTo>
                  <a:lnTo>
                    <a:pt x="227567" y="423988"/>
                  </a:lnTo>
                  <a:lnTo>
                    <a:pt x="231266" y="431238"/>
                  </a:lnTo>
                  <a:lnTo>
                    <a:pt x="234743" y="440190"/>
                  </a:lnTo>
                  <a:lnTo>
                    <a:pt x="234743" y="447440"/>
                  </a:lnTo>
                  <a:lnTo>
                    <a:pt x="234743" y="454912"/>
                  </a:lnTo>
                  <a:lnTo>
                    <a:pt x="231266" y="462162"/>
                  </a:lnTo>
                  <a:lnTo>
                    <a:pt x="233041" y="469412"/>
                  </a:lnTo>
                  <a:lnTo>
                    <a:pt x="240292" y="469412"/>
                  </a:lnTo>
                  <a:lnTo>
                    <a:pt x="247542" y="465713"/>
                  </a:lnTo>
                  <a:lnTo>
                    <a:pt x="254792" y="465713"/>
                  </a:lnTo>
                  <a:lnTo>
                    <a:pt x="262042" y="473185"/>
                  </a:lnTo>
                  <a:lnTo>
                    <a:pt x="269514" y="474961"/>
                  </a:lnTo>
                  <a:lnTo>
                    <a:pt x="276764" y="471484"/>
                  </a:lnTo>
                  <a:lnTo>
                    <a:pt x="284015" y="464233"/>
                  </a:lnTo>
                  <a:lnTo>
                    <a:pt x="291265" y="456983"/>
                  </a:lnTo>
                  <a:lnTo>
                    <a:pt x="298515" y="449511"/>
                  </a:lnTo>
                  <a:lnTo>
                    <a:pt x="307689" y="446034"/>
                  </a:lnTo>
                  <a:lnTo>
                    <a:pt x="315161" y="446034"/>
                  </a:lnTo>
                  <a:lnTo>
                    <a:pt x="322411" y="446034"/>
                  </a:lnTo>
                  <a:lnTo>
                    <a:pt x="329661" y="442335"/>
                  </a:lnTo>
                  <a:lnTo>
                    <a:pt x="336911" y="436860"/>
                  </a:lnTo>
                  <a:lnTo>
                    <a:pt x="340610" y="429610"/>
                  </a:lnTo>
                  <a:lnTo>
                    <a:pt x="342386" y="422138"/>
                  </a:lnTo>
                  <a:lnTo>
                    <a:pt x="340610" y="414888"/>
                  </a:lnTo>
                  <a:lnTo>
                    <a:pt x="333360" y="414888"/>
                  </a:lnTo>
                  <a:lnTo>
                    <a:pt x="325888" y="414888"/>
                  </a:lnTo>
                  <a:lnTo>
                    <a:pt x="318638" y="411411"/>
                  </a:lnTo>
                  <a:lnTo>
                    <a:pt x="315161" y="403939"/>
                  </a:lnTo>
                  <a:lnTo>
                    <a:pt x="313163" y="396688"/>
                  </a:lnTo>
                  <a:lnTo>
                    <a:pt x="313163" y="389438"/>
                  </a:lnTo>
                  <a:lnTo>
                    <a:pt x="318638" y="382188"/>
                  </a:lnTo>
                  <a:lnTo>
                    <a:pt x="320413" y="374938"/>
                  </a:lnTo>
                  <a:lnTo>
                    <a:pt x="313163" y="367688"/>
                  </a:lnTo>
                  <a:lnTo>
                    <a:pt x="305913" y="363989"/>
                  </a:lnTo>
                  <a:lnTo>
                    <a:pt x="298441" y="360290"/>
                  </a:lnTo>
                  <a:lnTo>
                    <a:pt x="291191" y="360290"/>
                  </a:lnTo>
                  <a:lnTo>
                    <a:pt x="283941" y="360290"/>
                  </a:lnTo>
                  <a:lnTo>
                    <a:pt x="276691" y="358736"/>
                  </a:lnTo>
                  <a:lnTo>
                    <a:pt x="269440" y="353039"/>
                  </a:lnTo>
                  <a:lnTo>
                    <a:pt x="269440" y="345789"/>
                  </a:lnTo>
                  <a:lnTo>
                    <a:pt x="272917" y="338539"/>
                  </a:lnTo>
                  <a:lnTo>
                    <a:pt x="280168" y="333064"/>
                  </a:lnTo>
                  <a:lnTo>
                    <a:pt x="287640" y="333064"/>
                  </a:lnTo>
                  <a:lnTo>
                    <a:pt x="294890" y="333064"/>
                  </a:lnTo>
                  <a:lnTo>
                    <a:pt x="302140" y="333064"/>
                  </a:lnTo>
                  <a:lnTo>
                    <a:pt x="309390" y="334840"/>
                  </a:lnTo>
                  <a:lnTo>
                    <a:pt x="316640" y="334840"/>
                  </a:lnTo>
                  <a:lnTo>
                    <a:pt x="320339" y="327590"/>
                  </a:lnTo>
                  <a:lnTo>
                    <a:pt x="322337" y="320340"/>
                  </a:lnTo>
                  <a:lnTo>
                    <a:pt x="329587" y="320340"/>
                  </a:lnTo>
                  <a:lnTo>
                    <a:pt x="336837" y="320340"/>
                  </a:lnTo>
                  <a:lnTo>
                    <a:pt x="344088" y="322337"/>
                  </a:lnTo>
                  <a:lnTo>
                    <a:pt x="351560" y="316641"/>
                  </a:lnTo>
                  <a:lnTo>
                    <a:pt x="355037" y="309390"/>
                  </a:lnTo>
                  <a:lnTo>
                    <a:pt x="362287" y="305691"/>
                  </a:lnTo>
                  <a:lnTo>
                    <a:pt x="369759" y="305691"/>
                  </a:lnTo>
                  <a:lnTo>
                    <a:pt x="377009" y="300439"/>
                  </a:lnTo>
                  <a:lnTo>
                    <a:pt x="384259" y="298441"/>
                  </a:lnTo>
                  <a:lnTo>
                    <a:pt x="391510" y="300439"/>
                  </a:lnTo>
                  <a:lnTo>
                    <a:pt x="398760" y="294964"/>
                  </a:lnTo>
                  <a:lnTo>
                    <a:pt x="404234" y="287714"/>
                  </a:lnTo>
                  <a:lnTo>
                    <a:pt x="407711" y="278762"/>
                  </a:lnTo>
                  <a:lnTo>
                    <a:pt x="406158" y="271290"/>
                  </a:lnTo>
                  <a:lnTo>
                    <a:pt x="400461" y="264040"/>
                  </a:lnTo>
                  <a:lnTo>
                    <a:pt x="395209" y="256790"/>
                  </a:lnTo>
                  <a:lnTo>
                    <a:pt x="396762" y="249539"/>
                  </a:lnTo>
                  <a:lnTo>
                    <a:pt x="404234" y="243843"/>
                  </a:lnTo>
                  <a:lnTo>
                    <a:pt x="411485" y="236593"/>
                  </a:lnTo>
                  <a:lnTo>
                    <a:pt x="418735" y="229342"/>
                  </a:lnTo>
                  <a:lnTo>
                    <a:pt x="424209" y="222092"/>
                  </a:lnTo>
                  <a:lnTo>
                    <a:pt x="427908" y="214842"/>
                  </a:lnTo>
                  <a:lnTo>
                    <a:pt x="435159" y="207592"/>
                  </a:lnTo>
                  <a:lnTo>
                    <a:pt x="444110" y="198640"/>
                  </a:lnTo>
                  <a:lnTo>
                    <a:pt x="449807" y="191168"/>
                  </a:lnTo>
                  <a:lnTo>
                    <a:pt x="451361" y="183918"/>
                  </a:lnTo>
                  <a:lnTo>
                    <a:pt x="449807" y="176668"/>
                  </a:lnTo>
                  <a:lnTo>
                    <a:pt x="446108" y="169417"/>
                  </a:lnTo>
                  <a:lnTo>
                    <a:pt x="438858" y="162167"/>
                  </a:lnTo>
                  <a:lnTo>
                    <a:pt x="438858" y="154917"/>
                  </a:lnTo>
                  <a:lnTo>
                    <a:pt x="442335" y="147445"/>
                  </a:lnTo>
                  <a:lnTo>
                    <a:pt x="446034" y="140195"/>
                  </a:lnTo>
                  <a:lnTo>
                    <a:pt x="453284" y="132945"/>
                  </a:lnTo>
                  <a:lnTo>
                    <a:pt x="455429" y="127914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87CA676-294F-44C7-97F8-77DC0F5FFC26}"/>
                </a:ext>
              </a:extLst>
            </p:cNvPr>
            <p:cNvSpPr/>
            <p:nvPr/>
          </p:nvSpPr>
          <p:spPr>
            <a:xfrm>
              <a:off x="1559637" y="3819593"/>
              <a:ext cx="411114" cy="389586"/>
            </a:xfrm>
            <a:custGeom>
              <a:avLst/>
              <a:gdLst>
                <a:gd name="connsiteX0" fmla="*/ 45573 w 411114"/>
                <a:gd name="connsiteY0" fmla="*/ 246950 h 389586"/>
                <a:gd name="connsiteX1" fmla="*/ 9470 w 411114"/>
                <a:gd name="connsiteY1" fmla="*/ 203375 h 389586"/>
                <a:gd name="connsiteX2" fmla="*/ 7472 w 411114"/>
                <a:gd name="connsiteY2" fmla="*/ 194201 h 389586"/>
                <a:gd name="connsiteX3" fmla="*/ 5697 w 411114"/>
                <a:gd name="connsiteY3" fmla="*/ 186951 h 389586"/>
                <a:gd name="connsiteX4" fmla="*/ 5697 w 411114"/>
                <a:gd name="connsiteY4" fmla="*/ 176002 h 389586"/>
                <a:gd name="connsiteX5" fmla="*/ 0 w 411114"/>
                <a:gd name="connsiteY5" fmla="*/ 170749 h 389586"/>
                <a:gd name="connsiteX6" fmla="*/ 0 w 411114"/>
                <a:gd name="connsiteY6" fmla="*/ 146853 h 389586"/>
                <a:gd name="connsiteX7" fmla="*/ 27595 w 411114"/>
                <a:gd name="connsiteY7" fmla="*/ 121477 h 389586"/>
                <a:gd name="connsiteX8" fmla="*/ 69173 w 411114"/>
                <a:gd name="connsiteY8" fmla="*/ 90849 h 389586"/>
                <a:gd name="connsiteX9" fmla="*/ 98321 w 411114"/>
                <a:gd name="connsiteY9" fmla="*/ 68951 h 389586"/>
                <a:gd name="connsiteX10" fmla="*/ 130947 w 411114"/>
                <a:gd name="connsiteY10" fmla="*/ 16202 h 389586"/>
                <a:gd name="connsiteX11" fmla="*/ 151070 w 411114"/>
                <a:gd name="connsiteY11" fmla="*/ 0 h 389586"/>
                <a:gd name="connsiteX12" fmla="*/ 154547 w 411114"/>
                <a:gd name="connsiteY12" fmla="*/ 1775 h 389586"/>
                <a:gd name="connsiteX13" fmla="*/ 165496 w 411114"/>
                <a:gd name="connsiteY13" fmla="*/ 12503 h 389586"/>
                <a:gd name="connsiteX14" fmla="*/ 172747 w 411114"/>
                <a:gd name="connsiteY14" fmla="*/ 19975 h 389586"/>
                <a:gd name="connsiteX15" fmla="*/ 174522 w 411114"/>
                <a:gd name="connsiteY15" fmla="*/ 27225 h 389586"/>
                <a:gd name="connsiteX16" fmla="*/ 176520 w 411114"/>
                <a:gd name="connsiteY16" fmla="*/ 34475 h 389586"/>
                <a:gd name="connsiteX17" fmla="*/ 176520 w 411114"/>
                <a:gd name="connsiteY17" fmla="*/ 41726 h 389586"/>
                <a:gd name="connsiteX18" fmla="*/ 172821 w 411114"/>
                <a:gd name="connsiteY18" fmla="*/ 50899 h 389586"/>
                <a:gd name="connsiteX19" fmla="*/ 172821 w 411114"/>
                <a:gd name="connsiteY19" fmla="*/ 59851 h 389586"/>
                <a:gd name="connsiteX20" fmla="*/ 174596 w 411114"/>
                <a:gd name="connsiteY20" fmla="*/ 67101 h 389586"/>
                <a:gd name="connsiteX21" fmla="*/ 180293 w 411114"/>
                <a:gd name="connsiteY21" fmla="*/ 74573 h 389586"/>
                <a:gd name="connsiteX22" fmla="*/ 181846 w 411114"/>
                <a:gd name="connsiteY22" fmla="*/ 81823 h 389586"/>
                <a:gd name="connsiteX23" fmla="*/ 185545 w 411114"/>
                <a:gd name="connsiteY23" fmla="*/ 89074 h 389586"/>
                <a:gd name="connsiteX24" fmla="*/ 185545 w 411114"/>
                <a:gd name="connsiteY24" fmla="*/ 96324 h 389586"/>
                <a:gd name="connsiteX25" fmla="*/ 185545 w 411114"/>
                <a:gd name="connsiteY25" fmla="*/ 103574 h 389586"/>
                <a:gd name="connsiteX26" fmla="*/ 189022 w 411114"/>
                <a:gd name="connsiteY26" fmla="*/ 116521 h 389586"/>
                <a:gd name="connsiteX27" fmla="*/ 187469 w 411114"/>
                <a:gd name="connsiteY27" fmla="*/ 125472 h 389586"/>
                <a:gd name="connsiteX28" fmla="*/ 185471 w 411114"/>
                <a:gd name="connsiteY28" fmla="*/ 132723 h 389586"/>
                <a:gd name="connsiteX29" fmla="*/ 187469 w 411114"/>
                <a:gd name="connsiteY29" fmla="*/ 139973 h 389586"/>
                <a:gd name="connsiteX30" fmla="*/ 187469 w 411114"/>
                <a:gd name="connsiteY30" fmla="*/ 147223 h 389586"/>
                <a:gd name="connsiteX31" fmla="*/ 190946 w 411114"/>
                <a:gd name="connsiteY31" fmla="*/ 156397 h 389586"/>
                <a:gd name="connsiteX32" fmla="*/ 198418 w 411114"/>
                <a:gd name="connsiteY32" fmla="*/ 154399 h 389586"/>
                <a:gd name="connsiteX33" fmla="*/ 201895 w 411114"/>
                <a:gd name="connsiteY33" fmla="*/ 147149 h 389586"/>
                <a:gd name="connsiteX34" fmla="*/ 209145 w 411114"/>
                <a:gd name="connsiteY34" fmla="*/ 149146 h 389586"/>
                <a:gd name="connsiteX35" fmla="*/ 216618 w 411114"/>
                <a:gd name="connsiteY35" fmla="*/ 150922 h 389586"/>
                <a:gd name="connsiteX36" fmla="*/ 220095 w 411114"/>
                <a:gd name="connsiteY36" fmla="*/ 143672 h 389586"/>
                <a:gd name="connsiteX37" fmla="*/ 227345 w 411114"/>
                <a:gd name="connsiteY37" fmla="*/ 149146 h 389586"/>
                <a:gd name="connsiteX38" fmla="*/ 223868 w 411114"/>
                <a:gd name="connsiteY38" fmla="*/ 156397 h 389586"/>
                <a:gd name="connsiteX39" fmla="*/ 223868 w 411114"/>
                <a:gd name="connsiteY39" fmla="*/ 163869 h 389586"/>
                <a:gd name="connsiteX40" fmla="*/ 231118 w 411114"/>
                <a:gd name="connsiteY40" fmla="*/ 160170 h 389586"/>
                <a:gd name="connsiteX41" fmla="*/ 238368 w 411114"/>
                <a:gd name="connsiteY41" fmla="*/ 158172 h 389586"/>
                <a:gd name="connsiteX42" fmla="*/ 240144 w 411114"/>
                <a:gd name="connsiteY42" fmla="*/ 165422 h 389586"/>
                <a:gd name="connsiteX43" fmla="*/ 232893 w 411114"/>
                <a:gd name="connsiteY43" fmla="*/ 169122 h 389586"/>
                <a:gd name="connsiteX44" fmla="*/ 236371 w 411114"/>
                <a:gd name="connsiteY44" fmla="*/ 176372 h 389586"/>
                <a:gd name="connsiteX45" fmla="*/ 243621 w 411114"/>
                <a:gd name="connsiteY45" fmla="*/ 172673 h 389586"/>
                <a:gd name="connsiteX46" fmla="*/ 251093 w 411114"/>
                <a:gd name="connsiteY46" fmla="*/ 174670 h 389586"/>
                <a:gd name="connsiteX47" fmla="*/ 254570 w 411114"/>
                <a:gd name="connsiteY47" fmla="*/ 181920 h 389586"/>
                <a:gd name="connsiteX48" fmla="*/ 251093 w 411114"/>
                <a:gd name="connsiteY48" fmla="*/ 189392 h 389586"/>
                <a:gd name="connsiteX49" fmla="*/ 243621 w 411114"/>
                <a:gd name="connsiteY49" fmla="*/ 190946 h 389586"/>
                <a:gd name="connsiteX50" fmla="*/ 236371 w 411114"/>
                <a:gd name="connsiteY50" fmla="*/ 196643 h 389586"/>
                <a:gd name="connsiteX51" fmla="*/ 240070 w 411114"/>
                <a:gd name="connsiteY51" fmla="*/ 203893 h 389586"/>
                <a:gd name="connsiteX52" fmla="*/ 247320 w 411114"/>
                <a:gd name="connsiteY52" fmla="*/ 205668 h 389586"/>
                <a:gd name="connsiteX53" fmla="*/ 254570 w 411114"/>
                <a:gd name="connsiteY53" fmla="*/ 209145 h 389586"/>
                <a:gd name="connsiteX54" fmla="*/ 263744 w 411114"/>
                <a:gd name="connsiteY54" fmla="*/ 211143 h 389586"/>
                <a:gd name="connsiteX55" fmla="*/ 270994 w 411114"/>
                <a:gd name="connsiteY55" fmla="*/ 212919 h 389586"/>
                <a:gd name="connsiteX56" fmla="*/ 278466 w 411114"/>
                <a:gd name="connsiteY56" fmla="*/ 214916 h 389586"/>
                <a:gd name="connsiteX57" fmla="*/ 287418 w 411114"/>
                <a:gd name="connsiteY57" fmla="*/ 212919 h 389586"/>
                <a:gd name="connsiteX58" fmla="*/ 294668 w 411114"/>
                <a:gd name="connsiteY58" fmla="*/ 216618 h 389586"/>
                <a:gd name="connsiteX59" fmla="*/ 301918 w 411114"/>
                <a:gd name="connsiteY59" fmla="*/ 222092 h 389586"/>
                <a:gd name="connsiteX60" fmla="*/ 309168 w 411114"/>
                <a:gd name="connsiteY60" fmla="*/ 229342 h 389586"/>
                <a:gd name="connsiteX61" fmla="*/ 312867 w 411114"/>
                <a:gd name="connsiteY61" fmla="*/ 236593 h 389586"/>
                <a:gd name="connsiteX62" fmla="*/ 316344 w 411114"/>
                <a:gd name="connsiteY62" fmla="*/ 243843 h 389586"/>
                <a:gd name="connsiteX63" fmla="*/ 323817 w 411114"/>
                <a:gd name="connsiteY63" fmla="*/ 249317 h 389586"/>
                <a:gd name="connsiteX64" fmla="*/ 331067 w 411114"/>
                <a:gd name="connsiteY64" fmla="*/ 251315 h 389586"/>
                <a:gd name="connsiteX65" fmla="*/ 338317 w 411114"/>
                <a:gd name="connsiteY65" fmla="*/ 251315 h 389586"/>
                <a:gd name="connsiteX66" fmla="*/ 347491 w 411114"/>
                <a:gd name="connsiteY66" fmla="*/ 251315 h 389586"/>
                <a:gd name="connsiteX67" fmla="*/ 354741 w 411114"/>
                <a:gd name="connsiteY67" fmla="*/ 251315 h 389586"/>
                <a:gd name="connsiteX68" fmla="*/ 363693 w 411114"/>
                <a:gd name="connsiteY68" fmla="*/ 251315 h 389586"/>
                <a:gd name="connsiteX69" fmla="*/ 370943 w 411114"/>
                <a:gd name="connsiteY69" fmla="*/ 249317 h 389586"/>
                <a:gd name="connsiteX70" fmla="*/ 378415 w 411114"/>
                <a:gd name="connsiteY70" fmla="*/ 247542 h 389586"/>
                <a:gd name="connsiteX71" fmla="*/ 385665 w 411114"/>
                <a:gd name="connsiteY71" fmla="*/ 247542 h 389586"/>
                <a:gd name="connsiteX72" fmla="*/ 392915 w 411114"/>
                <a:gd name="connsiteY72" fmla="*/ 251241 h 389586"/>
                <a:gd name="connsiteX73" fmla="*/ 400165 w 411114"/>
                <a:gd name="connsiteY73" fmla="*/ 254718 h 389586"/>
                <a:gd name="connsiteX74" fmla="*/ 407416 w 411114"/>
                <a:gd name="connsiteY74" fmla="*/ 261968 h 389586"/>
                <a:gd name="connsiteX75" fmla="*/ 411115 w 411114"/>
                <a:gd name="connsiteY75" fmla="*/ 269440 h 389586"/>
                <a:gd name="connsiteX76" fmla="*/ 411115 w 411114"/>
                <a:gd name="connsiteY76" fmla="*/ 276691 h 389586"/>
                <a:gd name="connsiteX77" fmla="*/ 407416 w 411114"/>
                <a:gd name="connsiteY77" fmla="*/ 283941 h 389586"/>
                <a:gd name="connsiteX78" fmla="*/ 402163 w 411114"/>
                <a:gd name="connsiteY78" fmla="*/ 291191 h 389586"/>
                <a:gd name="connsiteX79" fmla="*/ 400165 w 411114"/>
                <a:gd name="connsiteY79" fmla="*/ 298441 h 389586"/>
                <a:gd name="connsiteX80" fmla="*/ 398390 w 411114"/>
                <a:gd name="connsiteY80" fmla="*/ 305913 h 389586"/>
                <a:gd name="connsiteX81" fmla="*/ 398390 w 411114"/>
                <a:gd name="connsiteY81" fmla="*/ 313163 h 389586"/>
                <a:gd name="connsiteX82" fmla="*/ 398390 w 411114"/>
                <a:gd name="connsiteY82" fmla="*/ 320414 h 389586"/>
                <a:gd name="connsiteX83" fmla="*/ 396392 w 411114"/>
                <a:gd name="connsiteY83" fmla="*/ 327664 h 389586"/>
                <a:gd name="connsiteX84" fmla="*/ 391140 w 411114"/>
                <a:gd name="connsiteY84" fmla="*/ 334914 h 389586"/>
                <a:gd name="connsiteX85" fmla="*/ 383889 w 411114"/>
                <a:gd name="connsiteY85" fmla="*/ 340389 h 389586"/>
                <a:gd name="connsiteX86" fmla="*/ 380190 w 411114"/>
                <a:gd name="connsiteY86" fmla="*/ 347639 h 389586"/>
                <a:gd name="connsiteX87" fmla="*/ 372940 w 411114"/>
                <a:gd name="connsiteY87" fmla="*/ 353113 h 389586"/>
                <a:gd name="connsiteX88" fmla="*/ 365690 w 411114"/>
                <a:gd name="connsiteY88" fmla="*/ 360363 h 389586"/>
                <a:gd name="connsiteX89" fmla="*/ 363693 w 411114"/>
                <a:gd name="connsiteY89" fmla="*/ 367836 h 389586"/>
                <a:gd name="connsiteX90" fmla="*/ 367392 w 411114"/>
                <a:gd name="connsiteY90" fmla="*/ 375086 h 389586"/>
                <a:gd name="connsiteX91" fmla="*/ 369389 w 411114"/>
                <a:gd name="connsiteY91" fmla="*/ 382336 h 389586"/>
                <a:gd name="connsiteX92" fmla="*/ 363693 w 411114"/>
                <a:gd name="connsiteY92" fmla="*/ 389586 h 389586"/>
                <a:gd name="connsiteX93" fmla="*/ 356442 w 411114"/>
                <a:gd name="connsiteY93" fmla="*/ 384112 h 389586"/>
                <a:gd name="connsiteX94" fmla="*/ 349192 w 411114"/>
                <a:gd name="connsiteY94" fmla="*/ 380413 h 389586"/>
                <a:gd name="connsiteX95" fmla="*/ 341942 w 411114"/>
                <a:gd name="connsiteY95" fmla="*/ 378637 h 389586"/>
                <a:gd name="connsiteX96" fmla="*/ 334470 w 411114"/>
                <a:gd name="connsiteY96" fmla="*/ 375160 h 389586"/>
                <a:gd name="connsiteX97" fmla="*/ 330993 w 411114"/>
                <a:gd name="connsiteY97" fmla="*/ 367910 h 389586"/>
                <a:gd name="connsiteX98" fmla="*/ 327294 w 411114"/>
                <a:gd name="connsiteY98" fmla="*/ 360438 h 389586"/>
                <a:gd name="connsiteX99" fmla="*/ 323817 w 411114"/>
                <a:gd name="connsiteY99" fmla="*/ 353187 h 389586"/>
                <a:gd name="connsiteX100" fmla="*/ 320118 w 411114"/>
                <a:gd name="connsiteY100" fmla="*/ 345937 h 389586"/>
                <a:gd name="connsiteX101" fmla="*/ 312867 w 411114"/>
                <a:gd name="connsiteY101" fmla="*/ 347713 h 389586"/>
                <a:gd name="connsiteX102" fmla="*/ 305617 w 411114"/>
                <a:gd name="connsiteY102" fmla="*/ 351190 h 389586"/>
                <a:gd name="connsiteX103" fmla="*/ 300143 w 411114"/>
                <a:gd name="connsiteY103" fmla="*/ 358662 h 389586"/>
                <a:gd name="connsiteX104" fmla="*/ 292892 w 411114"/>
                <a:gd name="connsiteY104" fmla="*/ 365912 h 389586"/>
                <a:gd name="connsiteX105" fmla="*/ 285642 w 411114"/>
                <a:gd name="connsiteY105" fmla="*/ 362213 h 389586"/>
                <a:gd name="connsiteX106" fmla="*/ 278392 w 411114"/>
                <a:gd name="connsiteY106" fmla="*/ 356960 h 389586"/>
                <a:gd name="connsiteX107" fmla="*/ 258935 w 411114"/>
                <a:gd name="connsiteY107" fmla="*/ 364654 h 389586"/>
                <a:gd name="connsiteX108" fmla="*/ 247986 w 411114"/>
                <a:gd name="connsiteY108" fmla="*/ 361177 h 389586"/>
                <a:gd name="connsiteX109" fmla="*/ 240070 w 411114"/>
                <a:gd name="connsiteY109" fmla="*/ 355037 h 389586"/>
                <a:gd name="connsiteX110" fmla="*/ 232819 w 411114"/>
                <a:gd name="connsiteY110" fmla="*/ 353261 h 389586"/>
                <a:gd name="connsiteX111" fmla="*/ 225347 w 411114"/>
                <a:gd name="connsiteY111" fmla="*/ 349784 h 389586"/>
                <a:gd name="connsiteX112" fmla="*/ 218097 w 411114"/>
                <a:gd name="connsiteY112" fmla="*/ 346085 h 389586"/>
                <a:gd name="connsiteX113" fmla="*/ 210847 w 411114"/>
                <a:gd name="connsiteY113" fmla="*/ 340610 h 389586"/>
                <a:gd name="connsiteX114" fmla="*/ 203597 w 411114"/>
                <a:gd name="connsiteY114" fmla="*/ 336911 h 389586"/>
                <a:gd name="connsiteX115" fmla="*/ 196347 w 411114"/>
                <a:gd name="connsiteY115" fmla="*/ 338909 h 389586"/>
                <a:gd name="connsiteX116" fmla="*/ 192648 w 411114"/>
                <a:gd name="connsiteY116" fmla="*/ 346159 h 389586"/>
                <a:gd name="connsiteX117" fmla="*/ 185397 w 411114"/>
                <a:gd name="connsiteY117" fmla="*/ 353409 h 389586"/>
                <a:gd name="connsiteX118" fmla="*/ 178147 w 411114"/>
                <a:gd name="connsiteY118" fmla="*/ 357108 h 389586"/>
                <a:gd name="connsiteX119" fmla="*/ 170897 w 411114"/>
                <a:gd name="connsiteY119" fmla="*/ 355111 h 389586"/>
                <a:gd name="connsiteX120" fmla="*/ 161945 w 411114"/>
                <a:gd name="connsiteY120" fmla="*/ 353335 h 389586"/>
                <a:gd name="connsiteX121" fmla="*/ 154473 w 411114"/>
                <a:gd name="connsiteY121" fmla="*/ 347861 h 389586"/>
                <a:gd name="connsiteX122" fmla="*/ 148999 w 411114"/>
                <a:gd name="connsiteY122" fmla="*/ 340610 h 389586"/>
                <a:gd name="connsiteX123" fmla="*/ 141748 w 411114"/>
                <a:gd name="connsiteY123" fmla="*/ 333138 h 389586"/>
                <a:gd name="connsiteX124" fmla="*/ 136274 w 411114"/>
                <a:gd name="connsiteY124" fmla="*/ 325888 h 389586"/>
                <a:gd name="connsiteX125" fmla="*/ 129024 w 411114"/>
                <a:gd name="connsiteY125" fmla="*/ 325888 h 389586"/>
                <a:gd name="connsiteX126" fmla="*/ 121773 w 411114"/>
                <a:gd name="connsiteY126" fmla="*/ 325888 h 389586"/>
                <a:gd name="connsiteX127" fmla="*/ 114523 w 411114"/>
                <a:gd name="connsiteY127" fmla="*/ 325888 h 389586"/>
                <a:gd name="connsiteX128" fmla="*/ 107273 w 411114"/>
                <a:gd name="connsiteY128" fmla="*/ 325888 h 389586"/>
                <a:gd name="connsiteX129" fmla="*/ 99801 w 411114"/>
                <a:gd name="connsiteY129" fmla="*/ 325888 h 389586"/>
                <a:gd name="connsiteX130" fmla="*/ 92551 w 411114"/>
                <a:gd name="connsiteY130" fmla="*/ 325888 h 389586"/>
                <a:gd name="connsiteX131" fmla="*/ 85301 w 411114"/>
                <a:gd name="connsiteY131" fmla="*/ 325888 h 389586"/>
                <a:gd name="connsiteX132" fmla="*/ 78050 w 411114"/>
                <a:gd name="connsiteY132" fmla="*/ 322411 h 389586"/>
                <a:gd name="connsiteX133" fmla="*/ 81528 w 411114"/>
                <a:gd name="connsiteY133" fmla="*/ 314939 h 389586"/>
                <a:gd name="connsiteX134" fmla="*/ 85227 w 411114"/>
                <a:gd name="connsiteY134" fmla="*/ 307689 h 389586"/>
                <a:gd name="connsiteX135" fmla="*/ 90479 w 411114"/>
                <a:gd name="connsiteY135" fmla="*/ 300439 h 389586"/>
                <a:gd name="connsiteX136" fmla="*/ 90479 w 411114"/>
                <a:gd name="connsiteY136" fmla="*/ 293188 h 389586"/>
                <a:gd name="connsiteX137" fmla="*/ 90479 w 411114"/>
                <a:gd name="connsiteY137" fmla="*/ 285938 h 389586"/>
                <a:gd name="connsiteX138" fmla="*/ 90479 w 411114"/>
                <a:gd name="connsiteY138" fmla="*/ 278688 h 389586"/>
                <a:gd name="connsiteX139" fmla="*/ 94178 w 411114"/>
                <a:gd name="connsiteY139" fmla="*/ 271216 h 389586"/>
                <a:gd name="connsiteX140" fmla="*/ 94178 w 411114"/>
                <a:gd name="connsiteY140" fmla="*/ 263966 h 389586"/>
                <a:gd name="connsiteX141" fmla="*/ 90479 w 411114"/>
                <a:gd name="connsiteY141" fmla="*/ 256716 h 389586"/>
                <a:gd name="connsiteX142" fmla="*/ 94178 w 411114"/>
                <a:gd name="connsiteY142" fmla="*/ 249465 h 389586"/>
                <a:gd name="connsiteX143" fmla="*/ 99653 w 411114"/>
                <a:gd name="connsiteY143" fmla="*/ 242215 h 389586"/>
                <a:gd name="connsiteX144" fmla="*/ 94178 w 411114"/>
                <a:gd name="connsiteY144" fmla="*/ 234743 h 389586"/>
                <a:gd name="connsiteX145" fmla="*/ 86928 w 411114"/>
                <a:gd name="connsiteY145" fmla="*/ 227493 h 389586"/>
                <a:gd name="connsiteX146" fmla="*/ 79678 w 411114"/>
                <a:gd name="connsiteY146" fmla="*/ 227493 h 389586"/>
                <a:gd name="connsiteX147" fmla="*/ 72206 w 411114"/>
                <a:gd name="connsiteY147" fmla="*/ 233189 h 389586"/>
                <a:gd name="connsiteX148" fmla="*/ 64956 w 411114"/>
                <a:gd name="connsiteY148" fmla="*/ 240440 h 389586"/>
                <a:gd name="connsiteX149" fmla="*/ 57706 w 411114"/>
                <a:gd name="connsiteY149" fmla="*/ 245692 h 389586"/>
                <a:gd name="connsiteX150" fmla="*/ 50455 w 411114"/>
                <a:gd name="connsiteY150" fmla="*/ 247690 h 389586"/>
                <a:gd name="connsiteX151" fmla="*/ 45573 w 411114"/>
                <a:gd name="connsiteY151" fmla="*/ 247690 h 38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411114" h="389586">
                  <a:moveTo>
                    <a:pt x="45573" y="246950"/>
                  </a:moveTo>
                  <a:lnTo>
                    <a:pt x="9470" y="203375"/>
                  </a:lnTo>
                  <a:lnTo>
                    <a:pt x="7472" y="194201"/>
                  </a:lnTo>
                  <a:lnTo>
                    <a:pt x="5697" y="186951"/>
                  </a:lnTo>
                  <a:lnTo>
                    <a:pt x="5697" y="176002"/>
                  </a:lnTo>
                  <a:lnTo>
                    <a:pt x="0" y="170749"/>
                  </a:lnTo>
                  <a:lnTo>
                    <a:pt x="0" y="146853"/>
                  </a:lnTo>
                  <a:lnTo>
                    <a:pt x="27595" y="121477"/>
                  </a:lnTo>
                  <a:lnTo>
                    <a:pt x="69173" y="90849"/>
                  </a:lnTo>
                  <a:lnTo>
                    <a:pt x="98321" y="68951"/>
                  </a:lnTo>
                  <a:lnTo>
                    <a:pt x="130947" y="16202"/>
                  </a:lnTo>
                  <a:lnTo>
                    <a:pt x="151070" y="0"/>
                  </a:lnTo>
                  <a:lnTo>
                    <a:pt x="154547" y="1775"/>
                  </a:lnTo>
                  <a:lnTo>
                    <a:pt x="165496" y="12503"/>
                  </a:lnTo>
                  <a:lnTo>
                    <a:pt x="172747" y="19975"/>
                  </a:lnTo>
                  <a:lnTo>
                    <a:pt x="174522" y="27225"/>
                  </a:lnTo>
                  <a:lnTo>
                    <a:pt x="176520" y="34475"/>
                  </a:lnTo>
                  <a:lnTo>
                    <a:pt x="176520" y="41726"/>
                  </a:lnTo>
                  <a:lnTo>
                    <a:pt x="172821" y="50899"/>
                  </a:lnTo>
                  <a:lnTo>
                    <a:pt x="172821" y="59851"/>
                  </a:lnTo>
                  <a:lnTo>
                    <a:pt x="174596" y="67101"/>
                  </a:lnTo>
                  <a:lnTo>
                    <a:pt x="180293" y="74573"/>
                  </a:lnTo>
                  <a:lnTo>
                    <a:pt x="181846" y="81823"/>
                  </a:lnTo>
                  <a:lnTo>
                    <a:pt x="185545" y="89074"/>
                  </a:lnTo>
                  <a:lnTo>
                    <a:pt x="185545" y="96324"/>
                  </a:lnTo>
                  <a:lnTo>
                    <a:pt x="185545" y="103574"/>
                  </a:lnTo>
                  <a:lnTo>
                    <a:pt x="189022" y="116521"/>
                  </a:lnTo>
                  <a:lnTo>
                    <a:pt x="187469" y="125472"/>
                  </a:lnTo>
                  <a:lnTo>
                    <a:pt x="185471" y="132723"/>
                  </a:lnTo>
                  <a:lnTo>
                    <a:pt x="187469" y="139973"/>
                  </a:lnTo>
                  <a:lnTo>
                    <a:pt x="187469" y="147223"/>
                  </a:lnTo>
                  <a:lnTo>
                    <a:pt x="190946" y="156397"/>
                  </a:lnTo>
                  <a:lnTo>
                    <a:pt x="198418" y="154399"/>
                  </a:lnTo>
                  <a:lnTo>
                    <a:pt x="201895" y="147149"/>
                  </a:lnTo>
                  <a:lnTo>
                    <a:pt x="209145" y="149146"/>
                  </a:lnTo>
                  <a:lnTo>
                    <a:pt x="216618" y="150922"/>
                  </a:lnTo>
                  <a:lnTo>
                    <a:pt x="220095" y="143672"/>
                  </a:lnTo>
                  <a:lnTo>
                    <a:pt x="227345" y="149146"/>
                  </a:lnTo>
                  <a:lnTo>
                    <a:pt x="223868" y="156397"/>
                  </a:lnTo>
                  <a:lnTo>
                    <a:pt x="223868" y="163869"/>
                  </a:lnTo>
                  <a:lnTo>
                    <a:pt x="231118" y="160170"/>
                  </a:lnTo>
                  <a:lnTo>
                    <a:pt x="238368" y="158172"/>
                  </a:lnTo>
                  <a:lnTo>
                    <a:pt x="240144" y="165422"/>
                  </a:lnTo>
                  <a:lnTo>
                    <a:pt x="232893" y="169122"/>
                  </a:lnTo>
                  <a:lnTo>
                    <a:pt x="236371" y="176372"/>
                  </a:lnTo>
                  <a:lnTo>
                    <a:pt x="243621" y="172673"/>
                  </a:lnTo>
                  <a:lnTo>
                    <a:pt x="251093" y="174670"/>
                  </a:lnTo>
                  <a:lnTo>
                    <a:pt x="254570" y="181920"/>
                  </a:lnTo>
                  <a:lnTo>
                    <a:pt x="251093" y="189392"/>
                  </a:lnTo>
                  <a:lnTo>
                    <a:pt x="243621" y="190946"/>
                  </a:lnTo>
                  <a:lnTo>
                    <a:pt x="236371" y="196643"/>
                  </a:lnTo>
                  <a:lnTo>
                    <a:pt x="240070" y="203893"/>
                  </a:lnTo>
                  <a:lnTo>
                    <a:pt x="247320" y="205668"/>
                  </a:lnTo>
                  <a:lnTo>
                    <a:pt x="254570" y="209145"/>
                  </a:lnTo>
                  <a:lnTo>
                    <a:pt x="263744" y="211143"/>
                  </a:lnTo>
                  <a:lnTo>
                    <a:pt x="270994" y="212919"/>
                  </a:lnTo>
                  <a:lnTo>
                    <a:pt x="278466" y="214916"/>
                  </a:lnTo>
                  <a:lnTo>
                    <a:pt x="287418" y="212919"/>
                  </a:lnTo>
                  <a:lnTo>
                    <a:pt x="294668" y="216618"/>
                  </a:lnTo>
                  <a:lnTo>
                    <a:pt x="301918" y="222092"/>
                  </a:lnTo>
                  <a:lnTo>
                    <a:pt x="309168" y="229342"/>
                  </a:lnTo>
                  <a:lnTo>
                    <a:pt x="312867" y="236593"/>
                  </a:lnTo>
                  <a:lnTo>
                    <a:pt x="316344" y="243843"/>
                  </a:lnTo>
                  <a:lnTo>
                    <a:pt x="323817" y="249317"/>
                  </a:lnTo>
                  <a:lnTo>
                    <a:pt x="331067" y="251315"/>
                  </a:lnTo>
                  <a:lnTo>
                    <a:pt x="338317" y="251315"/>
                  </a:lnTo>
                  <a:lnTo>
                    <a:pt x="347491" y="251315"/>
                  </a:lnTo>
                  <a:lnTo>
                    <a:pt x="354741" y="251315"/>
                  </a:lnTo>
                  <a:lnTo>
                    <a:pt x="363693" y="251315"/>
                  </a:lnTo>
                  <a:lnTo>
                    <a:pt x="370943" y="249317"/>
                  </a:lnTo>
                  <a:lnTo>
                    <a:pt x="378415" y="247542"/>
                  </a:lnTo>
                  <a:lnTo>
                    <a:pt x="385665" y="247542"/>
                  </a:lnTo>
                  <a:lnTo>
                    <a:pt x="392915" y="251241"/>
                  </a:lnTo>
                  <a:lnTo>
                    <a:pt x="400165" y="254718"/>
                  </a:lnTo>
                  <a:lnTo>
                    <a:pt x="407416" y="261968"/>
                  </a:lnTo>
                  <a:lnTo>
                    <a:pt x="411115" y="269440"/>
                  </a:lnTo>
                  <a:lnTo>
                    <a:pt x="411115" y="276691"/>
                  </a:lnTo>
                  <a:lnTo>
                    <a:pt x="407416" y="283941"/>
                  </a:lnTo>
                  <a:lnTo>
                    <a:pt x="402163" y="291191"/>
                  </a:lnTo>
                  <a:lnTo>
                    <a:pt x="400165" y="298441"/>
                  </a:lnTo>
                  <a:lnTo>
                    <a:pt x="398390" y="305913"/>
                  </a:lnTo>
                  <a:lnTo>
                    <a:pt x="398390" y="313163"/>
                  </a:lnTo>
                  <a:lnTo>
                    <a:pt x="398390" y="320414"/>
                  </a:lnTo>
                  <a:lnTo>
                    <a:pt x="396392" y="327664"/>
                  </a:lnTo>
                  <a:lnTo>
                    <a:pt x="391140" y="334914"/>
                  </a:lnTo>
                  <a:lnTo>
                    <a:pt x="383889" y="340389"/>
                  </a:lnTo>
                  <a:lnTo>
                    <a:pt x="380190" y="347639"/>
                  </a:lnTo>
                  <a:lnTo>
                    <a:pt x="372940" y="353113"/>
                  </a:lnTo>
                  <a:lnTo>
                    <a:pt x="365690" y="360363"/>
                  </a:lnTo>
                  <a:lnTo>
                    <a:pt x="363693" y="367836"/>
                  </a:lnTo>
                  <a:lnTo>
                    <a:pt x="367392" y="375086"/>
                  </a:lnTo>
                  <a:lnTo>
                    <a:pt x="369389" y="382336"/>
                  </a:lnTo>
                  <a:lnTo>
                    <a:pt x="363693" y="389586"/>
                  </a:lnTo>
                  <a:lnTo>
                    <a:pt x="356442" y="384112"/>
                  </a:lnTo>
                  <a:lnTo>
                    <a:pt x="349192" y="380413"/>
                  </a:lnTo>
                  <a:lnTo>
                    <a:pt x="341942" y="378637"/>
                  </a:lnTo>
                  <a:lnTo>
                    <a:pt x="334470" y="375160"/>
                  </a:lnTo>
                  <a:lnTo>
                    <a:pt x="330993" y="367910"/>
                  </a:lnTo>
                  <a:lnTo>
                    <a:pt x="327294" y="360438"/>
                  </a:lnTo>
                  <a:lnTo>
                    <a:pt x="323817" y="353187"/>
                  </a:lnTo>
                  <a:lnTo>
                    <a:pt x="320118" y="345937"/>
                  </a:lnTo>
                  <a:lnTo>
                    <a:pt x="312867" y="347713"/>
                  </a:lnTo>
                  <a:lnTo>
                    <a:pt x="305617" y="351190"/>
                  </a:lnTo>
                  <a:lnTo>
                    <a:pt x="300143" y="358662"/>
                  </a:lnTo>
                  <a:lnTo>
                    <a:pt x="292892" y="365912"/>
                  </a:lnTo>
                  <a:lnTo>
                    <a:pt x="285642" y="362213"/>
                  </a:lnTo>
                  <a:lnTo>
                    <a:pt x="278392" y="356960"/>
                  </a:lnTo>
                  <a:lnTo>
                    <a:pt x="258935" y="364654"/>
                  </a:lnTo>
                  <a:lnTo>
                    <a:pt x="247986" y="361177"/>
                  </a:lnTo>
                  <a:lnTo>
                    <a:pt x="240070" y="355037"/>
                  </a:lnTo>
                  <a:lnTo>
                    <a:pt x="232819" y="353261"/>
                  </a:lnTo>
                  <a:lnTo>
                    <a:pt x="225347" y="349784"/>
                  </a:lnTo>
                  <a:lnTo>
                    <a:pt x="218097" y="346085"/>
                  </a:lnTo>
                  <a:lnTo>
                    <a:pt x="210847" y="340610"/>
                  </a:lnTo>
                  <a:lnTo>
                    <a:pt x="203597" y="336911"/>
                  </a:lnTo>
                  <a:lnTo>
                    <a:pt x="196347" y="338909"/>
                  </a:lnTo>
                  <a:lnTo>
                    <a:pt x="192648" y="346159"/>
                  </a:lnTo>
                  <a:lnTo>
                    <a:pt x="185397" y="353409"/>
                  </a:lnTo>
                  <a:lnTo>
                    <a:pt x="178147" y="357108"/>
                  </a:lnTo>
                  <a:lnTo>
                    <a:pt x="170897" y="355111"/>
                  </a:lnTo>
                  <a:lnTo>
                    <a:pt x="161945" y="353335"/>
                  </a:lnTo>
                  <a:lnTo>
                    <a:pt x="154473" y="347861"/>
                  </a:lnTo>
                  <a:lnTo>
                    <a:pt x="148999" y="340610"/>
                  </a:lnTo>
                  <a:lnTo>
                    <a:pt x="141748" y="333138"/>
                  </a:lnTo>
                  <a:lnTo>
                    <a:pt x="136274" y="325888"/>
                  </a:lnTo>
                  <a:lnTo>
                    <a:pt x="129024" y="325888"/>
                  </a:lnTo>
                  <a:lnTo>
                    <a:pt x="121773" y="325888"/>
                  </a:lnTo>
                  <a:lnTo>
                    <a:pt x="114523" y="325888"/>
                  </a:lnTo>
                  <a:lnTo>
                    <a:pt x="107273" y="325888"/>
                  </a:lnTo>
                  <a:lnTo>
                    <a:pt x="99801" y="325888"/>
                  </a:lnTo>
                  <a:lnTo>
                    <a:pt x="92551" y="325888"/>
                  </a:lnTo>
                  <a:lnTo>
                    <a:pt x="85301" y="325888"/>
                  </a:lnTo>
                  <a:lnTo>
                    <a:pt x="78050" y="322411"/>
                  </a:lnTo>
                  <a:lnTo>
                    <a:pt x="81528" y="314939"/>
                  </a:lnTo>
                  <a:lnTo>
                    <a:pt x="85227" y="307689"/>
                  </a:lnTo>
                  <a:lnTo>
                    <a:pt x="90479" y="300439"/>
                  </a:lnTo>
                  <a:lnTo>
                    <a:pt x="90479" y="293188"/>
                  </a:lnTo>
                  <a:lnTo>
                    <a:pt x="90479" y="285938"/>
                  </a:lnTo>
                  <a:lnTo>
                    <a:pt x="90479" y="278688"/>
                  </a:lnTo>
                  <a:lnTo>
                    <a:pt x="94178" y="271216"/>
                  </a:lnTo>
                  <a:lnTo>
                    <a:pt x="94178" y="263966"/>
                  </a:lnTo>
                  <a:lnTo>
                    <a:pt x="90479" y="256716"/>
                  </a:lnTo>
                  <a:lnTo>
                    <a:pt x="94178" y="249465"/>
                  </a:lnTo>
                  <a:lnTo>
                    <a:pt x="99653" y="242215"/>
                  </a:lnTo>
                  <a:lnTo>
                    <a:pt x="94178" y="234743"/>
                  </a:lnTo>
                  <a:lnTo>
                    <a:pt x="86928" y="227493"/>
                  </a:lnTo>
                  <a:lnTo>
                    <a:pt x="79678" y="227493"/>
                  </a:lnTo>
                  <a:lnTo>
                    <a:pt x="72206" y="233189"/>
                  </a:lnTo>
                  <a:lnTo>
                    <a:pt x="64956" y="240440"/>
                  </a:lnTo>
                  <a:lnTo>
                    <a:pt x="57706" y="245692"/>
                  </a:lnTo>
                  <a:lnTo>
                    <a:pt x="50455" y="247690"/>
                  </a:lnTo>
                  <a:lnTo>
                    <a:pt x="45573" y="24769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2A33885-92BF-48F4-9B81-EF1AB895DB31}"/>
                </a:ext>
              </a:extLst>
            </p:cNvPr>
            <p:cNvSpPr/>
            <p:nvPr/>
          </p:nvSpPr>
          <p:spPr>
            <a:xfrm>
              <a:off x="1572066" y="4141042"/>
              <a:ext cx="257677" cy="226309"/>
            </a:xfrm>
            <a:custGeom>
              <a:avLst/>
              <a:gdLst>
                <a:gd name="connsiteX0" fmla="*/ 246432 w 257677"/>
                <a:gd name="connsiteY0" fmla="*/ 42243 h 226309"/>
                <a:gd name="connsiteX1" fmla="*/ 235483 w 257677"/>
                <a:gd name="connsiteY1" fmla="*/ 38766 h 226309"/>
                <a:gd name="connsiteX2" fmla="*/ 227567 w 257677"/>
                <a:gd name="connsiteY2" fmla="*/ 32626 h 226309"/>
                <a:gd name="connsiteX3" fmla="*/ 220317 w 257677"/>
                <a:gd name="connsiteY3" fmla="*/ 30850 h 226309"/>
                <a:gd name="connsiteX4" fmla="*/ 212844 w 257677"/>
                <a:gd name="connsiteY4" fmla="*/ 27373 h 226309"/>
                <a:gd name="connsiteX5" fmla="*/ 205594 w 257677"/>
                <a:gd name="connsiteY5" fmla="*/ 23674 h 226309"/>
                <a:gd name="connsiteX6" fmla="*/ 198344 w 257677"/>
                <a:gd name="connsiteY6" fmla="*/ 18199 h 226309"/>
                <a:gd name="connsiteX7" fmla="*/ 191094 w 257677"/>
                <a:gd name="connsiteY7" fmla="*/ 14500 h 226309"/>
                <a:gd name="connsiteX8" fmla="*/ 183844 w 257677"/>
                <a:gd name="connsiteY8" fmla="*/ 16498 h 226309"/>
                <a:gd name="connsiteX9" fmla="*/ 180145 w 257677"/>
                <a:gd name="connsiteY9" fmla="*/ 23748 h 226309"/>
                <a:gd name="connsiteX10" fmla="*/ 172894 w 257677"/>
                <a:gd name="connsiteY10" fmla="*/ 30998 h 226309"/>
                <a:gd name="connsiteX11" fmla="*/ 165644 w 257677"/>
                <a:gd name="connsiteY11" fmla="*/ 34697 h 226309"/>
                <a:gd name="connsiteX12" fmla="*/ 158394 w 257677"/>
                <a:gd name="connsiteY12" fmla="*/ 32700 h 226309"/>
                <a:gd name="connsiteX13" fmla="*/ 149442 w 257677"/>
                <a:gd name="connsiteY13" fmla="*/ 30924 h 226309"/>
                <a:gd name="connsiteX14" fmla="*/ 141970 w 257677"/>
                <a:gd name="connsiteY14" fmla="*/ 25450 h 226309"/>
                <a:gd name="connsiteX15" fmla="*/ 136496 w 257677"/>
                <a:gd name="connsiteY15" fmla="*/ 18199 h 226309"/>
                <a:gd name="connsiteX16" fmla="*/ 129246 w 257677"/>
                <a:gd name="connsiteY16" fmla="*/ 10727 h 226309"/>
                <a:gd name="connsiteX17" fmla="*/ 123771 w 257677"/>
                <a:gd name="connsiteY17" fmla="*/ 3477 h 226309"/>
                <a:gd name="connsiteX18" fmla="*/ 116521 w 257677"/>
                <a:gd name="connsiteY18" fmla="*/ 3477 h 226309"/>
                <a:gd name="connsiteX19" fmla="*/ 109270 w 257677"/>
                <a:gd name="connsiteY19" fmla="*/ 3477 h 226309"/>
                <a:gd name="connsiteX20" fmla="*/ 102020 w 257677"/>
                <a:gd name="connsiteY20" fmla="*/ 3477 h 226309"/>
                <a:gd name="connsiteX21" fmla="*/ 94770 w 257677"/>
                <a:gd name="connsiteY21" fmla="*/ 3477 h 226309"/>
                <a:gd name="connsiteX22" fmla="*/ 87298 w 257677"/>
                <a:gd name="connsiteY22" fmla="*/ 3477 h 226309"/>
                <a:gd name="connsiteX23" fmla="*/ 80048 w 257677"/>
                <a:gd name="connsiteY23" fmla="*/ 3477 h 226309"/>
                <a:gd name="connsiteX24" fmla="*/ 72798 w 257677"/>
                <a:gd name="connsiteY24" fmla="*/ 3477 h 226309"/>
                <a:gd name="connsiteX25" fmla="*/ 65548 w 257677"/>
                <a:gd name="connsiteY25" fmla="*/ 0 h 226309"/>
                <a:gd name="connsiteX26" fmla="*/ 63550 w 257677"/>
                <a:gd name="connsiteY26" fmla="*/ 0 h 226309"/>
                <a:gd name="connsiteX27" fmla="*/ 61774 w 257677"/>
                <a:gd name="connsiteY27" fmla="*/ 5475 h 226309"/>
                <a:gd name="connsiteX28" fmla="*/ 54524 w 257677"/>
                <a:gd name="connsiteY28" fmla="*/ 12725 h 226309"/>
                <a:gd name="connsiteX29" fmla="*/ 50825 w 257677"/>
                <a:gd name="connsiteY29" fmla="*/ 19975 h 226309"/>
                <a:gd name="connsiteX30" fmla="*/ 47348 w 257677"/>
                <a:gd name="connsiteY30" fmla="*/ 27447 h 226309"/>
                <a:gd name="connsiteX31" fmla="*/ 47348 w 257677"/>
                <a:gd name="connsiteY31" fmla="*/ 34697 h 226309"/>
                <a:gd name="connsiteX32" fmla="*/ 54598 w 257677"/>
                <a:gd name="connsiteY32" fmla="*/ 41947 h 226309"/>
                <a:gd name="connsiteX33" fmla="*/ 58297 w 257677"/>
                <a:gd name="connsiteY33" fmla="*/ 49198 h 226309"/>
                <a:gd name="connsiteX34" fmla="*/ 59851 w 257677"/>
                <a:gd name="connsiteY34" fmla="*/ 56448 h 226309"/>
                <a:gd name="connsiteX35" fmla="*/ 58297 w 257677"/>
                <a:gd name="connsiteY35" fmla="*/ 63698 h 226309"/>
                <a:gd name="connsiteX36" fmla="*/ 52601 w 257677"/>
                <a:gd name="connsiteY36" fmla="*/ 71170 h 226309"/>
                <a:gd name="connsiteX37" fmla="*/ 43649 w 257677"/>
                <a:gd name="connsiteY37" fmla="*/ 80122 h 226309"/>
                <a:gd name="connsiteX38" fmla="*/ 36399 w 257677"/>
                <a:gd name="connsiteY38" fmla="*/ 87372 h 226309"/>
                <a:gd name="connsiteX39" fmla="*/ 32700 w 257677"/>
                <a:gd name="connsiteY39" fmla="*/ 94622 h 226309"/>
                <a:gd name="connsiteX40" fmla="*/ 27225 w 257677"/>
                <a:gd name="connsiteY40" fmla="*/ 101872 h 226309"/>
                <a:gd name="connsiteX41" fmla="*/ 19975 w 257677"/>
                <a:gd name="connsiteY41" fmla="*/ 109123 h 226309"/>
                <a:gd name="connsiteX42" fmla="*/ 12725 w 257677"/>
                <a:gd name="connsiteY42" fmla="*/ 116373 h 226309"/>
                <a:gd name="connsiteX43" fmla="*/ 5253 w 257677"/>
                <a:gd name="connsiteY43" fmla="*/ 122069 h 226309"/>
                <a:gd name="connsiteX44" fmla="*/ 3699 w 257677"/>
                <a:gd name="connsiteY44" fmla="*/ 129320 h 226309"/>
                <a:gd name="connsiteX45" fmla="*/ 8952 w 257677"/>
                <a:gd name="connsiteY45" fmla="*/ 136570 h 226309"/>
                <a:gd name="connsiteX46" fmla="*/ 14648 w 257677"/>
                <a:gd name="connsiteY46" fmla="*/ 143820 h 226309"/>
                <a:gd name="connsiteX47" fmla="*/ 16202 w 257677"/>
                <a:gd name="connsiteY47" fmla="*/ 151292 h 226309"/>
                <a:gd name="connsiteX48" fmla="*/ 12725 w 257677"/>
                <a:gd name="connsiteY48" fmla="*/ 160244 h 226309"/>
                <a:gd name="connsiteX49" fmla="*/ 7250 w 257677"/>
                <a:gd name="connsiteY49" fmla="*/ 167494 h 226309"/>
                <a:gd name="connsiteX50" fmla="*/ 0 w 257677"/>
                <a:gd name="connsiteY50" fmla="*/ 172969 h 226309"/>
                <a:gd name="connsiteX51" fmla="*/ 4143 w 257677"/>
                <a:gd name="connsiteY51" fmla="*/ 180885 h 226309"/>
                <a:gd name="connsiteX52" fmla="*/ 11393 w 257677"/>
                <a:gd name="connsiteY52" fmla="*/ 184362 h 226309"/>
                <a:gd name="connsiteX53" fmla="*/ 17090 w 257677"/>
                <a:gd name="connsiteY53" fmla="*/ 191612 h 226309"/>
                <a:gd name="connsiteX54" fmla="*/ 24340 w 257677"/>
                <a:gd name="connsiteY54" fmla="*/ 197308 h 226309"/>
                <a:gd name="connsiteX55" fmla="*/ 31590 w 257677"/>
                <a:gd name="connsiteY55" fmla="*/ 197308 h 226309"/>
                <a:gd name="connsiteX56" fmla="*/ 40542 w 257677"/>
                <a:gd name="connsiteY56" fmla="*/ 195311 h 226309"/>
                <a:gd name="connsiteX57" fmla="*/ 47792 w 257677"/>
                <a:gd name="connsiteY57" fmla="*/ 190058 h 226309"/>
                <a:gd name="connsiteX58" fmla="*/ 49789 w 257677"/>
                <a:gd name="connsiteY58" fmla="*/ 182586 h 226309"/>
                <a:gd name="connsiteX59" fmla="*/ 57040 w 257677"/>
                <a:gd name="connsiteY59" fmla="*/ 179109 h 226309"/>
                <a:gd name="connsiteX60" fmla="*/ 64290 w 257677"/>
                <a:gd name="connsiteY60" fmla="*/ 184362 h 226309"/>
                <a:gd name="connsiteX61" fmla="*/ 64290 w 257677"/>
                <a:gd name="connsiteY61" fmla="*/ 191612 h 226309"/>
                <a:gd name="connsiteX62" fmla="*/ 64290 w 257677"/>
                <a:gd name="connsiteY62" fmla="*/ 199084 h 226309"/>
                <a:gd name="connsiteX63" fmla="*/ 66065 w 257677"/>
                <a:gd name="connsiteY63" fmla="*/ 206334 h 226309"/>
                <a:gd name="connsiteX64" fmla="*/ 69764 w 257677"/>
                <a:gd name="connsiteY64" fmla="*/ 213584 h 226309"/>
                <a:gd name="connsiteX65" fmla="*/ 77015 w 257677"/>
                <a:gd name="connsiteY65" fmla="*/ 219059 h 226309"/>
                <a:gd name="connsiteX66" fmla="*/ 84265 w 257677"/>
                <a:gd name="connsiteY66" fmla="*/ 217061 h 226309"/>
                <a:gd name="connsiteX67" fmla="*/ 86262 w 257677"/>
                <a:gd name="connsiteY67" fmla="*/ 209811 h 226309"/>
                <a:gd name="connsiteX68" fmla="*/ 93512 w 257677"/>
                <a:gd name="connsiteY68" fmla="*/ 208258 h 226309"/>
                <a:gd name="connsiteX69" fmla="*/ 100763 w 257677"/>
                <a:gd name="connsiteY69" fmla="*/ 208258 h 226309"/>
                <a:gd name="connsiteX70" fmla="*/ 108013 w 257677"/>
                <a:gd name="connsiteY70" fmla="*/ 209811 h 226309"/>
                <a:gd name="connsiteX71" fmla="*/ 115485 w 257677"/>
                <a:gd name="connsiteY71" fmla="*/ 211809 h 226309"/>
                <a:gd name="connsiteX72" fmla="*/ 122735 w 257677"/>
                <a:gd name="connsiteY72" fmla="*/ 211809 h 226309"/>
                <a:gd name="connsiteX73" fmla="*/ 129985 w 257677"/>
                <a:gd name="connsiteY73" fmla="*/ 217061 h 226309"/>
                <a:gd name="connsiteX74" fmla="*/ 137235 w 257677"/>
                <a:gd name="connsiteY74" fmla="*/ 222758 h 226309"/>
                <a:gd name="connsiteX75" fmla="*/ 144486 w 257677"/>
                <a:gd name="connsiteY75" fmla="*/ 222758 h 226309"/>
                <a:gd name="connsiteX76" fmla="*/ 151958 w 257677"/>
                <a:gd name="connsiteY76" fmla="*/ 224534 h 226309"/>
                <a:gd name="connsiteX77" fmla="*/ 159208 w 257677"/>
                <a:gd name="connsiteY77" fmla="*/ 226309 h 226309"/>
                <a:gd name="connsiteX78" fmla="*/ 166458 w 257677"/>
                <a:gd name="connsiteY78" fmla="*/ 226309 h 226309"/>
                <a:gd name="connsiteX79" fmla="*/ 173708 w 257677"/>
                <a:gd name="connsiteY79" fmla="*/ 226309 h 226309"/>
                <a:gd name="connsiteX80" fmla="*/ 180958 w 257677"/>
                <a:gd name="connsiteY80" fmla="*/ 222832 h 226309"/>
                <a:gd name="connsiteX81" fmla="*/ 186433 w 257677"/>
                <a:gd name="connsiteY81" fmla="*/ 215582 h 226309"/>
                <a:gd name="connsiteX82" fmla="*/ 193683 w 257677"/>
                <a:gd name="connsiteY82" fmla="*/ 211883 h 226309"/>
                <a:gd name="connsiteX83" fmla="*/ 200933 w 257677"/>
                <a:gd name="connsiteY83" fmla="*/ 209885 h 226309"/>
                <a:gd name="connsiteX84" fmla="*/ 204632 w 257677"/>
                <a:gd name="connsiteY84" fmla="*/ 202635 h 226309"/>
                <a:gd name="connsiteX85" fmla="*/ 200933 w 257677"/>
                <a:gd name="connsiteY85" fmla="*/ 195385 h 226309"/>
                <a:gd name="connsiteX86" fmla="*/ 193683 w 257677"/>
                <a:gd name="connsiteY86" fmla="*/ 190132 h 226309"/>
                <a:gd name="connsiteX87" fmla="*/ 186433 w 257677"/>
                <a:gd name="connsiteY87" fmla="*/ 184436 h 226309"/>
                <a:gd name="connsiteX88" fmla="*/ 179183 w 257677"/>
                <a:gd name="connsiteY88" fmla="*/ 177186 h 226309"/>
                <a:gd name="connsiteX89" fmla="*/ 175484 w 257677"/>
                <a:gd name="connsiteY89" fmla="*/ 169935 h 226309"/>
                <a:gd name="connsiteX90" fmla="*/ 171785 w 257677"/>
                <a:gd name="connsiteY90" fmla="*/ 162685 h 226309"/>
                <a:gd name="connsiteX91" fmla="*/ 171785 w 257677"/>
                <a:gd name="connsiteY91" fmla="*/ 155213 h 226309"/>
                <a:gd name="connsiteX92" fmla="*/ 171785 w 257677"/>
                <a:gd name="connsiteY92" fmla="*/ 147963 h 226309"/>
                <a:gd name="connsiteX93" fmla="*/ 170231 w 257677"/>
                <a:gd name="connsiteY93" fmla="*/ 140713 h 226309"/>
                <a:gd name="connsiteX94" fmla="*/ 166532 w 257677"/>
                <a:gd name="connsiteY94" fmla="*/ 133462 h 226309"/>
                <a:gd name="connsiteX95" fmla="*/ 168308 w 257677"/>
                <a:gd name="connsiteY95" fmla="*/ 126212 h 226309"/>
                <a:gd name="connsiteX96" fmla="*/ 173782 w 257677"/>
                <a:gd name="connsiteY96" fmla="*/ 118962 h 226309"/>
                <a:gd name="connsiteX97" fmla="*/ 181032 w 257677"/>
                <a:gd name="connsiteY97" fmla="*/ 115263 h 226309"/>
                <a:gd name="connsiteX98" fmla="*/ 188505 w 257677"/>
                <a:gd name="connsiteY98" fmla="*/ 115263 h 226309"/>
                <a:gd name="connsiteX99" fmla="*/ 195755 w 257677"/>
                <a:gd name="connsiteY99" fmla="*/ 113487 h 226309"/>
                <a:gd name="connsiteX100" fmla="*/ 201007 w 257677"/>
                <a:gd name="connsiteY100" fmla="*/ 106237 h 226309"/>
                <a:gd name="connsiteX101" fmla="*/ 208258 w 257677"/>
                <a:gd name="connsiteY101" fmla="*/ 98987 h 226309"/>
                <a:gd name="connsiteX102" fmla="*/ 215730 w 257677"/>
                <a:gd name="connsiteY102" fmla="*/ 95288 h 226309"/>
                <a:gd name="connsiteX103" fmla="*/ 222980 w 257677"/>
                <a:gd name="connsiteY103" fmla="*/ 88038 h 226309"/>
                <a:gd name="connsiteX104" fmla="*/ 228454 w 257677"/>
                <a:gd name="connsiteY104" fmla="*/ 80788 h 226309"/>
                <a:gd name="connsiteX105" fmla="*/ 235705 w 257677"/>
                <a:gd name="connsiteY105" fmla="*/ 78790 h 226309"/>
                <a:gd name="connsiteX106" fmla="*/ 243177 w 257677"/>
                <a:gd name="connsiteY106" fmla="*/ 80788 h 226309"/>
                <a:gd name="connsiteX107" fmla="*/ 250427 w 257677"/>
                <a:gd name="connsiteY107" fmla="*/ 77089 h 226309"/>
                <a:gd name="connsiteX108" fmla="*/ 257677 w 257677"/>
                <a:gd name="connsiteY108" fmla="*/ 69838 h 226309"/>
                <a:gd name="connsiteX109" fmla="*/ 253978 w 257677"/>
                <a:gd name="connsiteY109" fmla="*/ 62588 h 226309"/>
                <a:gd name="connsiteX110" fmla="*/ 251981 w 257677"/>
                <a:gd name="connsiteY110" fmla="*/ 55338 h 226309"/>
                <a:gd name="connsiteX111" fmla="*/ 251981 w 257677"/>
                <a:gd name="connsiteY111" fmla="*/ 48088 h 226309"/>
                <a:gd name="connsiteX112" fmla="*/ 246432 w 257677"/>
                <a:gd name="connsiteY112" fmla="*/ 42243 h 22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57677" h="226309">
                  <a:moveTo>
                    <a:pt x="246432" y="42243"/>
                  </a:moveTo>
                  <a:lnTo>
                    <a:pt x="235483" y="38766"/>
                  </a:lnTo>
                  <a:lnTo>
                    <a:pt x="227567" y="32626"/>
                  </a:lnTo>
                  <a:lnTo>
                    <a:pt x="220317" y="30850"/>
                  </a:lnTo>
                  <a:lnTo>
                    <a:pt x="212844" y="27373"/>
                  </a:lnTo>
                  <a:lnTo>
                    <a:pt x="205594" y="23674"/>
                  </a:lnTo>
                  <a:lnTo>
                    <a:pt x="198344" y="18199"/>
                  </a:lnTo>
                  <a:lnTo>
                    <a:pt x="191094" y="14500"/>
                  </a:lnTo>
                  <a:lnTo>
                    <a:pt x="183844" y="16498"/>
                  </a:lnTo>
                  <a:lnTo>
                    <a:pt x="180145" y="23748"/>
                  </a:lnTo>
                  <a:lnTo>
                    <a:pt x="172894" y="30998"/>
                  </a:lnTo>
                  <a:lnTo>
                    <a:pt x="165644" y="34697"/>
                  </a:lnTo>
                  <a:lnTo>
                    <a:pt x="158394" y="32700"/>
                  </a:lnTo>
                  <a:lnTo>
                    <a:pt x="149442" y="30924"/>
                  </a:lnTo>
                  <a:lnTo>
                    <a:pt x="141970" y="25450"/>
                  </a:lnTo>
                  <a:lnTo>
                    <a:pt x="136496" y="18199"/>
                  </a:lnTo>
                  <a:lnTo>
                    <a:pt x="129246" y="10727"/>
                  </a:lnTo>
                  <a:lnTo>
                    <a:pt x="123771" y="3477"/>
                  </a:lnTo>
                  <a:lnTo>
                    <a:pt x="116521" y="3477"/>
                  </a:lnTo>
                  <a:lnTo>
                    <a:pt x="109270" y="3477"/>
                  </a:lnTo>
                  <a:lnTo>
                    <a:pt x="102020" y="3477"/>
                  </a:lnTo>
                  <a:lnTo>
                    <a:pt x="94770" y="3477"/>
                  </a:lnTo>
                  <a:lnTo>
                    <a:pt x="87298" y="3477"/>
                  </a:lnTo>
                  <a:lnTo>
                    <a:pt x="80048" y="3477"/>
                  </a:lnTo>
                  <a:lnTo>
                    <a:pt x="72798" y="3477"/>
                  </a:lnTo>
                  <a:lnTo>
                    <a:pt x="65548" y="0"/>
                  </a:lnTo>
                  <a:lnTo>
                    <a:pt x="63550" y="0"/>
                  </a:lnTo>
                  <a:lnTo>
                    <a:pt x="61774" y="5475"/>
                  </a:lnTo>
                  <a:lnTo>
                    <a:pt x="54524" y="12725"/>
                  </a:lnTo>
                  <a:lnTo>
                    <a:pt x="50825" y="19975"/>
                  </a:lnTo>
                  <a:lnTo>
                    <a:pt x="47348" y="27447"/>
                  </a:lnTo>
                  <a:lnTo>
                    <a:pt x="47348" y="34697"/>
                  </a:lnTo>
                  <a:lnTo>
                    <a:pt x="54598" y="41947"/>
                  </a:lnTo>
                  <a:lnTo>
                    <a:pt x="58297" y="49198"/>
                  </a:lnTo>
                  <a:lnTo>
                    <a:pt x="59851" y="56448"/>
                  </a:lnTo>
                  <a:lnTo>
                    <a:pt x="58297" y="63698"/>
                  </a:lnTo>
                  <a:lnTo>
                    <a:pt x="52601" y="71170"/>
                  </a:lnTo>
                  <a:lnTo>
                    <a:pt x="43649" y="80122"/>
                  </a:lnTo>
                  <a:lnTo>
                    <a:pt x="36399" y="87372"/>
                  </a:lnTo>
                  <a:lnTo>
                    <a:pt x="32700" y="94622"/>
                  </a:lnTo>
                  <a:lnTo>
                    <a:pt x="27225" y="101872"/>
                  </a:lnTo>
                  <a:lnTo>
                    <a:pt x="19975" y="109123"/>
                  </a:lnTo>
                  <a:lnTo>
                    <a:pt x="12725" y="116373"/>
                  </a:lnTo>
                  <a:lnTo>
                    <a:pt x="5253" y="122069"/>
                  </a:lnTo>
                  <a:lnTo>
                    <a:pt x="3699" y="129320"/>
                  </a:lnTo>
                  <a:lnTo>
                    <a:pt x="8952" y="136570"/>
                  </a:lnTo>
                  <a:lnTo>
                    <a:pt x="14648" y="143820"/>
                  </a:lnTo>
                  <a:lnTo>
                    <a:pt x="16202" y="151292"/>
                  </a:lnTo>
                  <a:lnTo>
                    <a:pt x="12725" y="160244"/>
                  </a:lnTo>
                  <a:lnTo>
                    <a:pt x="7250" y="167494"/>
                  </a:lnTo>
                  <a:lnTo>
                    <a:pt x="0" y="172969"/>
                  </a:lnTo>
                  <a:lnTo>
                    <a:pt x="4143" y="180885"/>
                  </a:lnTo>
                  <a:lnTo>
                    <a:pt x="11393" y="184362"/>
                  </a:lnTo>
                  <a:lnTo>
                    <a:pt x="17090" y="191612"/>
                  </a:lnTo>
                  <a:lnTo>
                    <a:pt x="24340" y="197308"/>
                  </a:lnTo>
                  <a:lnTo>
                    <a:pt x="31590" y="197308"/>
                  </a:lnTo>
                  <a:lnTo>
                    <a:pt x="40542" y="195311"/>
                  </a:lnTo>
                  <a:lnTo>
                    <a:pt x="47792" y="190058"/>
                  </a:lnTo>
                  <a:lnTo>
                    <a:pt x="49789" y="182586"/>
                  </a:lnTo>
                  <a:lnTo>
                    <a:pt x="57040" y="179109"/>
                  </a:lnTo>
                  <a:lnTo>
                    <a:pt x="64290" y="184362"/>
                  </a:lnTo>
                  <a:lnTo>
                    <a:pt x="64290" y="191612"/>
                  </a:lnTo>
                  <a:lnTo>
                    <a:pt x="64290" y="199084"/>
                  </a:lnTo>
                  <a:lnTo>
                    <a:pt x="66065" y="206334"/>
                  </a:lnTo>
                  <a:lnTo>
                    <a:pt x="69764" y="213584"/>
                  </a:lnTo>
                  <a:lnTo>
                    <a:pt x="77015" y="219059"/>
                  </a:lnTo>
                  <a:lnTo>
                    <a:pt x="84265" y="217061"/>
                  </a:lnTo>
                  <a:lnTo>
                    <a:pt x="86262" y="209811"/>
                  </a:lnTo>
                  <a:lnTo>
                    <a:pt x="93512" y="208258"/>
                  </a:lnTo>
                  <a:lnTo>
                    <a:pt x="100763" y="208258"/>
                  </a:lnTo>
                  <a:lnTo>
                    <a:pt x="108013" y="209811"/>
                  </a:lnTo>
                  <a:lnTo>
                    <a:pt x="115485" y="211809"/>
                  </a:lnTo>
                  <a:lnTo>
                    <a:pt x="122735" y="211809"/>
                  </a:lnTo>
                  <a:lnTo>
                    <a:pt x="129985" y="217061"/>
                  </a:lnTo>
                  <a:lnTo>
                    <a:pt x="137235" y="222758"/>
                  </a:lnTo>
                  <a:lnTo>
                    <a:pt x="144486" y="222758"/>
                  </a:lnTo>
                  <a:lnTo>
                    <a:pt x="151958" y="224534"/>
                  </a:lnTo>
                  <a:lnTo>
                    <a:pt x="159208" y="226309"/>
                  </a:lnTo>
                  <a:lnTo>
                    <a:pt x="166458" y="226309"/>
                  </a:lnTo>
                  <a:lnTo>
                    <a:pt x="173708" y="226309"/>
                  </a:lnTo>
                  <a:lnTo>
                    <a:pt x="180958" y="222832"/>
                  </a:lnTo>
                  <a:lnTo>
                    <a:pt x="186433" y="215582"/>
                  </a:lnTo>
                  <a:lnTo>
                    <a:pt x="193683" y="211883"/>
                  </a:lnTo>
                  <a:lnTo>
                    <a:pt x="200933" y="209885"/>
                  </a:lnTo>
                  <a:lnTo>
                    <a:pt x="204632" y="202635"/>
                  </a:lnTo>
                  <a:lnTo>
                    <a:pt x="200933" y="195385"/>
                  </a:lnTo>
                  <a:lnTo>
                    <a:pt x="193683" y="190132"/>
                  </a:lnTo>
                  <a:lnTo>
                    <a:pt x="186433" y="184436"/>
                  </a:lnTo>
                  <a:lnTo>
                    <a:pt x="179183" y="177186"/>
                  </a:lnTo>
                  <a:lnTo>
                    <a:pt x="175484" y="169935"/>
                  </a:lnTo>
                  <a:lnTo>
                    <a:pt x="171785" y="162685"/>
                  </a:lnTo>
                  <a:lnTo>
                    <a:pt x="171785" y="155213"/>
                  </a:lnTo>
                  <a:lnTo>
                    <a:pt x="171785" y="147963"/>
                  </a:lnTo>
                  <a:lnTo>
                    <a:pt x="170231" y="140713"/>
                  </a:lnTo>
                  <a:lnTo>
                    <a:pt x="166532" y="133462"/>
                  </a:lnTo>
                  <a:lnTo>
                    <a:pt x="168308" y="126212"/>
                  </a:lnTo>
                  <a:lnTo>
                    <a:pt x="173782" y="118962"/>
                  </a:lnTo>
                  <a:lnTo>
                    <a:pt x="181032" y="115263"/>
                  </a:lnTo>
                  <a:lnTo>
                    <a:pt x="188505" y="115263"/>
                  </a:lnTo>
                  <a:lnTo>
                    <a:pt x="195755" y="113487"/>
                  </a:lnTo>
                  <a:lnTo>
                    <a:pt x="201007" y="106237"/>
                  </a:lnTo>
                  <a:lnTo>
                    <a:pt x="208258" y="98987"/>
                  </a:lnTo>
                  <a:lnTo>
                    <a:pt x="215730" y="95288"/>
                  </a:lnTo>
                  <a:lnTo>
                    <a:pt x="222980" y="88038"/>
                  </a:lnTo>
                  <a:lnTo>
                    <a:pt x="228454" y="80788"/>
                  </a:lnTo>
                  <a:lnTo>
                    <a:pt x="235705" y="78790"/>
                  </a:lnTo>
                  <a:lnTo>
                    <a:pt x="243177" y="80788"/>
                  </a:lnTo>
                  <a:lnTo>
                    <a:pt x="250427" y="77089"/>
                  </a:lnTo>
                  <a:lnTo>
                    <a:pt x="257677" y="69838"/>
                  </a:lnTo>
                  <a:lnTo>
                    <a:pt x="253978" y="62588"/>
                  </a:lnTo>
                  <a:lnTo>
                    <a:pt x="251981" y="55338"/>
                  </a:lnTo>
                  <a:lnTo>
                    <a:pt x="251981" y="48088"/>
                  </a:lnTo>
                  <a:lnTo>
                    <a:pt x="246432" y="42243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5949E9E-6F04-4DD3-BEE5-B59F40075CF3}"/>
                </a:ext>
              </a:extLst>
            </p:cNvPr>
            <p:cNvSpPr/>
            <p:nvPr/>
          </p:nvSpPr>
          <p:spPr>
            <a:xfrm>
              <a:off x="1738302" y="4164494"/>
              <a:ext cx="184953" cy="191907"/>
            </a:xfrm>
            <a:custGeom>
              <a:avLst/>
              <a:gdLst>
                <a:gd name="connsiteX0" fmla="*/ 183770 w 184953"/>
                <a:gd name="connsiteY0" fmla="*/ 46164 h 191907"/>
                <a:gd name="connsiteX1" fmla="*/ 176298 w 184953"/>
                <a:gd name="connsiteY1" fmla="*/ 47940 h 191907"/>
                <a:gd name="connsiteX2" fmla="*/ 169047 w 184953"/>
                <a:gd name="connsiteY2" fmla="*/ 51417 h 191907"/>
                <a:gd name="connsiteX3" fmla="*/ 161797 w 184953"/>
                <a:gd name="connsiteY3" fmla="*/ 51417 h 191907"/>
                <a:gd name="connsiteX4" fmla="*/ 154547 w 184953"/>
                <a:gd name="connsiteY4" fmla="*/ 55116 h 191907"/>
                <a:gd name="connsiteX5" fmla="*/ 147297 w 184953"/>
                <a:gd name="connsiteY5" fmla="*/ 58815 h 191907"/>
                <a:gd name="connsiteX6" fmla="*/ 139825 w 184953"/>
                <a:gd name="connsiteY6" fmla="*/ 60591 h 191907"/>
                <a:gd name="connsiteX7" fmla="*/ 132575 w 184953"/>
                <a:gd name="connsiteY7" fmla="*/ 60591 h 191907"/>
                <a:gd name="connsiteX8" fmla="*/ 129098 w 184953"/>
                <a:gd name="connsiteY8" fmla="*/ 68063 h 191907"/>
                <a:gd name="connsiteX9" fmla="*/ 123623 w 184953"/>
                <a:gd name="connsiteY9" fmla="*/ 75313 h 191907"/>
                <a:gd name="connsiteX10" fmla="*/ 120146 w 184953"/>
                <a:gd name="connsiteY10" fmla="*/ 82563 h 191907"/>
                <a:gd name="connsiteX11" fmla="*/ 112896 w 184953"/>
                <a:gd name="connsiteY11" fmla="*/ 89813 h 191907"/>
                <a:gd name="connsiteX12" fmla="*/ 109197 w 184953"/>
                <a:gd name="connsiteY12" fmla="*/ 97064 h 191907"/>
                <a:gd name="connsiteX13" fmla="*/ 107199 w 184953"/>
                <a:gd name="connsiteY13" fmla="*/ 104536 h 191907"/>
                <a:gd name="connsiteX14" fmla="*/ 105423 w 184953"/>
                <a:gd name="connsiteY14" fmla="*/ 111786 h 191907"/>
                <a:gd name="connsiteX15" fmla="*/ 105423 w 184953"/>
                <a:gd name="connsiteY15" fmla="*/ 119036 h 191907"/>
                <a:gd name="connsiteX16" fmla="*/ 103426 w 184953"/>
                <a:gd name="connsiteY16" fmla="*/ 126286 h 191907"/>
                <a:gd name="connsiteX17" fmla="*/ 99949 w 184953"/>
                <a:gd name="connsiteY17" fmla="*/ 133537 h 191907"/>
                <a:gd name="connsiteX18" fmla="*/ 92699 w 184953"/>
                <a:gd name="connsiteY18" fmla="*/ 139011 h 191907"/>
                <a:gd name="connsiteX19" fmla="*/ 85226 w 184953"/>
                <a:gd name="connsiteY19" fmla="*/ 144486 h 191907"/>
                <a:gd name="connsiteX20" fmla="*/ 77976 w 184953"/>
                <a:gd name="connsiteY20" fmla="*/ 151736 h 191907"/>
                <a:gd name="connsiteX21" fmla="*/ 70726 w 184953"/>
                <a:gd name="connsiteY21" fmla="*/ 158986 h 191907"/>
                <a:gd name="connsiteX22" fmla="*/ 70726 w 184953"/>
                <a:gd name="connsiteY22" fmla="*/ 166458 h 191907"/>
                <a:gd name="connsiteX23" fmla="*/ 67249 w 184953"/>
                <a:gd name="connsiteY23" fmla="*/ 173708 h 191907"/>
                <a:gd name="connsiteX24" fmla="*/ 59777 w 184953"/>
                <a:gd name="connsiteY24" fmla="*/ 180959 h 191907"/>
                <a:gd name="connsiteX25" fmla="*/ 54524 w 184953"/>
                <a:gd name="connsiteY25" fmla="*/ 188209 h 191907"/>
                <a:gd name="connsiteX26" fmla="*/ 47274 w 184953"/>
                <a:gd name="connsiteY26" fmla="*/ 191908 h 191907"/>
                <a:gd name="connsiteX27" fmla="*/ 25154 w 184953"/>
                <a:gd name="connsiteY27" fmla="*/ 191908 h 191907"/>
                <a:gd name="connsiteX28" fmla="*/ 27151 w 184953"/>
                <a:gd name="connsiteY28" fmla="*/ 188209 h 191907"/>
                <a:gd name="connsiteX29" fmla="*/ 34401 w 184953"/>
                <a:gd name="connsiteY29" fmla="*/ 186211 h 191907"/>
                <a:gd name="connsiteX30" fmla="*/ 38100 w 184953"/>
                <a:gd name="connsiteY30" fmla="*/ 178961 h 191907"/>
                <a:gd name="connsiteX31" fmla="*/ 34401 w 184953"/>
                <a:gd name="connsiteY31" fmla="*/ 171711 h 191907"/>
                <a:gd name="connsiteX32" fmla="*/ 27151 w 184953"/>
                <a:gd name="connsiteY32" fmla="*/ 166458 h 191907"/>
                <a:gd name="connsiteX33" fmla="*/ 19901 w 184953"/>
                <a:gd name="connsiteY33" fmla="*/ 160762 h 191907"/>
                <a:gd name="connsiteX34" fmla="*/ 12651 w 184953"/>
                <a:gd name="connsiteY34" fmla="*/ 153511 h 191907"/>
                <a:gd name="connsiteX35" fmla="*/ 8952 w 184953"/>
                <a:gd name="connsiteY35" fmla="*/ 146261 h 191907"/>
                <a:gd name="connsiteX36" fmla="*/ 5253 w 184953"/>
                <a:gd name="connsiteY36" fmla="*/ 139011 h 191907"/>
                <a:gd name="connsiteX37" fmla="*/ 5253 w 184953"/>
                <a:gd name="connsiteY37" fmla="*/ 131539 h 191907"/>
                <a:gd name="connsiteX38" fmla="*/ 5253 w 184953"/>
                <a:gd name="connsiteY38" fmla="*/ 124289 h 191907"/>
                <a:gd name="connsiteX39" fmla="*/ 3699 w 184953"/>
                <a:gd name="connsiteY39" fmla="*/ 117039 h 191907"/>
                <a:gd name="connsiteX40" fmla="*/ 0 w 184953"/>
                <a:gd name="connsiteY40" fmla="*/ 109788 h 191907"/>
                <a:gd name="connsiteX41" fmla="*/ 1775 w 184953"/>
                <a:gd name="connsiteY41" fmla="*/ 102538 h 191907"/>
                <a:gd name="connsiteX42" fmla="*/ 7250 w 184953"/>
                <a:gd name="connsiteY42" fmla="*/ 95288 h 191907"/>
                <a:gd name="connsiteX43" fmla="*/ 14500 w 184953"/>
                <a:gd name="connsiteY43" fmla="*/ 91589 h 191907"/>
                <a:gd name="connsiteX44" fmla="*/ 21972 w 184953"/>
                <a:gd name="connsiteY44" fmla="*/ 91589 h 191907"/>
                <a:gd name="connsiteX45" fmla="*/ 29223 w 184953"/>
                <a:gd name="connsiteY45" fmla="*/ 89813 h 191907"/>
                <a:gd name="connsiteX46" fmla="*/ 34475 w 184953"/>
                <a:gd name="connsiteY46" fmla="*/ 82563 h 191907"/>
                <a:gd name="connsiteX47" fmla="*/ 41726 w 184953"/>
                <a:gd name="connsiteY47" fmla="*/ 75313 h 191907"/>
                <a:gd name="connsiteX48" fmla="*/ 49198 w 184953"/>
                <a:gd name="connsiteY48" fmla="*/ 71614 h 191907"/>
                <a:gd name="connsiteX49" fmla="*/ 56448 w 184953"/>
                <a:gd name="connsiteY49" fmla="*/ 64364 h 191907"/>
                <a:gd name="connsiteX50" fmla="*/ 61922 w 184953"/>
                <a:gd name="connsiteY50" fmla="*/ 57114 h 191907"/>
                <a:gd name="connsiteX51" fmla="*/ 69173 w 184953"/>
                <a:gd name="connsiteY51" fmla="*/ 55116 h 191907"/>
                <a:gd name="connsiteX52" fmla="*/ 76645 w 184953"/>
                <a:gd name="connsiteY52" fmla="*/ 57114 h 191907"/>
                <a:gd name="connsiteX53" fmla="*/ 83895 w 184953"/>
                <a:gd name="connsiteY53" fmla="*/ 53415 h 191907"/>
                <a:gd name="connsiteX54" fmla="*/ 91145 w 184953"/>
                <a:gd name="connsiteY54" fmla="*/ 46164 h 191907"/>
                <a:gd name="connsiteX55" fmla="*/ 87446 w 184953"/>
                <a:gd name="connsiteY55" fmla="*/ 38914 h 191907"/>
                <a:gd name="connsiteX56" fmla="*/ 85448 w 184953"/>
                <a:gd name="connsiteY56" fmla="*/ 31664 h 191907"/>
                <a:gd name="connsiteX57" fmla="*/ 85448 w 184953"/>
                <a:gd name="connsiteY57" fmla="*/ 24414 h 191907"/>
                <a:gd name="connsiteX58" fmla="*/ 80196 w 184953"/>
                <a:gd name="connsiteY58" fmla="*/ 18717 h 191907"/>
                <a:gd name="connsiteX59" fmla="*/ 99653 w 184953"/>
                <a:gd name="connsiteY59" fmla="*/ 11023 h 191907"/>
                <a:gd name="connsiteX60" fmla="*/ 106903 w 184953"/>
                <a:gd name="connsiteY60" fmla="*/ 16276 h 191907"/>
                <a:gd name="connsiteX61" fmla="*/ 114153 w 184953"/>
                <a:gd name="connsiteY61" fmla="*/ 19975 h 191907"/>
                <a:gd name="connsiteX62" fmla="*/ 121403 w 184953"/>
                <a:gd name="connsiteY62" fmla="*/ 12725 h 191907"/>
                <a:gd name="connsiteX63" fmla="*/ 126878 w 184953"/>
                <a:gd name="connsiteY63" fmla="*/ 5253 h 191907"/>
                <a:gd name="connsiteX64" fmla="*/ 134128 w 184953"/>
                <a:gd name="connsiteY64" fmla="*/ 1776 h 191907"/>
                <a:gd name="connsiteX65" fmla="*/ 141378 w 184953"/>
                <a:gd name="connsiteY65" fmla="*/ 0 h 191907"/>
                <a:gd name="connsiteX66" fmla="*/ 145077 w 184953"/>
                <a:gd name="connsiteY66" fmla="*/ 7250 h 191907"/>
                <a:gd name="connsiteX67" fmla="*/ 148555 w 184953"/>
                <a:gd name="connsiteY67" fmla="*/ 14500 h 191907"/>
                <a:gd name="connsiteX68" fmla="*/ 152254 w 184953"/>
                <a:gd name="connsiteY68" fmla="*/ 21972 h 191907"/>
                <a:gd name="connsiteX69" fmla="*/ 155731 w 184953"/>
                <a:gd name="connsiteY69" fmla="*/ 29223 h 191907"/>
                <a:gd name="connsiteX70" fmla="*/ 163203 w 184953"/>
                <a:gd name="connsiteY70" fmla="*/ 32700 h 191907"/>
                <a:gd name="connsiteX71" fmla="*/ 170453 w 184953"/>
                <a:gd name="connsiteY71" fmla="*/ 34475 h 191907"/>
                <a:gd name="connsiteX72" fmla="*/ 177703 w 184953"/>
                <a:gd name="connsiteY72" fmla="*/ 38174 h 191907"/>
                <a:gd name="connsiteX73" fmla="*/ 184954 w 184953"/>
                <a:gd name="connsiteY73" fmla="*/ 43649 h 191907"/>
                <a:gd name="connsiteX74" fmla="*/ 183770 w 184953"/>
                <a:gd name="connsiteY74" fmla="*/ 46164 h 19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84953" h="191907">
                  <a:moveTo>
                    <a:pt x="183770" y="46164"/>
                  </a:moveTo>
                  <a:lnTo>
                    <a:pt x="176298" y="47940"/>
                  </a:lnTo>
                  <a:lnTo>
                    <a:pt x="169047" y="51417"/>
                  </a:lnTo>
                  <a:lnTo>
                    <a:pt x="161797" y="51417"/>
                  </a:lnTo>
                  <a:lnTo>
                    <a:pt x="154547" y="55116"/>
                  </a:lnTo>
                  <a:lnTo>
                    <a:pt x="147297" y="58815"/>
                  </a:lnTo>
                  <a:lnTo>
                    <a:pt x="139825" y="60591"/>
                  </a:lnTo>
                  <a:lnTo>
                    <a:pt x="132575" y="60591"/>
                  </a:lnTo>
                  <a:lnTo>
                    <a:pt x="129098" y="68063"/>
                  </a:lnTo>
                  <a:lnTo>
                    <a:pt x="123623" y="75313"/>
                  </a:lnTo>
                  <a:lnTo>
                    <a:pt x="120146" y="82563"/>
                  </a:lnTo>
                  <a:lnTo>
                    <a:pt x="112896" y="89813"/>
                  </a:lnTo>
                  <a:lnTo>
                    <a:pt x="109197" y="97064"/>
                  </a:lnTo>
                  <a:lnTo>
                    <a:pt x="107199" y="104536"/>
                  </a:lnTo>
                  <a:lnTo>
                    <a:pt x="105423" y="111786"/>
                  </a:lnTo>
                  <a:lnTo>
                    <a:pt x="105423" y="119036"/>
                  </a:lnTo>
                  <a:lnTo>
                    <a:pt x="103426" y="126286"/>
                  </a:lnTo>
                  <a:lnTo>
                    <a:pt x="99949" y="133537"/>
                  </a:lnTo>
                  <a:lnTo>
                    <a:pt x="92699" y="139011"/>
                  </a:lnTo>
                  <a:lnTo>
                    <a:pt x="85226" y="144486"/>
                  </a:lnTo>
                  <a:lnTo>
                    <a:pt x="77976" y="151736"/>
                  </a:lnTo>
                  <a:lnTo>
                    <a:pt x="70726" y="158986"/>
                  </a:lnTo>
                  <a:lnTo>
                    <a:pt x="70726" y="166458"/>
                  </a:lnTo>
                  <a:lnTo>
                    <a:pt x="67249" y="173708"/>
                  </a:lnTo>
                  <a:lnTo>
                    <a:pt x="59777" y="180959"/>
                  </a:lnTo>
                  <a:lnTo>
                    <a:pt x="54524" y="188209"/>
                  </a:lnTo>
                  <a:lnTo>
                    <a:pt x="47274" y="191908"/>
                  </a:lnTo>
                  <a:lnTo>
                    <a:pt x="25154" y="191908"/>
                  </a:lnTo>
                  <a:lnTo>
                    <a:pt x="27151" y="188209"/>
                  </a:lnTo>
                  <a:lnTo>
                    <a:pt x="34401" y="186211"/>
                  </a:lnTo>
                  <a:lnTo>
                    <a:pt x="38100" y="178961"/>
                  </a:lnTo>
                  <a:lnTo>
                    <a:pt x="34401" y="171711"/>
                  </a:lnTo>
                  <a:lnTo>
                    <a:pt x="27151" y="166458"/>
                  </a:lnTo>
                  <a:lnTo>
                    <a:pt x="19901" y="160762"/>
                  </a:lnTo>
                  <a:lnTo>
                    <a:pt x="12651" y="153511"/>
                  </a:lnTo>
                  <a:lnTo>
                    <a:pt x="8952" y="146261"/>
                  </a:lnTo>
                  <a:lnTo>
                    <a:pt x="5253" y="139011"/>
                  </a:lnTo>
                  <a:lnTo>
                    <a:pt x="5253" y="131539"/>
                  </a:lnTo>
                  <a:lnTo>
                    <a:pt x="5253" y="124289"/>
                  </a:lnTo>
                  <a:lnTo>
                    <a:pt x="3699" y="117039"/>
                  </a:lnTo>
                  <a:lnTo>
                    <a:pt x="0" y="109788"/>
                  </a:lnTo>
                  <a:lnTo>
                    <a:pt x="1775" y="102538"/>
                  </a:lnTo>
                  <a:lnTo>
                    <a:pt x="7250" y="95288"/>
                  </a:lnTo>
                  <a:lnTo>
                    <a:pt x="14500" y="91589"/>
                  </a:lnTo>
                  <a:lnTo>
                    <a:pt x="21972" y="91589"/>
                  </a:lnTo>
                  <a:lnTo>
                    <a:pt x="29223" y="89813"/>
                  </a:lnTo>
                  <a:lnTo>
                    <a:pt x="34475" y="82563"/>
                  </a:lnTo>
                  <a:lnTo>
                    <a:pt x="41726" y="75313"/>
                  </a:lnTo>
                  <a:lnTo>
                    <a:pt x="49198" y="71614"/>
                  </a:lnTo>
                  <a:lnTo>
                    <a:pt x="56448" y="64364"/>
                  </a:lnTo>
                  <a:lnTo>
                    <a:pt x="61922" y="57114"/>
                  </a:lnTo>
                  <a:lnTo>
                    <a:pt x="69173" y="55116"/>
                  </a:lnTo>
                  <a:lnTo>
                    <a:pt x="76645" y="57114"/>
                  </a:lnTo>
                  <a:lnTo>
                    <a:pt x="83895" y="53415"/>
                  </a:lnTo>
                  <a:lnTo>
                    <a:pt x="91145" y="46164"/>
                  </a:lnTo>
                  <a:lnTo>
                    <a:pt x="87446" y="38914"/>
                  </a:lnTo>
                  <a:lnTo>
                    <a:pt x="85448" y="31664"/>
                  </a:lnTo>
                  <a:lnTo>
                    <a:pt x="85448" y="24414"/>
                  </a:lnTo>
                  <a:lnTo>
                    <a:pt x="80196" y="18717"/>
                  </a:lnTo>
                  <a:lnTo>
                    <a:pt x="99653" y="11023"/>
                  </a:lnTo>
                  <a:lnTo>
                    <a:pt x="106903" y="16276"/>
                  </a:lnTo>
                  <a:lnTo>
                    <a:pt x="114153" y="19975"/>
                  </a:lnTo>
                  <a:lnTo>
                    <a:pt x="121403" y="12725"/>
                  </a:lnTo>
                  <a:lnTo>
                    <a:pt x="126878" y="5253"/>
                  </a:lnTo>
                  <a:lnTo>
                    <a:pt x="134128" y="1776"/>
                  </a:lnTo>
                  <a:lnTo>
                    <a:pt x="141378" y="0"/>
                  </a:lnTo>
                  <a:lnTo>
                    <a:pt x="145077" y="7250"/>
                  </a:lnTo>
                  <a:lnTo>
                    <a:pt x="148555" y="14500"/>
                  </a:lnTo>
                  <a:lnTo>
                    <a:pt x="152254" y="21972"/>
                  </a:lnTo>
                  <a:lnTo>
                    <a:pt x="155731" y="29223"/>
                  </a:lnTo>
                  <a:lnTo>
                    <a:pt x="163203" y="32700"/>
                  </a:lnTo>
                  <a:lnTo>
                    <a:pt x="170453" y="34475"/>
                  </a:lnTo>
                  <a:lnTo>
                    <a:pt x="177703" y="38174"/>
                  </a:lnTo>
                  <a:lnTo>
                    <a:pt x="184954" y="43649"/>
                  </a:lnTo>
                  <a:lnTo>
                    <a:pt x="183770" y="46164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ED32D25-9A3A-4628-8D19-D29CE3A21793}"/>
                </a:ext>
              </a:extLst>
            </p:cNvPr>
            <p:cNvSpPr/>
            <p:nvPr/>
          </p:nvSpPr>
          <p:spPr>
            <a:xfrm>
              <a:off x="1809028" y="4146591"/>
              <a:ext cx="220316" cy="260784"/>
            </a:xfrm>
            <a:custGeom>
              <a:avLst/>
              <a:gdLst>
                <a:gd name="connsiteX0" fmla="*/ 113044 w 220316"/>
                <a:gd name="connsiteY0" fmla="*/ 64068 h 260784"/>
                <a:gd name="connsiteX1" fmla="*/ 105571 w 220316"/>
                <a:gd name="connsiteY1" fmla="*/ 65843 h 260784"/>
                <a:gd name="connsiteX2" fmla="*/ 98321 w 220316"/>
                <a:gd name="connsiteY2" fmla="*/ 69321 h 260784"/>
                <a:gd name="connsiteX3" fmla="*/ 91071 w 220316"/>
                <a:gd name="connsiteY3" fmla="*/ 69321 h 260784"/>
                <a:gd name="connsiteX4" fmla="*/ 83821 w 220316"/>
                <a:gd name="connsiteY4" fmla="*/ 73020 h 260784"/>
                <a:gd name="connsiteX5" fmla="*/ 76571 w 220316"/>
                <a:gd name="connsiteY5" fmla="*/ 76719 h 260784"/>
                <a:gd name="connsiteX6" fmla="*/ 69099 w 220316"/>
                <a:gd name="connsiteY6" fmla="*/ 78494 h 260784"/>
                <a:gd name="connsiteX7" fmla="*/ 61848 w 220316"/>
                <a:gd name="connsiteY7" fmla="*/ 78494 h 260784"/>
                <a:gd name="connsiteX8" fmla="*/ 58371 w 220316"/>
                <a:gd name="connsiteY8" fmla="*/ 85966 h 260784"/>
                <a:gd name="connsiteX9" fmla="*/ 52897 w 220316"/>
                <a:gd name="connsiteY9" fmla="*/ 93217 h 260784"/>
                <a:gd name="connsiteX10" fmla="*/ 49420 w 220316"/>
                <a:gd name="connsiteY10" fmla="*/ 100467 h 260784"/>
                <a:gd name="connsiteX11" fmla="*/ 42169 w 220316"/>
                <a:gd name="connsiteY11" fmla="*/ 107717 h 260784"/>
                <a:gd name="connsiteX12" fmla="*/ 38470 w 220316"/>
                <a:gd name="connsiteY12" fmla="*/ 114967 h 260784"/>
                <a:gd name="connsiteX13" fmla="*/ 36473 w 220316"/>
                <a:gd name="connsiteY13" fmla="*/ 122439 h 260784"/>
                <a:gd name="connsiteX14" fmla="*/ 34697 w 220316"/>
                <a:gd name="connsiteY14" fmla="*/ 129689 h 260784"/>
                <a:gd name="connsiteX15" fmla="*/ 34697 w 220316"/>
                <a:gd name="connsiteY15" fmla="*/ 136940 h 260784"/>
                <a:gd name="connsiteX16" fmla="*/ 32700 w 220316"/>
                <a:gd name="connsiteY16" fmla="*/ 144190 h 260784"/>
                <a:gd name="connsiteX17" fmla="*/ 29223 w 220316"/>
                <a:gd name="connsiteY17" fmla="*/ 151440 h 260784"/>
                <a:gd name="connsiteX18" fmla="*/ 21972 w 220316"/>
                <a:gd name="connsiteY18" fmla="*/ 156915 h 260784"/>
                <a:gd name="connsiteX19" fmla="*/ 14500 w 220316"/>
                <a:gd name="connsiteY19" fmla="*/ 162389 h 260784"/>
                <a:gd name="connsiteX20" fmla="*/ 7250 w 220316"/>
                <a:gd name="connsiteY20" fmla="*/ 169639 h 260784"/>
                <a:gd name="connsiteX21" fmla="*/ 0 w 220316"/>
                <a:gd name="connsiteY21" fmla="*/ 176890 h 260784"/>
                <a:gd name="connsiteX22" fmla="*/ 3699 w 220316"/>
                <a:gd name="connsiteY22" fmla="*/ 178665 h 260784"/>
                <a:gd name="connsiteX23" fmla="*/ 12873 w 220316"/>
                <a:gd name="connsiteY23" fmla="*/ 180663 h 260784"/>
                <a:gd name="connsiteX24" fmla="*/ 20123 w 220316"/>
                <a:gd name="connsiteY24" fmla="*/ 184362 h 260784"/>
                <a:gd name="connsiteX25" fmla="*/ 25376 w 220316"/>
                <a:gd name="connsiteY25" fmla="*/ 191612 h 260784"/>
                <a:gd name="connsiteX26" fmla="*/ 32626 w 220316"/>
                <a:gd name="connsiteY26" fmla="*/ 193387 h 260784"/>
                <a:gd name="connsiteX27" fmla="*/ 40098 w 220316"/>
                <a:gd name="connsiteY27" fmla="*/ 191612 h 260784"/>
                <a:gd name="connsiteX28" fmla="*/ 47348 w 220316"/>
                <a:gd name="connsiteY28" fmla="*/ 196865 h 260784"/>
                <a:gd name="connsiteX29" fmla="*/ 50825 w 220316"/>
                <a:gd name="connsiteY29" fmla="*/ 204115 h 260784"/>
                <a:gd name="connsiteX30" fmla="*/ 52823 w 220316"/>
                <a:gd name="connsiteY30" fmla="*/ 211365 h 260784"/>
                <a:gd name="connsiteX31" fmla="*/ 56522 w 220316"/>
                <a:gd name="connsiteY31" fmla="*/ 218837 h 260784"/>
                <a:gd name="connsiteX32" fmla="*/ 63772 w 220316"/>
                <a:gd name="connsiteY32" fmla="*/ 224312 h 260784"/>
                <a:gd name="connsiteX33" fmla="*/ 71022 w 220316"/>
                <a:gd name="connsiteY33" fmla="*/ 224312 h 260784"/>
                <a:gd name="connsiteX34" fmla="*/ 79974 w 220316"/>
                <a:gd name="connsiteY34" fmla="*/ 220613 h 260784"/>
                <a:gd name="connsiteX35" fmla="*/ 78198 w 220316"/>
                <a:gd name="connsiteY35" fmla="*/ 213362 h 260784"/>
                <a:gd name="connsiteX36" fmla="*/ 81897 w 220316"/>
                <a:gd name="connsiteY36" fmla="*/ 206112 h 260784"/>
                <a:gd name="connsiteX37" fmla="*/ 89147 w 220316"/>
                <a:gd name="connsiteY37" fmla="*/ 206112 h 260784"/>
                <a:gd name="connsiteX38" fmla="*/ 96398 w 220316"/>
                <a:gd name="connsiteY38" fmla="*/ 209811 h 260784"/>
                <a:gd name="connsiteX39" fmla="*/ 100097 w 220316"/>
                <a:gd name="connsiteY39" fmla="*/ 217061 h 260784"/>
                <a:gd name="connsiteX40" fmla="*/ 101872 w 220316"/>
                <a:gd name="connsiteY40" fmla="*/ 224312 h 260784"/>
                <a:gd name="connsiteX41" fmla="*/ 105349 w 220316"/>
                <a:gd name="connsiteY41" fmla="*/ 231562 h 260784"/>
                <a:gd name="connsiteX42" fmla="*/ 112822 w 220316"/>
                <a:gd name="connsiteY42" fmla="*/ 233337 h 260784"/>
                <a:gd name="connsiteX43" fmla="*/ 120072 w 220316"/>
                <a:gd name="connsiteY43" fmla="*/ 228085 h 260784"/>
                <a:gd name="connsiteX44" fmla="*/ 127322 w 220316"/>
                <a:gd name="connsiteY44" fmla="*/ 226087 h 260784"/>
                <a:gd name="connsiteX45" fmla="*/ 134572 w 220316"/>
                <a:gd name="connsiteY45" fmla="*/ 226087 h 260784"/>
                <a:gd name="connsiteX46" fmla="*/ 138271 w 220316"/>
                <a:gd name="connsiteY46" fmla="*/ 233337 h 260784"/>
                <a:gd name="connsiteX47" fmla="*/ 138271 w 220316"/>
                <a:gd name="connsiteY47" fmla="*/ 240588 h 260784"/>
                <a:gd name="connsiteX48" fmla="*/ 140269 w 220316"/>
                <a:gd name="connsiteY48" fmla="*/ 247838 h 260784"/>
                <a:gd name="connsiteX49" fmla="*/ 145521 w 220316"/>
                <a:gd name="connsiteY49" fmla="*/ 255310 h 260784"/>
                <a:gd name="connsiteX50" fmla="*/ 152772 w 220316"/>
                <a:gd name="connsiteY50" fmla="*/ 257085 h 260784"/>
                <a:gd name="connsiteX51" fmla="*/ 160022 w 220316"/>
                <a:gd name="connsiteY51" fmla="*/ 260785 h 260784"/>
                <a:gd name="connsiteX52" fmla="*/ 167494 w 220316"/>
                <a:gd name="connsiteY52" fmla="*/ 257085 h 260784"/>
                <a:gd name="connsiteX53" fmla="*/ 174744 w 220316"/>
                <a:gd name="connsiteY53" fmla="*/ 249835 h 260784"/>
                <a:gd name="connsiteX54" fmla="*/ 178221 w 220316"/>
                <a:gd name="connsiteY54" fmla="*/ 242585 h 260784"/>
                <a:gd name="connsiteX55" fmla="*/ 178221 w 220316"/>
                <a:gd name="connsiteY55" fmla="*/ 235335 h 260784"/>
                <a:gd name="connsiteX56" fmla="*/ 178221 w 220316"/>
                <a:gd name="connsiteY56" fmla="*/ 228085 h 260784"/>
                <a:gd name="connsiteX57" fmla="*/ 181920 w 220316"/>
                <a:gd name="connsiteY57" fmla="*/ 220613 h 260784"/>
                <a:gd name="connsiteX58" fmla="*/ 183918 w 220316"/>
                <a:gd name="connsiteY58" fmla="*/ 213362 h 260784"/>
                <a:gd name="connsiteX59" fmla="*/ 185693 w 220316"/>
                <a:gd name="connsiteY59" fmla="*/ 206112 h 260784"/>
                <a:gd name="connsiteX60" fmla="*/ 187469 w 220316"/>
                <a:gd name="connsiteY60" fmla="*/ 198862 h 260784"/>
                <a:gd name="connsiteX61" fmla="*/ 191168 w 220316"/>
                <a:gd name="connsiteY61" fmla="*/ 191612 h 260784"/>
                <a:gd name="connsiteX62" fmla="*/ 192944 w 220316"/>
                <a:gd name="connsiteY62" fmla="*/ 184362 h 260784"/>
                <a:gd name="connsiteX63" fmla="*/ 194941 w 220316"/>
                <a:gd name="connsiteY63" fmla="*/ 176890 h 260784"/>
                <a:gd name="connsiteX64" fmla="*/ 198418 w 220316"/>
                <a:gd name="connsiteY64" fmla="*/ 169639 h 260784"/>
                <a:gd name="connsiteX65" fmla="*/ 203893 w 220316"/>
                <a:gd name="connsiteY65" fmla="*/ 162389 h 260784"/>
                <a:gd name="connsiteX66" fmla="*/ 209367 w 220316"/>
                <a:gd name="connsiteY66" fmla="*/ 155139 h 260784"/>
                <a:gd name="connsiteX67" fmla="*/ 214620 w 220316"/>
                <a:gd name="connsiteY67" fmla="*/ 147889 h 260784"/>
                <a:gd name="connsiteX68" fmla="*/ 220317 w 220316"/>
                <a:gd name="connsiteY68" fmla="*/ 138715 h 260784"/>
                <a:gd name="connsiteX69" fmla="*/ 220317 w 220316"/>
                <a:gd name="connsiteY69" fmla="*/ 131243 h 260784"/>
                <a:gd name="connsiteX70" fmla="*/ 220317 w 220316"/>
                <a:gd name="connsiteY70" fmla="*/ 123993 h 260784"/>
                <a:gd name="connsiteX71" fmla="*/ 214620 w 220316"/>
                <a:gd name="connsiteY71" fmla="*/ 116743 h 260784"/>
                <a:gd name="connsiteX72" fmla="*/ 207370 w 220316"/>
                <a:gd name="connsiteY72" fmla="*/ 114967 h 260784"/>
                <a:gd name="connsiteX73" fmla="*/ 202117 w 220316"/>
                <a:gd name="connsiteY73" fmla="*/ 122439 h 260784"/>
                <a:gd name="connsiteX74" fmla="*/ 202117 w 220316"/>
                <a:gd name="connsiteY74" fmla="*/ 129689 h 260784"/>
                <a:gd name="connsiteX75" fmla="*/ 196421 w 220316"/>
                <a:gd name="connsiteY75" fmla="*/ 136940 h 260784"/>
                <a:gd name="connsiteX76" fmla="*/ 192944 w 220316"/>
                <a:gd name="connsiteY76" fmla="*/ 144190 h 260784"/>
                <a:gd name="connsiteX77" fmla="*/ 185693 w 220316"/>
                <a:gd name="connsiteY77" fmla="*/ 147889 h 260784"/>
                <a:gd name="connsiteX78" fmla="*/ 178221 w 220316"/>
                <a:gd name="connsiteY78" fmla="*/ 149442 h 260784"/>
                <a:gd name="connsiteX79" fmla="*/ 170971 w 220316"/>
                <a:gd name="connsiteY79" fmla="*/ 149442 h 260784"/>
                <a:gd name="connsiteX80" fmla="*/ 163721 w 220316"/>
                <a:gd name="connsiteY80" fmla="*/ 149442 h 260784"/>
                <a:gd name="connsiteX81" fmla="*/ 156471 w 220316"/>
                <a:gd name="connsiteY81" fmla="*/ 149442 h 260784"/>
                <a:gd name="connsiteX82" fmla="*/ 150996 w 220316"/>
                <a:gd name="connsiteY82" fmla="*/ 142192 h 260784"/>
                <a:gd name="connsiteX83" fmla="*/ 154695 w 220316"/>
                <a:gd name="connsiteY83" fmla="*/ 134942 h 260784"/>
                <a:gd name="connsiteX84" fmla="*/ 159948 w 220316"/>
                <a:gd name="connsiteY84" fmla="*/ 125990 h 260784"/>
                <a:gd name="connsiteX85" fmla="*/ 167420 w 220316"/>
                <a:gd name="connsiteY85" fmla="*/ 122513 h 260784"/>
                <a:gd name="connsiteX86" fmla="*/ 174670 w 220316"/>
                <a:gd name="connsiteY86" fmla="*/ 118814 h 260784"/>
                <a:gd name="connsiteX87" fmla="*/ 181920 w 220316"/>
                <a:gd name="connsiteY87" fmla="*/ 111564 h 260784"/>
                <a:gd name="connsiteX88" fmla="*/ 187395 w 220316"/>
                <a:gd name="connsiteY88" fmla="*/ 104314 h 260784"/>
                <a:gd name="connsiteX89" fmla="*/ 189170 w 220316"/>
                <a:gd name="connsiteY89" fmla="*/ 96842 h 260784"/>
                <a:gd name="connsiteX90" fmla="*/ 185693 w 220316"/>
                <a:gd name="connsiteY90" fmla="*/ 89592 h 260784"/>
                <a:gd name="connsiteX91" fmla="*/ 183918 w 220316"/>
                <a:gd name="connsiteY91" fmla="*/ 82341 h 260784"/>
                <a:gd name="connsiteX92" fmla="*/ 181920 w 220316"/>
                <a:gd name="connsiteY92" fmla="*/ 75091 h 260784"/>
                <a:gd name="connsiteX93" fmla="*/ 176668 w 220316"/>
                <a:gd name="connsiteY93" fmla="*/ 67841 h 260784"/>
                <a:gd name="connsiteX94" fmla="*/ 169195 w 220316"/>
                <a:gd name="connsiteY94" fmla="*/ 62144 h 260784"/>
                <a:gd name="connsiteX95" fmla="*/ 161945 w 220316"/>
                <a:gd name="connsiteY95" fmla="*/ 58667 h 260784"/>
                <a:gd name="connsiteX96" fmla="*/ 159948 w 220316"/>
                <a:gd name="connsiteY96" fmla="*/ 51417 h 260784"/>
                <a:gd name="connsiteX97" fmla="*/ 159948 w 220316"/>
                <a:gd name="connsiteY97" fmla="*/ 43945 h 260784"/>
                <a:gd name="connsiteX98" fmla="*/ 158394 w 220316"/>
                <a:gd name="connsiteY98" fmla="*/ 36695 h 260784"/>
                <a:gd name="connsiteX99" fmla="*/ 158394 w 220316"/>
                <a:gd name="connsiteY99" fmla="*/ 29445 h 260784"/>
                <a:gd name="connsiteX100" fmla="*/ 156397 w 220316"/>
                <a:gd name="connsiteY100" fmla="*/ 22194 h 260784"/>
                <a:gd name="connsiteX101" fmla="*/ 156397 w 220316"/>
                <a:gd name="connsiteY101" fmla="*/ 14944 h 260784"/>
                <a:gd name="connsiteX102" fmla="*/ 156397 w 220316"/>
                <a:gd name="connsiteY102" fmla="*/ 7472 h 260784"/>
                <a:gd name="connsiteX103" fmla="*/ 154621 w 220316"/>
                <a:gd name="connsiteY103" fmla="*/ 222 h 260784"/>
                <a:gd name="connsiteX104" fmla="*/ 146557 w 220316"/>
                <a:gd name="connsiteY104" fmla="*/ 0 h 260784"/>
                <a:gd name="connsiteX105" fmla="*/ 141304 w 220316"/>
                <a:gd name="connsiteY105" fmla="*/ 7250 h 260784"/>
                <a:gd name="connsiteX106" fmla="*/ 134054 w 220316"/>
                <a:gd name="connsiteY106" fmla="*/ 12725 h 260784"/>
                <a:gd name="connsiteX107" fmla="*/ 130355 w 220316"/>
                <a:gd name="connsiteY107" fmla="*/ 19975 h 260784"/>
                <a:gd name="connsiteX108" fmla="*/ 123105 w 220316"/>
                <a:gd name="connsiteY108" fmla="*/ 25450 h 260784"/>
                <a:gd name="connsiteX109" fmla="*/ 115855 w 220316"/>
                <a:gd name="connsiteY109" fmla="*/ 32700 h 260784"/>
                <a:gd name="connsiteX110" fmla="*/ 113857 w 220316"/>
                <a:gd name="connsiteY110" fmla="*/ 40172 h 260784"/>
                <a:gd name="connsiteX111" fmla="*/ 117556 w 220316"/>
                <a:gd name="connsiteY111" fmla="*/ 47422 h 260784"/>
                <a:gd name="connsiteX112" fmla="*/ 119554 w 220316"/>
                <a:gd name="connsiteY112" fmla="*/ 54672 h 260784"/>
                <a:gd name="connsiteX113" fmla="*/ 113857 w 220316"/>
                <a:gd name="connsiteY113" fmla="*/ 61922 h 260784"/>
                <a:gd name="connsiteX114" fmla="*/ 113044 w 220316"/>
                <a:gd name="connsiteY114" fmla="*/ 64068 h 26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20316" h="260784">
                  <a:moveTo>
                    <a:pt x="113044" y="64068"/>
                  </a:moveTo>
                  <a:lnTo>
                    <a:pt x="105571" y="65843"/>
                  </a:lnTo>
                  <a:lnTo>
                    <a:pt x="98321" y="69321"/>
                  </a:lnTo>
                  <a:lnTo>
                    <a:pt x="91071" y="69321"/>
                  </a:lnTo>
                  <a:lnTo>
                    <a:pt x="83821" y="73020"/>
                  </a:lnTo>
                  <a:lnTo>
                    <a:pt x="76571" y="76719"/>
                  </a:lnTo>
                  <a:lnTo>
                    <a:pt x="69099" y="78494"/>
                  </a:lnTo>
                  <a:lnTo>
                    <a:pt x="61848" y="78494"/>
                  </a:lnTo>
                  <a:lnTo>
                    <a:pt x="58371" y="85966"/>
                  </a:lnTo>
                  <a:lnTo>
                    <a:pt x="52897" y="93217"/>
                  </a:lnTo>
                  <a:lnTo>
                    <a:pt x="49420" y="100467"/>
                  </a:lnTo>
                  <a:lnTo>
                    <a:pt x="42169" y="107717"/>
                  </a:lnTo>
                  <a:lnTo>
                    <a:pt x="38470" y="114967"/>
                  </a:lnTo>
                  <a:lnTo>
                    <a:pt x="36473" y="122439"/>
                  </a:lnTo>
                  <a:lnTo>
                    <a:pt x="34697" y="129689"/>
                  </a:lnTo>
                  <a:lnTo>
                    <a:pt x="34697" y="136940"/>
                  </a:lnTo>
                  <a:lnTo>
                    <a:pt x="32700" y="144190"/>
                  </a:lnTo>
                  <a:lnTo>
                    <a:pt x="29223" y="151440"/>
                  </a:lnTo>
                  <a:lnTo>
                    <a:pt x="21972" y="156915"/>
                  </a:lnTo>
                  <a:lnTo>
                    <a:pt x="14500" y="162389"/>
                  </a:lnTo>
                  <a:lnTo>
                    <a:pt x="7250" y="169639"/>
                  </a:lnTo>
                  <a:lnTo>
                    <a:pt x="0" y="176890"/>
                  </a:lnTo>
                  <a:lnTo>
                    <a:pt x="3699" y="178665"/>
                  </a:lnTo>
                  <a:lnTo>
                    <a:pt x="12873" y="180663"/>
                  </a:lnTo>
                  <a:lnTo>
                    <a:pt x="20123" y="184362"/>
                  </a:lnTo>
                  <a:lnTo>
                    <a:pt x="25376" y="191612"/>
                  </a:lnTo>
                  <a:lnTo>
                    <a:pt x="32626" y="193387"/>
                  </a:lnTo>
                  <a:lnTo>
                    <a:pt x="40098" y="191612"/>
                  </a:lnTo>
                  <a:lnTo>
                    <a:pt x="47348" y="196865"/>
                  </a:lnTo>
                  <a:lnTo>
                    <a:pt x="50825" y="204115"/>
                  </a:lnTo>
                  <a:lnTo>
                    <a:pt x="52823" y="211365"/>
                  </a:lnTo>
                  <a:lnTo>
                    <a:pt x="56522" y="218837"/>
                  </a:lnTo>
                  <a:lnTo>
                    <a:pt x="63772" y="224312"/>
                  </a:lnTo>
                  <a:lnTo>
                    <a:pt x="71022" y="224312"/>
                  </a:lnTo>
                  <a:lnTo>
                    <a:pt x="79974" y="220613"/>
                  </a:lnTo>
                  <a:lnTo>
                    <a:pt x="78198" y="213362"/>
                  </a:lnTo>
                  <a:lnTo>
                    <a:pt x="81897" y="206112"/>
                  </a:lnTo>
                  <a:lnTo>
                    <a:pt x="89147" y="206112"/>
                  </a:lnTo>
                  <a:lnTo>
                    <a:pt x="96398" y="209811"/>
                  </a:lnTo>
                  <a:lnTo>
                    <a:pt x="100097" y="217061"/>
                  </a:lnTo>
                  <a:lnTo>
                    <a:pt x="101872" y="224312"/>
                  </a:lnTo>
                  <a:lnTo>
                    <a:pt x="105349" y="231562"/>
                  </a:lnTo>
                  <a:lnTo>
                    <a:pt x="112822" y="233337"/>
                  </a:lnTo>
                  <a:lnTo>
                    <a:pt x="120072" y="228085"/>
                  </a:lnTo>
                  <a:lnTo>
                    <a:pt x="127322" y="226087"/>
                  </a:lnTo>
                  <a:lnTo>
                    <a:pt x="134572" y="226087"/>
                  </a:lnTo>
                  <a:lnTo>
                    <a:pt x="138271" y="233337"/>
                  </a:lnTo>
                  <a:lnTo>
                    <a:pt x="138271" y="240588"/>
                  </a:lnTo>
                  <a:lnTo>
                    <a:pt x="140269" y="247838"/>
                  </a:lnTo>
                  <a:lnTo>
                    <a:pt x="145521" y="255310"/>
                  </a:lnTo>
                  <a:lnTo>
                    <a:pt x="152772" y="257085"/>
                  </a:lnTo>
                  <a:lnTo>
                    <a:pt x="160022" y="260785"/>
                  </a:lnTo>
                  <a:lnTo>
                    <a:pt x="167494" y="257085"/>
                  </a:lnTo>
                  <a:lnTo>
                    <a:pt x="174744" y="249835"/>
                  </a:lnTo>
                  <a:lnTo>
                    <a:pt x="178221" y="242585"/>
                  </a:lnTo>
                  <a:lnTo>
                    <a:pt x="178221" y="235335"/>
                  </a:lnTo>
                  <a:lnTo>
                    <a:pt x="178221" y="228085"/>
                  </a:lnTo>
                  <a:lnTo>
                    <a:pt x="181920" y="220613"/>
                  </a:lnTo>
                  <a:lnTo>
                    <a:pt x="183918" y="213362"/>
                  </a:lnTo>
                  <a:lnTo>
                    <a:pt x="185693" y="206112"/>
                  </a:lnTo>
                  <a:lnTo>
                    <a:pt x="187469" y="198862"/>
                  </a:lnTo>
                  <a:lnTo>
                    <a:pt x="191168" y="191612"/>
                  </a:lnTo>
                  <a:lnTo>
                    <a:pt x="192944" y="184362"/>
                  </a:lnTo>
                  <a:lnTo>
                    <a:pt x="194941" y="176890"/>
                  </a:lnTo>
                  <a:lnTo>
                    <a:pt x="198418" y="169639"/>
                  </a:lnTo>
                  <a:lnTo>
                    <a:pt x="203893" y="162389"/>
                  </a:lnTo>
                  <a:lnTo>
                    <a:pt x="209367" y="155139"/>
                  </a:lnTo>
                  <a:lnTo>
                    <a:pt x="214620" y="147889"/>
                  </a:lnTo>
                  <a:lnTo>
                    <a:pt x="220317" y="138715"/>
                  </a:lnTo>
                  <a:lnTo>
                    <a:pt x="220317" y="131243"/>
                  </a:lnTo>
                  <a:lnTo>
                    <a:pt x="220317" y="123993"/>
                  </a:lnTo>
                  <a:lnTo>
                    <a:pt x="214620" y="116743"/>
                  </a:lnTo>
                  <a:lnTo>
                    <a:pt x="207370" y="114967"/>
                  </a:lnTo>
                  <a:lnTo>
                    <a:pt x="202117" y="122439"/>
                  </a:lnTo>
                  <a:lnTo>
                    <a:pt x="202117" y="129689"/>
                  </a:lnTo>
                  <a:lnTo>
                    <a:pt x="196421" y="136940"/>
                  </a:lnTo>
                  <a:lnTo>
                    <a:pt x="192944" y="144190"/>
                  </a:lnTo>
                  <a:lnTo>
                    <a:pt x="185693" y="147889"/>
                  </a:lnTo>
                  <a:lnTo>
                    <a:pt x="178221" y="149442"/>
                  </a:lnTo>
                  <a:lnTo>
                    <a:pt x="170971" y="149442"/>
                  </a:lnTo>
                  <a:lnTo>
                    <a:pt x="163721" y="149442"/>
                  </a:lnTo>
                  <a:lnTo>
                    <a:pt x="156471" y="149442"/>
                  </a:lnTo>
                  <a:lnTo>
                    <a:pt x="150996" y="142192"/>
                  </a:lnTo>
                  <a:lnTo>
                    <a:pt x="154695" y="134942"/>
                  </a:lnTo>
                  <a:lnTo>
                    <a:pt x="159948" y="125990"/>
                  </a:lnTo>
                  <a:lnTo>
                    <a:pt x="167420" y="122513"/>
                  </a:lnTo>
                  <a:lnTo>
                    <a:pt x="174670" y="118814"/>
                  </a:lnTo>
                  <a:lnTo>
                    <a:pt x="181920" y="111564"/>
                  </a:lnTo>
                  <a:lnTo>
                    <a:pt x="187395" y="104314"/>
                  </a:lnTo>
                  <a:lnTo>
                    <a:pt x="189170" y="96842"/>
                  </a:lnTo>
                  <a:lnTo>
                    <a:pt x="185693" y="89592"/>
                  </a:lnTo>
                  <a:lnTo>
                    <a:pt x="183918" y="82341"/>
                  </a:lnTo>
                  <a:lnTo>
                    <a:pt x="181920" y="75091"/>
                  </a:lnTo>
                  <a:lnTo>
                    <a:pt x="176668" y="67841"/>
                  </a:lnTo>
                  <a:lnTo>
                    <a:pt x="169195" y="62144"/>
                  </a:lnTo>
                  <a:lnTo>
                    <a:pt x="161945" y="58667"/>
                  </a:lnTo>
                  <a:lnTo>
                    <a:pt x="159948" y="51417"/>
                  </a:lnTo>
                  <a:lnTo>
                    <a:pt x="159948" y="43945"/>
                  </a:lnTo>
                  <a:lnTo>
                    <a:pt x="158394" y="36695"/>
                  </a:lnTo>
                  <a:lnTo>
                    <a:pt x="158394" y="29445"/>
                  </a:lnTo>
                  <a:lnTo>
                    <a:pt x="156397" y="22194"/>
                  </a:lnTo>
                  <a:lnTo>
                    <a:pt x="156397" y="14944"/>
                  </a:lnTo>
                  <a:lnTo>
                    <a:pt x="156397" y="7472"/>
                  </a:lnTo>
                  <a:lnTo>
                    <a:pt x="154621" y="222"/>
                  </a:lnTo>
                  <a:lnTo>
                    <a:pt x="146557" y="0"/>
                  </a:lnTo>
                  <a:lnTo>
                    <a:pt x="141304" y="7250"/>
                  </a:lnTo>
                  <a:lnTo>
                    <a:pt x="134054" y="12725"/>
                  </a:lnTo>
                  <a:lnTo>
                    <a:pt x="130355" y="19975"/>
                  </a:lnTo>
                  <a:lnTo>
                    <a:pt x="123105" y="25450"/>
                  </a:lnTo>
                  <a:lnTo>
                    <a:pt x="115855" y="32700"/>
                  </a:lnTo>
                  <a:lnTo>
                    <a:pt x="113857" y="40172"/>
                  </a:lnTo>
                  <a:lnTo>
                    <a:pt x="117556" y="47422"/>
                  </a:lnTo>
                  <a:lnTo>
                    <a:pt x="119554" y="54672"/>
                  </a:lnTo>
                  <a:lnTo>
                    <a:pt x="113857" y="61922"/>
                  </a:lnTo>
                  <a:lnTo>
                    <a:pt x="113044" y="64068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8612B17-3504-4A18-B7EF-803CC46135E1}"/>
                </a:ext>
              </a:extLst>
            </p:cNvPr>
            <p:cNvSpPr/>
            <p:nvPr/>
          </p:nvSpPr>
          <p:spPr>
            <a:xfrm>
              <a:off x="1405163" y="4311200"/>
              <a:ext cx="388106" cy="299106"/>
            </a:xfrm>
            <a:custGeom>
              <a:avLst/>
              <a:gdLst>
                <a:gd name="connsiteX0" fmla="*/ 387958 w 388106"/>
                <a:gd name="connsiteY0" fmla="*/ 46386 h 299106"/>
                <a:gd name="connsiteX1" fmla="*/ 384259 w 388106"/>
                <a:gd name="connsiteY1" fmla="*/ 55560 h 299106"/>
                <a:gd name="connsiteX2" fmla="*/ 382484 w 388106"/>
                <a:gd name="connsiteY2" fmla="*/ 64512 h 299106"/>
                <a:gd name="connsiteX3" fmla="*/ 380708 w 388106"/>
                <a:gd name="connsiteY3" fmla="*/ 71984 h 299106"/>
                <a:gd name="connsiteX4" fmla="*/ 380708 w 388106"/>
                <a:gd name="connsiteY4" fmla="*/ 79234 h 299106"/>
                <a:gd name="connsiteX5" fmla="*/ 377009 w 388106"/>
                <a:gd name="connsiteY5" fmla="*/ 86484 h 299106"/>
                <a:gd name="connsiteX6" fmla="*/ 373532 w 388106"/>
                <a:gd name="connsiteY6" fmla="*/ 93734 h 299106"/>
                <a:gd name="connsiteX7" fmla="*/ 367836 w 388106"/>
                <a:gd name="connsiteY7" fmla="*/ 100985 h 299106"/>
                <a:gd name="connsiteX8" fmla="*/ 366060 w 388106"/>
                <a:gd name="connsiteY8" fmla="*/ 108235 h 299106"/>
                <a:gd name="connsiteX9" fmla="*/ 364284 w 388106"/>
                <a:gd name="connsiteY9" fmla="*/ 115707 h 299106"/>
                <a:gd name="connsiteX10" fmla="*/ 364284 w 388106"/>
                <a:gd name="connsiteY10" fmla="*/ 122957 h 299106"/>
                <a:gd name="connsiteX11" fmla="*/ 366060 w 388106"/>
                <a:gd name="connsiteY11" fmla="*/ 130207 h 299106"/>
                <a:gd name="connsiteX12" fmla="*/ 366060 w 388106"/>
                <a:gd name="connsiteY12" fmla="*/ 137458 h 299106"/>
                <a:gd name="connsiteX13" fmla="*/ 366060 w 388106"/>
                <a:gd name="connsiteY13" fmla="*/ 144708 h 299106"/>
                <a:gd name="connsiteX14" fmla="*/ 364284 w 388106"/>
                <a:gd name="connsiteY14" fmla="*/ 153881 h 299106"/>
                <a:gd name="connsiteX15" fmla="*/ 360585 w 388106"/>
                <a:gd name="connsiteY15" fmla="*/ 161353 h 299106"/>
                <a:gd name="connsiteX16" fmla="*/ 356886 w 388106"/>
                <a:gd name="connsiteY16" fmla="*/ 168604 h 299106"/>
                <a:gd name="connsiteX17" fmla="*/ 353409 w 388106"/>
                <a:gd name="connsiteY17" fmla="*/ 177555 h 299106"/>
                <a:gd name="connsiteX18" fmla="*/ 347935 w 388106"/>
                <a:gd name="connsiteY18" fmla="*/ 184806 h 299106"/>
                <a:gd name="connsiteX19" fmla="*/ 344457 w 388106"/>
                <a:gd name="connsiteY19" fmla="*/ 192056 h 299106"/>
                <a:gd name="connsiteX20" fmla="*/ 337207 w 388106"/>
                <a:gd name="connsiteY20" fmla="*/ 195755 h 299106"/>
                <a:gd name="connsiteX21" fmla="*/ 329735 w 388106"/>
                <a:gd name="connsiteY21" fmla="*/ 203005 h 299106"/>
                <a:gd name="connsiteX22" fmla="*/ 329735 w 388106"/>
                <a:gd name="connsiteY22" fmla="*/ 212179 h 299106"/>
                <a:gd name="connsiteX23" fmla="*/ 331511 w 388106"/>
                <a:gd name="connsiteY23" fmla="*/ 219429 h 299106"/>
                <a:gd name="connsiteX24" fmla="*/ 335210 w 388106"/>
                <a:gd name="connsiteY24" fmla="*/ 226679 h 299106"/>
                <a:gd name="connsiteX25" fmla="*/ 337207 w 388106"/>
                <a:gd name="connsiteY25" fmla="*/ 233929 h 299106"/>
                <a:gd name="connsiteX26" fmla="*/ 333508 w 388106"/>
                <a:gd name="connsiteY26" fmla="*/ 241401 h 299106"/>
                <a:gd name="connsiteX27" fmla="*/ 326258 w 388106"/>
                <a:gd name="connsiteY27" fmla="*/ 241401 h 299106"/>
                <a:gd name="connsiteX28" fmla="*/ 319008 w 388106"/>
                <a:gd name="connsiteY28" fmla="*/ 241401 h 299106"/>
                <a:gd name="connsiteX29" fmla="*/ 311536 w 388106"/>
                <a:gd name="connsiteY29" fmla="*/ 241401 h 299106"/>
                <a:gd name="connsiteX30" fmla="*/ 304286 w 388106"/>
                <a:gd name="connsiteY30" fmla="*/ 235705 h 299106"/>
                <a:gd name="connsiteX31" fmla="*/ 297035 w 388106"/>
                <a:gd name="connsiteY31" fmla="*/ 235705 h 299106"/>
                <a:gd name="connsiteX32" fmla="*/ 289785 w 388106"/>
                <a:gd name="connsiteY32" fmla="*/ 230452 h 299106"/>
                <a:gd name="connsiteX33" fmla="*/ 282535 w 388106"/>
                <a:gd name="connsiteY33" fmla="*/ 226753 h 299106"/>
                <a:gd name="connsiteX34" fmla="*/ 275063 w 388106"/>
                <a:gd name="connsiteY34" fmla="*/ 224756 h 299106"/>
                <a:gd name="connsiteX35" fmla="*/ 267813 w 388106"/>
                <a:gd name="connsiteY35" fmla="*/ 228455 h 299106"/>
                <a:gd name="connsiteX36" fmla="*/ 260562 w 388106"/>
                <a:gd name="connsiteY36" fmla="*/ 226679 h 299106"/>
                <a:gd name="connsiteX37" fmla="*/ 253312 w 388106"/>
                <a:gd name="connsiteY37" fmla="*/ 224682 h 299106"/>
                <a:gd name="connsiteX38" fmla="*/ 246062 w 388106"/>
                <a:gd name="connsiteY38" fmla="*/ 224682 h 299106"/>
                <a:gd name="connsiteX39" fmla="*/ 238812 w 388106"/>
                <a:gd name="connsiteY39" fmla="*/ 226679 h 299106"/>
                <a:gd name="connsiteX40" fmla="*/ 231340 w 388106"/>
                <a:gd name="connsiteY40" fmla="*/ 232154 h 299106"/>
                <a:gd name="connsiteX41" fmla="*/ 224090 w 388106"/>
                <a:gd name="connsiteY41" fmla="*/ 233929 h 299106"/>
                <a:gd name="connsiteX42" fmla="*/ 216840 w 388106"/>
                <a:gd name="connsiteY42" fmla="*/ 226679 h 299106"/>
                <a:gd name="connsiteX43" fmla="*/ 209589 w 388106"/>
                <a:gd name="connsiteY43" fmla="*/ 223202 h 299106"/>
                <a:gd name="connsiteX44" fmla="*/ 202339 w 388106"/>
                <a:gd name="connsiteY44" fmla="*/ 221204 h 299106"/>
                <a:gd name="connsiteX45" fmla="*/ 194867 w 388106"/>
                <a:gd name="connsiteY45" fmla="*/ 223202 h 299106"/>
                <a:gd name="connsiteX46" fmla="*/ 187617 w 388106"/>
                <a:gd name="connsiteY46" fmla="*/ 223202 h 299106"/>
                <a:gd name="connsiteX47" fmla="*/ 180367 w 388106"/>
                <a:gd name="connsiteY47" fmla="*/ 224756 h 299106"/>
                <a:gd name="connsiteX48" fmla="*/ 176668 w 388106"/>
                <a:gd name="connsiteY48" fmla="*/ 232228 h 299106"/>
                <a:gd name="connsiteX49" fmla="*/ 176668 w 388106"/>
                <a:gd name="connsiteY49" fmla="*/ 239478 h 299106"/>
                <a:gd name="connsiteX50" fmla="*/ 180367 w 388106"/>
                <a:gd name="connsiteY50" fmla="*/ 246728 h 299106"/>
                <a:gd name="connsiteX51" fmla="*/ 182142 w 388106"/>
                <a:gd name="connsiteY51" fmla="*/ 253978 h 299106"/>
                <a:gd name="connsiteX52" fmla="*/ 178443 w 388106"/>
                <a:gd name="connsiteY52" fmla="*/ 261228 h 299106"/>
                <a:gd name="connsiteX53" fmla="*/ 171193 w 388106"/>
                <a:gd name="connsiteY53" fmla="*/ 264927 h 299106"/>
                <a:gd name="connsiteX54" fmla="*/ 163943 w 388106"/>
                <a:gd name="connsiteY54" fmla="*/ 268405 h 299106"/>
                <a:gd name="connsiteX55" fmla="*/ 156693 w 388106"/>
                <a:gd name="connsiteY55" fmla="*/ 270402 h 299106"/>
                <a:gd name="connsiteX56" fmla="*/ 156693 w 388106"/>
                <a:gd name="connsiteY56" fmla="*/ 277652 h 299106"/>
                <a:gd name="connsiteX57" fmla="*/ 156693 w 388106"/>
                <a:gd name="connsiteY57" fmla="*/ 285124 h 299106"/>
                <a:gd name="connsiteX58" fmla="*/ 156693 w 388106"/>
                <a:gd name="connsiteY58" fmla="*/ 291857 h 299106"/>
                <a:gd name="connsiteX59" fmla="*/ 156693 w 388106"/>
                <a:gd name="connsiteY59" fmla="*/ 299107 h 299106"/>
                <a:gd name="connsiteX60" fmla="*/ 149221 w 388106"/>
                <a:gd name="connsiteY60" fmla="*/ 299107 h 299106"/>
                <a:gd name="connsiteX61" fmla="*/ 141970 w 388106"/>
                <a:gd name="connsiteY61" fmla="*/ 297109 h 299106"/>
                <a:gd name="connsiteX62" fmla="*/ 134720 w 388106"/>
                <a:gd name="connsiteY62" fmla="*/ 293632 h 299106"/>
                <a:gd name="connsiteX63" fmla="*/ 125768 w 388106"/>
                <a:gd name="connsiteY63" fmla="*/ 293632 h 299106"/>
                <a:gd name="connsiteX64" fmla="*/ 118518 w 388106"/>
                <a:gd name="connsiteY64" fmla="*/ 291857 h 299106"/>
                <a:gd name="connsiteX65" fmla="*/ 111268 w 388106"/>
                <a:gd name="connsiteY65" fmla="*/ 288158 h 299106"/>
                <a:gd name="connsiteX66" fmla="*/ 103796 w 388106"/>
                <a:gd name="connsiteY66" fmla="*/ 286160 h 299106"/>
                <a:gd name="connsiteX67" fmla="*/ 96546 w 388106"/>
                <a:gd name="connsiteY67" fmla="*/ 286160 h 299106"/>
                <a:gd name="connsiteX68" fmla="*/ 89296 w 388106"/>
                <a:gd name="connsiteY68" fmla="*/ 286160 h 299106"/>
                <a:gd name="connsiteX69" fmla="*/ 82045 w 388106"/>
                <a:gd name="connsiteY69" fmla="*/ 286160 h 299106"/>
                <a:gd name="connsiteX70" fmla="*/ 74795 w 388106"/>
                <a:gd name="connsiteY70" fmla="*/ 282683 h 299106"/>
                <a:gd name="connsiteX71" fmla="*/ 67323 w 388106"/>
                <a:gd name="connsiteY71" fmla="*/ 275433 h 299106"/>
                <a:gd name="connsiteX72" fmla="*/ 60073 w 388106"/>
                <a:gd name="connsiteY72" fmla="*/ 271734 h 299106"/>
                <a:gd name="connsiteX73" fmla="*/ 52823 w 388106"/>
                <a:gd name="connsiteY73" fmla="*/ 269958 h 299106"/>
                <a:gd name="connsiteX74" fmla="*/ 45573 w 388106"/>
                <a:gd name="connsiteY74" fmla="*/ 267961 h 299106"/>
                <a:gd name="connsiteX75" fmla="*/ 38322 w 388106"/>
                <a:gd name="connsiteY75" fmla="*/ 266407 h 299106"/>
                <a:gd name="connsiteX76" fmla="*/ 31072 w 388106"/>
                <a:gd name="connsiteY76" fmla="*/ 264410 h 299106"/>
                <a:gd name="connsiteX77" fmla="*/ 23600 w 388106"/>
                <a:gd name="connsiteY77" fmla="*/ 258935 h 299106"/>
                <a:gd name="connsiteX78" fmla="*/ 16350 w 388106"/>
                <a:gd name="connsiteY78" fmla="*/ 255458 h 299106"/>
                <a:gd name="connsiteX79" fmla="*/ 12873 w 388106"/>
                <a:gd name="connsiteY79" fmla="*/ 248208 h 299106"/>
                <a:gd name="connsiteX80" fmla="*/ 9174 w 388106"/>
                <a:gd name="connsiteY80" fmla="*/ 240957 h 299106"/>
                <a:gd name="connsiteX81" fmla="*/ 5475 w 388106"/>
                <a:gd name="connsiteY81" fmla="*/ 233485 h 299106"/>
                <a:gd name="connsiteX82" fmla="*/ 0 w 388106"/>
                <a:gd name="connsiteY82" fmla="*/ 226235 h 299106"/>
                <a:gd name="connsiteX83" fmla="*/ 1998 w 388106"/>
                <a:gd name="connsiteY83" fmla="*/ 218985 h 299106"/>
                <a:gd name="connsiteX84" fmla="*/ 3551 w 388106"/>
                <a:gd name="connsiteY84" fmla="*/ 211735 h 299106"/>
                <a:gd name="connsiteX85" fmla="*/ 1998 w 388106"/>
                <a:gd name="connsiteY85" fmla="*/ 204485 h 299106"/>
                <a:gd name="connsiteX86" fmla="*/ 7250 w 388106"/>
                <a:gd name="connsiteY86" fmla="*/ 189836 h 299106"/>
                <a:gd name="connsiteX87" fmla="*/ 9248 w 388106"/>
                <a:gd name="connsiteY87" fmla="*/ 182586 h 299106"/>
                <a:gd name="connsiteX88" fmla="*/ 11023 w 388106"/>
                <a:gd name="connsiteY88" fmla="*/ 175336 h 299106"/>
                <a:gd name="connsiteX89" fmla="*/ 15832 w 388106"/>
                <a:gd name="connsiteY89" fmla="*/ 170971 h 299106"/>
                <a:gd name="connsiteX90" fmla="*/ 23082 w 388106"/>
                <a:gd name="connsiteY90" fmla="*/ 167272 h 299106"/>
                <a:gd name="connsiteX91" fmla="*/ 30332 w 388106"/>
                <a:gd name="connsiteY91" fmla="*/ 167272 h 299106"/>
                <a:gd name="connsiteX92" fmla="*/ 37583 w 388106"/>
                <a:gd name="connsiteY92" fmla="*/ 174744 h 299106"/>
                <a:gd name="connsiteX93" fmla="*/ 45055 w 388106"/>
                <a:gd name="connsiteY93" fmla="*/ 176520 h 299106"/>
                <a:gd name="connsiteX94" fmla="*/ 52305 w 388106"/>
                <a:gd name="connsiteY94" fmla="*/ 173043 h 299106"/>
                <a:gd name="connsiteX95" fmla="*/ 59555 w 388106"/>
                <a:gd name="connsiteY95" fmla="*/ 165792 h 299106"/>
                <a:gd name="connsiteX96" fmla="*/ 66805 w 388106"/>
                <a:gd name="connsiteY96" fmla="*/ 158542 h 299106"/>
                <a:gd name="connsiteX97" fmla="*/ 74055 w 388106"/>
                <a:gd name="connsiteY97" fmla="*/ 151070 h 299106"/>
                <a:gd name="connsiteX98" fmla="*/ 83229 w 388106"/>
                <a:gd name="connsiteY98" fmla="*/ 147593 h 299106"/>
                <a:gd name="connsiteX99" fmla="*/ 90701 w 388106"/>
                <a:gd name="connsiteY99" fmla="*/ 147593 h 299106"/>
                <a:gd name="connsiteX100" fmla="*/ 97951 w 388106"/>
                <a:gd name="connsiteY100" fmla="*/ 147593 h 299106"/>
                <a:gd name="connsiteX101" fmla="*/ 105202 w 388106"/>
                <a:gd name="connsiteY101" fmla="*/ 143894 h 299106"/>
                <a:gd name="connsiteX102" fmla="*/ 112452 w 388106"/>
                <a:gd name="connsiteY102" fmla="*/ 138419 h 299106"/>
                <a:gd name="connsiteX103" fmla="*/ 116151 w 388106"/>
                <a:gd name="connsiteY103" fmla="*/ 131169 h 299106"/>
                <a:gd name="connsiteX104" fmla="*/ 117926 w 388106"/>
                <a:gd name="connsiteY104" fmla="*/ 123697 h 299106"/>
                <a:gd name="connsiteX105" fmla="*/ 116151 w 388106"/>
                <a:gd name="connsiteY105" fmla="*/ 116447 h 299106"/>
                <a:gd name="connsiteX106" fmla="*/ 108901 w 388106"/>
                <a:gd name="connsiteY106" fmla="*/ 116447 h 299106"/>
                <a:gd name="connsiteX107" fmla="*/ 101429 w 388106"/>
                <a:gd name="connsiteY107" fmla="*/ 116447 h 299106"/>
                <a:gd name="connsiteX108" fmla="*/ 94178 w 388106"/>
                <a:gd name="connsiteY108" fmla="*/ 112970 h 299106"/>
                <a:gd name="connsiteX109" fmla="*/ 90701 w 388106"/>
                <a:gd name="connsiteY109" fmla="*/ 105497 h 299106"/>
                <a:gd name="connsiteX110" fmla="*/ 88704 w 388106"/>
                <a:gd name="connsiteY110" fmla="*/ 98247 h 299106"/>
                <a:gd name="connsiteX111" fmla="*/ 88704 w 388106"/>
                <a:gd name="connsiteY111" fmla="*/ 90997 h 299106"/>
                <a:gd name="connsiteX112" fmla="*/ 94178 w 388106"/>
                <a:gd name="connsiteY112" fmla="*/ 83747 h 299106"/>
                <a:gd name="connsiteX113" fmla="*/ 95954 w 388106"/>
                <a:gd name="connsiteY113" fmla="*/ 76497 h 299106"/>
                <a:gd name="connsiteX114" fmla="*/ 88704 w 388106"/>
                <a:gd name="connsiteY114" fmla="*/ 69247 h 299106"/>
                <a:gd name="connsiteX115" fmla="*/ 81454 w 388106"/>
                <a:gd name="connsiteY115" fmla="*/ 65548 h 299106"/>
                <a:gd name="connsiteX116" fmla="*/ 73981 w 388106"/>
                <a:gd name="connsiteY116" fmla="*/ 61848 h 299106"/>
                <a:gd name="connsiteX117" fmla="*/ 66731 w 388106"/>
                <a:gd name="connsiteY117" fmla="*/ 61848 h 299106"/>
                <a:gd name="connsiteX118" fmla="*/ 59481 w 388106"/>
                <a:gd name="connsiteY118" fmla="*/ 61848 h 299106"/>
                <a:gd name="connsiteX119" fmla="*/ 52231 w 388106"/>
                <a:gd name="connsiteY119" fmla="*/ 60295 h 299106"/>
                <a:gd name="connsiteX120" fmla="*/ 44981 w 388106"/>
                <a:gd name="connsiteY120" fmla="*/ 54598 h 299106"/>
                <a:gd name="connsiteX121" fmla="*/ 44981 w 388106"/>
                <a:gd name="connsiteY121" fmla="*/ 47348 h 299106"/>
                <a:gd name="connsiteX122" fmla="*/ 48458 w 388106"/>
                <a:gd name="connsiteY122" fmla="*/ 40098 h 299106"/>
                <a:gd name="connsiteX123" fmla="*/ 55708 w 388106"/>
                <a:gd name="connsiteY123" fmla="*/ 34623 h 299106"/>
                <a:gd name="connsiteX124" fmla="*/ 63180 w 388106"/>
                <a:gd name="connsiteY124" fmla="*/ 34623 h 299106"/>
                <a:gd name="connsiteX125" fmla="*/ 70430 w 388106"/>
                <a:gd name="connsiteY125" fmla="*/ 34623 h 299106"/>
                <a:gd name="connsiteX126" fmla="*/ 77680 w 388106"/>
                <a:gd name="connsiteY126" fmla="*/ 34623 h 299106"/>
                <a:gd name="connsiteX127" fmla="*/ 84931 w 388106"/>
                <a:gd name="connsiteY127" fmla="*/ 36399 h 299106"/>
                <a:gd name="connsiteX128" fmla="*/ 92181 w 388106"/>
                <a:gd name="connsiteY128" fmla="*/ 36399 h 299106"/>
                <a:gd name="connsiteX129" fmla="*/ 95880 w 388106"/>
                <a:gd name="connsiteY129" fmla="*/ 29149 h 299106"/>
                <a:gd name="connsiteX130" fmla="*/ 97877 w 388106"/>
                <a:gd name="connsiteY130" fmla="*/ 21898 h 299106"/>
                <a:gd name="connsiteX131" fmla="*/ 105128 w 388106"/>
                <a:gd name="connsiteY131" fmla="*/ 21898 h 299106"/>
                <a:gd name="connsiteX132" fmla="*/ 112378 w 388106"/>
                <a:gd name="connsiteY132" fmla="*/ 21898 h 299106"/>
                <a:gd name="connsiteX133" fmla="*/ 119628 w 388106"/>
                <a:gd name="connsiteY133" fmla="*/ 23896 h 299106"/>
                <a:gd name="connsiteX134" fmla="*/ 127100 w 388106"/>
                <a:gd name="connsiteY134" fmla="*/ 18199 h 299106"/>
                <a:gd name="connsiteX135" fmla="*/ 130577 w 388106"/>
                <a:gd name="connsiteY135" fmla="*/ 10949 h 299106"/>
                <a:gd name="connsiteX136" fmla="*/ 137827 w 388106"/>
                <a:gd name="connsiteY136" fmla="*/ 7250 h 299106"/>
                <a:gd name="connsiteX137" fmla="*/ 145299 w 388106"/>
                <a:gd name="connsiteY137" fmla="*/ 7250 h 299106"/>
                <a:gd name="connsiteX138" fmla="*/ 152550 w 388106"/>
                <a:gd name="connsiteY138" fmla="*/ 1998 h 299106"/>
                <a:gd name="connsiteX139" fmla="*/ 159800 w 388106"/>
                <a:gd name="connsiteY139" fmla="*/ 0 h 299106"/>
                <a:gd name="connsiteX140" fmla="*/ 167050 w 388106"/>
                <a:gd name="connsiteY140" fmla="*/ 1998 h 299106"/>
                <a:gd name="connsiteX141" fmla="*/ 171193 w 388106"/>
                <a:gd name="connsiteY141" fmla="*/ 9913 h 299106"/>
                <a:gd name="connsiteX142" fmla="*/ 178443 w 388106"/>
                <a:gd name="connsiteY142" fmla="*/ 13391 h 299106"/>
                <a:gd name="connsiteX143" fmla="*/ 184140 w 388106"/>
                <a:gd name="connsiteY143" fmla="*/ 20641 h 299106"/>
                <a:gd name="connsiteX144" fmla="*/ 191390 w 388106"/>
                <a:gd name="connsiteY144" fmla="*/ 26337 h 299106"/>
                <a:gd name="connsiteX145" fmla="*/ 198640 w 388106"/>
                <a:gd name="connsiteY145" fmla="*/ 26337 h 299106"/>
                <a:gd name="connsiteX146" fmla="*/ 207592 w 388106"/>
                <a:gd name="connsiteY146" fmla="*/ 24340 h 299106"/>
                <a:gd name="connsiteX147" fmla="*/ 214842 w 388106"/>
                <a:gd name="connsiteY147" fmla="*/ 19087 h 299106"/>
                <a:gd name="connsiteX148" fmla="*/ 216840 w 388106"/>
                <a:gd name="connsiteY148" fmla="*/ 11615 h 299106"/>
                <a:gd name="connsiteX149" fmla="*/ 224090 w 388106"/>
                <a:gd name="connsiteY149" fmla="*/ 8138 h 299106"/>
                <a:gd name="connsiteX150" fmla="*/ 231340 w 388106"/>
                <a:gd name="connsiteY150" fmla="*/ 13391 h 299106"/>
                <a:gd name="connsiteX151" fmla="*/ 231340 w 388106"/>
                <a:gd name="connsiteY151" fmla="*/ 20641 h 299106"/>
                <a:gd name="connsiteX152" fmla="*/ 231340 w 388106"/>
                <a:gd name="connsiteY152" fmla="*/ 28113 h 299106"/>
                <a:gd name="connsiteX153" fmla="*/ 233115 w 388106"/>
                <a:gd name="connsiteY153" fmla="*/ 35363 h 299106"/>
                <a:gd name="connsiteX154" fmla="*/ 236815 w 388106"/>
                <a:gd name="connsiteY154" fmla="*/ 42613 h 299106"/>
                <a:gd name="connsiteX155" fmla="*/ 244065 w 388106"/>
                <a:gd name="connsiteY155" fmla="*/ 48088 h 299106"/>
                <a:gd name="connsiteX156" fmla="*/ 251315 w 388106"/>
                <a:gd name="connsiteY156" fmla="*/ 46090 h 299106"/>
                <a:gd name="connsiteX157" fmla="*/ 253312 w 388106"/>
                <a:gd name="connsiteY157" fmla="*/ 38840 h 299106"/>
                <a:gd name="connsiteX158" fmla="*/ 260562 w 388106"/>
                <a:gd name="connsiteY158" fmla="*/ 37287 h 299106"/>
                <a:gd name="connsiteX159" fmla="*/ 267813 w 388106"/>
                <a:gd name="connsiteY159" fmla="*/ 37287 h 299106"/>
                <a:gd name="connsiteX160" fmla="*/ 275063 w 388106"/>
                <a:gd name="connsiteY160" fmla="*/ 38840 h 299106"/>
                <a:gd name="connsiteX161" fmla="*/ 282535 w 388106"/>
                <a:gd name="connsiteY161" fmla="*/ 40838 h 299106"/>
                <a:gd name="connsiteX162" fmla="*/ 289785 w 388106"/>
                <a:gd name="connsiteY162" fmla="*/ 40838 h 299106"/>
                <a:gd name="connsiteX163" fmla="*/ 297035 w 388106"/>
                <a:gd name="connsiteY163" fmla="*/ 46090 h 299106"/>
                <a:gd name="connsiteX164" fmla="*/ 304286 w 388106"/>
                <a:gd name="connsiteY164" fmla="*/ 51787 h 299106"/>
                <a:gd name="connsiteX165" fmla="*/ 311536 w 388106"/>
                <a:gd name="connsiteY165" fmla="*/ 51787 h 299106"/>
                <a:gd name="connsiteX166" fmla="*/ 319008 w 388106"/>
                <a:gd name="connsiteY166" fmla="*/ 53562 h 299106"/>
                <a:gd name="connsiteX167" fmla="*/ 326258 w 388106"/>
                <a:gd name="connsiteY167" fmla="*/ 55338 h 299106"/>
                <a:gd name="connsiteX168" fmla="*/ 333508 w 388106"/>
                <a:gd name="connsiteY168" fmla="*/ 55338 h 299106"/>
                <a:gd name="connsiteX169" fmla="*/ 340758 w 388106"/>
                <a:gd name="connsiteY169" fmla="*/ 55338 h 299106"/>
                <a:gd name="connsiteX170" fmla="*/ 348009 w 388106"/>
                <a:gd name="connsiteY170" fmla="*/ 51861 h 299106"/>
                <a:gd name="connsiteX171" fmla="*/ 353483 w 388106"/>
                <a:gd name="connsiteY171" fmla="*/ 44611 h 299106"/>
                <a:gd name="connsiteX172" fmla="*/ 358736 w 388106"/>
                <a:gd name="connsiteY172" fmla="*/ 44611 h 299106"/>
                <a:gd name="connsiteX173" fmla="*/ 380856 w 388106"/>
                <a:gd name="connsiteY173" fmla="*/ 44611 h 299106"/>
                <a:gd name="connsiteX174" fmla="*/ 388106 w 388106"/>
                <a:gd name="connsiteY174" fmla="*/ 40912 h 299106"/>
                <a:gd name="connsiteX175" fmla="*/ 388106 w 388106"/>
                <a:gd name="connsiteY175" fmla="*/ 46386 h 2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88106" h="299106">
                  <a:moveTo>
                    <a:pt x="387958" y="46386"/>
                  </a:moveTo>
                  <a:lnTo>
                    <a:pt x="384259" y="55560"/>
                  </a:lnTo>
                  <a:lnTo>
                    <a:pt x="382484" y="64512"/>
                  </a:lnTo>
                  <a:lnTo>
                    <a:pt x="380708" y="71984"/>
                  </a:lnTo>
                  <a:lnTo>
                    <a:pt x="380708" y="79234"/>
                  </a:lnTo>
                  <a:lnTo>
                    <a:pt x="377009" y="86484"/>
                  </a:lnTo>
                  <a:lnTo>
                    <a:pt x="373532" y="93734"/>
                  </a:lnTo>
                  <a:lnTo>
                    <a:pt x="367836" y="100985"/>
                  </a:lnTo>
                  <a:lnTo>
                    <a:pt x="366060" y="108235"/>
                  </a:lnTo>
                  <a:lnTo>
                    <a:pt x="364284" y="115707"/>
                  </a:lnTo>
                  <a:lnTo>
                    <a:pt x="364284" y="122957"/>
                  </a:lnTo>
                  <a:lnTo>
                    <a:pt x="366060" y="130207"/>
                  </a:lnTo>
                  <a:lnTo>
                    <a:pt x="366060" y="137458"/>
                  </a:lnTo>
                  <a:lnTo>
                    <a:pt x="366060" y="144708"/>
                  </a:lnTo>
                  <a:lnTo>
                    <a:pt x="364284" y="153881"/>
                  </a:lnTo>
                  <a:lnTo>
                    <a:pt x="360585" y="161353"/>
                  </a:lnTo>
                  <a:lnTo>
                    <a:pt x="356886" y="168604"/>
                  </a:lnTo>
                  <a:lnTo>
                    <a:pt x="353409" y="177555"/>
                  </a:lnTo>
                  <a:lnTo>
                    <a:pt x="347935" y="184806"/>
                  </a:lnTo>
                  <a:lnTo>
                    <a:pt x="344457" y="192056"/>
                  </a:lnTo>
                  <a:lnTo>
                    <a:pt x="337207" y="195755"/>
                  </a:lnTo>
                  <a:lnTo>
                    <a:pt x="329735" y="203005"/>
                  </a:lnTo>
                  <a:lnTo>
                    <a:pt x="329735" y="212179"/>
                  </a:lnTo>
                  <a:lnTo>
                    <a:pt x="331511" y="219429"/>
                  </a:lnTo>
                  <a:lnTo>
                    <a:pt x="335210" y="226679"/>
                  </a:lnTo>
                  <a:lnTo>
                    <a:pt x="337207" y="233929"/>
                  </a:lnTo>
                  <a:lnTo>
                    <a:pt x="333508" y="241401"/>
                  </a:lnTo>
                  <a:lnTo>
                    <a:pt x="326258" y="241401"/>
                  </a:lnTo>
                  <a:lnTo>
                    <a:pt x="319008" y="241401"/>
                  </a:lnTo>
                  <a:lnTo>
                    <a:pt x="311536" y="241401"/>
                  </a:lnTo>
                  <a:lnTo>
                    <a:pt x="304286" y="235705"/>
                  </a:lnTo>
                  <a:lnTo>
                    <a:pt x="297035" y="235705"/>
                  </a:lnTo>
                  <a:lnTo>
                    <a:pt x="289785" y="230452"/>
                  </a:lnTo>
                  <a:lnTo>
                    <a:pt x="282535" y="226753"/>
                  </a:lnTo>
                  <a:lnTo>
                    <a:pt x="275063" y="224756"/>
                  </a:lnTo>
                  <a:lnTo>
                    <a:pt x="267813" y="228455"/>
                  </a:lnTo>
                  <a:lnTo>
                    <a:pt x="260562" y="226679"/>
                  </a:lnTo>
                  <a:lnTo>
                    <a:pt x="253312" y="224682"/>
                  </a:lnTo>
                  <a:lnTo>
                    <a:pt x="246062" y="224682"/>
                  </a:lnTo>
                  <a:lnTo>
                    <a:pt x="238812" y="226679"/>
                  </a:lnTo>
                  <a:lnTo>
                    <a:pt x="231340" y="232154"/>
                  </a:lnTo>
                  <a:lnTo>
                    <a:pt x="224090" y="233929"/>
                  </a:lnTo>
                  <a:lnTo>
                    <a:pt x="216840" y="226679"/>
                  </a:lnTo>
                  <a:lnTo>
                    <a:pt x="209589" y="223202"/>
                  </a:lnTo>
                  <a:lnTo>
                    <a:pt x="202339" y="221204"/>
                  </a:lnTo>
                  <a:lnTo>
                    <a:pt x="194867" y="223202"/>
                  </a:lnTo>
                  <a:lnTo>
                    <a:pt x="187617" y="223202"/>
                  </a:lnTo>
                  <a:lnTo>
                    <a:pt x="180367" y="224756"/>
                  </a:lnTo>
                  <a:lnTo>
                    <a:pt x="176668" y="232228"/>
                  </a:lnTo>
                  <a:lnTo>
                    <a:pt x="176668" y="239478"/>
                  </a:lnTo>
                  <a:lnTo>
                    <a:pt x="180367" y="246728"/>
                  </a:lnTo>
                  <a:lnTo>
                    <a:pt x="182142" y="253978"/>
                  </a:lnTo>
                  <a:lnTo>
                    <a:pt x="178443" y="261228"/>
                  </a:lnTo>
                  <a:lnTo>
                    <a:pt x="171193" y="264927"/>
                  </a:lnTo>
                  <a:lnTo>
                    <a:pt x="163943" y="268405"/>
                  </a:lnTo>
                  <a:lnTo>
                    <a:pt x="156693" y="270402"/>
                  </a:lnTo>
                  <a:lnTo>
                    <a:pt x="156693" y="277652"/>
                  </a:lnTo>
                  <a:lnTo>
                    <a:pt x="156693" y="285124"/>
                  </a:lnTo>
                  <a:lnTo>
                    <a:pt x="156693" y="291857"/>
                  </a:lnTo>
                  <a:lnTo>
                    <a:pt x="156693" y="299107"/>
                  </a:lnTo>
                  <a:lnTo>
                    <a:pt x="149221" y="299107"/>
                  </a:lnTo>
                  <a:lnTo>
                    <a:pt x="141970" y="297109"/>
                  </a:lnTo>
                  <a:lnTo>
                    <a:pt x="134720" y="293632"/>
                  </a:lnTo>
                  <a:lnTo>
                    <a:pt x="125768" y="293632"/>
                  </a:lnTo>
                  <a:lnTo>
                    <a:pt x="118518" y="291857"/>
                  </a:lnTo>
                  <a:lnTo>
                    <a:pt x="111268" y="288158"/>
                  </a:lnTo>
                  <a:lnTo>
                    <a:pt x="103796" y="286160"/>
                  </a:lnTo>
                  <a:lnTo>
                    <a:pt x="96546" y="286160"/>
                  </a:lnTo>
                  <a:lnTo>
                    <a:pt x="89296" y="286160"/>
                  </a:lnTo>
                  <a:lnTo>
                    <a:pt x="82045" y="286160"/>
                  </a:lnTo>
                  <a:lnTo>
                    <a:pt x="74795" y="282683"/>
                  </a:lnTo>
                  <a:lnTo>
                    <a:pt x="67323" y="275433"/>
                  </a:lnTo>
                  <a:lnTo>
                    <a:pt x="60073" y="271734"/>
                  </a:lnTo>
                  <a:lnTo>
                    <a:pt x="52823" y="269958"/>
                  </a:lnTo>
                  <a:lnTo>
                    <a:pt x="45573" y="267961"/>
                  </a:lnTo>
                  <a:lnTo>
                    <a:pt x="38322" y="266407"/>
                  </a:lnTo>
                  <a:lnTo>
                    <a:pt x="31072" y="264410"/>
                  </a:lnTo>
                  <a:lnTo>
                    <a:pt x="23600" y="258935"/>
                  </a:lnTo>
                  <a:lnTo>
                    <a:pt x="16350" y="255458"/>
                  </a:lnTo>
                  <a:lnTo>
                    <a:pt x="12873" y="248208"/>
                  </a:lnTo>
                  <a:lnTo>
                    <a:pt x="9174" y="240957"/>
                  </a:lnTo>
                  <a:lnTo>
                    <a:pt x="5475" y="233485"/>
                  </a:lnTo>
                  <a:lnTo>
                    <a:pt x="0" y="226235"/>
                  </a:lnTo>
                  <a:lnTo>
                    <a:pt x="1998" y="218985"/>
                  </a:lnTo>
                  <a:lnTo>
                    <a:pt x="3551" y="211735"/>
                  </a:lnTo>
                  <a:lnTo>
                    <a:pt x="1998" y="204485"/>
                  </a:lnTo>
                  <a:lnTo>
                    <a:pt x="7250" y="189836"/>
                  </a:lnTo>
                  <a:lnTo>
                    <a:pt x="9248" y="182586"/>
                  </a:lnTo>
                  <a:lnTo>
                    <a:pt x="11023" y="175336"/>
                  </a:lnTo>
                  <a:lnTo>
                    <a:pt x="15832" y="170971"/>
                  </a:lnTo>
                  <a:lnTo>
                    <a:pt x="23082" y="167272"/>
                  </a:lnTo>
                  <a:lnTo>
                    <a:pt x="30332" y="167272"/>
                  </a:lnTo>
                  <a:lnTo>
                    <a:pt x="37583" y="174744"/>
                  </a:lnTo>
                  <a:lnTo>
                    <a:pt x="45055" y="176520"/>
                  </a:lnTo>
                  <a:lnTo>
                    <a:pt x="52305" y="173043"/>
                  </a:lnTo>
                  <a:lnTo>
                    <a:pt x="59555" y="165792"/>
                  </a:lnTo>
                  <a:lnTo>
                    <a:pt x="66805" y="158542"/>
                  </a:lnTo>
                  <a:lnTo>
                    <a:pt x="74055" y="151070"/>
                  </a:lnTo>
                  <a:lnTo>
                    <a:pt x="83229" y="147593"/>
                  </a:lnTo>
                  <a:lnTo>
                    <a:pt x="90701" y="147593"/>
                  </a:lnTo>
                  <a:lnTo>
                    <a:pt x="97951" y="147593"/>
                  </a:lnTo>
                  <a:lnTo>
                    <a:pt x="105202" y="143894"/>
                  </a:lnTo>
                  <a:lnTo>
                    <a:pt x="112452" y="138419"/>
                  </a:lnTo>
                  <a:lnTo>
                    <a:pt x="116151" y="131169"/>
                  </a:lnTo>
                  <a:lnTo>
                    <a:pt x="117926" y="123697"/>
                  </a:lnTo>
                  <a:lnTo>
                    <a:pt x="116151" y="116447"/>
                  </a:lnTo>
                  <a:lnTo>
                    <a:pt x="108901" y="116447"/>
                  </a:lnTo>
                  <a:lnTo>
                    <a:pt x="101429" y="116447"/>
                  </a:lnTo>
                  <a:lnTo>
                    <a:pt x="94178" y="112970"/>
                  </a:lnTo>
                  <a:lnTo>
                    <a:pt x="90701" y="105497"/>
                  </a:lnTo>
                  <a:lnTo>
                    <a:pt x="88704" y="98247"/>
                  </a:lnTo>
                  <a:lnTo>
                    <a:pt x="88704" y="90997"/>
                  </a:lnTo>
                  <a:lnTo>
                    <a:pt x="94178" y="83747"/>
                  </a:lnTo>
                  <a:lnTo>
                    <a:pt x="95954" y="76497"/>
                  </a:lnTo>
                  <a:lnTo>
                    <a:pt x="88704" y="69247"/>
                  </a:lnTo>
                  <a:lnTo>
                    <a:pt x="81454" y="65548"/>
                  </a:lnTo>
                  <a:lnTo>
                    <a:pt x="73981" y="61848"/>
                  </a:lnTo>
                  <a:lnTo>
                    <a:pt x="66731" y="61848"/>
                  </a:lnTo>
                  <a:lnTo>
                    <a:pt x="59481" y="61848"/>
                  </a:lnTo>
                  <a:lnTo>
                    <a:pt x="52231" y="60295"/>
                  </a:lnTo>
                  <a:lnTo>
                    <a:pt x="44981" y="54598"/>
                  </a:lnTo>
                  <a:lnTo>
                    <a:pt x="44981" y="47348"/>
                  </a:lnTo>
                  <a:lnTo>
                    <a:pt x="48458" y="40098"/>
                  </a:lnTo>
                  <a:lnTo>
                    <a:pt x="55708" y="34623"/>
                  </a:lnTo>
                  <a:lnTo>
                    <a:pt x="63180" y="34623"/>
                  </a:lnTo>
                  <a:lnTo>
                    <a:pt x="70430" y="34623"/>
                  </a:lnTo>
                  <a:lnTo>
                    <a:pt x="77680" y="34623"/>
                  </a:lnTo>
                  <a:lnTo>
                    <a:pt x="84931" y="36399"/>
                  </a:lnTo>
                  <a:lnTo>
                    <a:pt x="92181" y="36399"/>
                  </a:lnTo>
                  <a:lnTo>
                    <a:pt x="95880" y="29149"/>
                  </a:lnTo>
                  <a:lnTo>
                    <a:pt x="97877" y="21898"/>
                  </a:lnTo>
                  <a:lnTo>
                    <a:pt x="105128" y="21898"/>
                  </a:lnTo>
                  <a:lnTo>
                    <a:pt x="112378" y="21898"/>
                  </a:lnTo>
                  <a:lnTo>
                    <a:pt x="119628" y="23896"/>
                  </a:lnTo>
                  <a:lnTo>
                    <a:pt x="127100" y="18199"/>
                  </a:lnTo>
                  <a:lnTo>
                    <a:pt x="130577" y="10949"/>
                  </a:lnTo>
                  <a:lnTo>
                    <a:pt x="137827" y="7250"/>
                  </a:lnTo>
                  <a:lnTo>
                    <a:pt x="145299" y="7250"/>
                  </a:lnTo>
                  <a:lnTo>
                    <a:pt x="152550" y="1998"/>
                  </a:lnTo>
                  <a:lnTo>
                    <a:pt x="159800" y="0"/>
                  </a:lnTo>
                  <a:lnTo>
                    <a:pt x="167050" y="1998"/>
                  </a:lnTo>
                  <a:lnTo>
                    <a:pt x="171193" y="9913"/>
                  </a:lnTo>
                  <a:lnTo>
                    <a:pt x="178443" y="13391"/>
                  </a:lnTo>
                  <a:lnTo>
                    <a:pt x="184140" y="20641"/>
                  </a:lnTo>
                  <a:lnTo>
                    <a:pt x="191390" y="26337"/>
                  </a:lnTo>
                  <a:lnTo>
                    <a:pt x="198640" y="26337"/>
                  </a:lnTo>
                  <a:lnTo>
                    <a:pt x="207592" y="24340"/>
                  </a:lnTo>
                  <a:lnTo>
                    <a:pt x="214842" y="19087"/>
                  </a:lnTo>
                  <a:lnTo>
                    <a:pt x="216840" y="11615"/>
                  </a:lnTo>
                  <a:lnTo>
                    <a:pt x="224090" y="8138"/>
                  </a:lnTo>
                  <a:lnTo>
                    <a:pt x="231340" y="13391"/>
                  </a:lnTo>
                  <a:lnTo>
                    <a:pt x="231340" y="20641"/>
                  </a:lnTo>
                  <a:lnTo>
                    <a:pt x="231340" y="28113"/>
                  </a:lnTo>
                  <a:lnTo>
                    <a:pt x="233115" y="35363"/>
                  </a:lnTo>
                  <a:lnTo>
                    <a:pt x="236815" y="42613"/>
                  </a:lnTo>
                  <a:lnTo>
                    <a:pt x="244065" y="48088"/>
                  </a:lnTo>
                  <a:lnTo>
                    <a:pt x="251315" y="46090"/>
                  </a:lnTo>
                  <a:lnTo>
                    <a:pt x="253312" y="38840"/>
                  </a:lnTo>
                  <a:lnTo>
                    <a:pt x="260562" y="37287"/>
                  </a:lnTo>
                  <a:lnTo>
                    <a:pt x="267813" y="37287"/>
                  </a:lnTo>
                  <a:lnTo>
                    <a:pt x="275063" y="38840"/>
                  </a:lnTo>
                  <a:lnTo>
                    <a:pt x="282535" y="40838"/>
                  </a:lnTo>
                  <a:lnTo>
                    <a:pt x="289785" y="40838"/>
                  </a:lnTo>
                  <a:lnTo>
                    <a:pt x="297035" y="46090"/>
                  </a:lnTo>
                  <a:lnTo>
                    <a:pt x="304286" y="51787"/>
                  </a:lnTo>
                  <a:lnTo>
                    <a:pt x="311536" y="51787"/>
                  </a:lnTo>
                  <a:lnTo>
                    <a:pt x="319008" y="53562"/>
                  </a:lnTo>
                  <a:lnTo>
                    <a:pt x="326258" y="55338"/>
                  </a:lnTo>
                  <a:lnTo>
                    <a:pt x="333508" y="55338"/>
                  </a:lnTo>
                  <a:lnTo>
                    <a:pt x="340758" y="55338"/>
                  </a:lnTo>
                  <a:lnTo>
                    <a:pt x="348009" y="51861"/>
                  </a:lnTo>
                  <a:lnTo>
                    <a:pt x="353483" y="44611"/>
                  </a:lnTo>
                  <a:lnTo>
                    <a:pt x="358736" y="44611"/>
                  </a:lnTo>
                  <a:lnTo>
                    <a:pt x="380856" y="44611"/>
                  </a:lnTo>
                  <a:lnTo>
                    <a:pt x="388106" y="40912"/>
                  </a:lnTo>
                  <a:lnTo>
                    <a:pt x="388106" y="46386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2543A3E-125D-451D-89CC-9DCF2B048140}"/>
                </a:ext>
              </a:extLst>
            </p:cNvPr>
            <p:cNvSpPr/>
            <p:nvPr/>
          </p:nvSpPr>
          <p:spPr>
            <a:xfrm>
              <a:off x="1281319" y="4426241"/>
              <a:ext cx="140342" cy="111637"/>
            </a:xfrm>
            <a:custGeom>
              <a:avLst/>
              <a:gdLst>
                <a:gd name="connsiteX0" fmla="*/ 135608 w 140342"/>
                <a:gd name="connsiteY0" fmla="*/ 60517 h 111637"/>
                <a:gd name="connsiteX1" fmla="*/ 133832 w 140342"/>
                <a:gd name="connsiteY1" fmla="*/ 67767 h 111637"/>
                <a:gd name="connsiteX2" fmla="*/ 131835 w 140342"/>
                <a:gd name="connsiteY2" fmla="*/ 75017 h 111637"/>
                <a:gd name="connsiteX3" fmla="*/ 126582 w 140342"/>
                <a:gd name="connsiteY3" fmla="*/ 89665 h 111637"/>
                <a:gd name="connsiteX4" fmla="*/ 128136 w 140342"/>
                <a:gd name="connsiteY4" fmla="*/ 96916 h 111637"/>
                <a:gd name="connsiteX5" fmla="*/ 126582 w 140342"/>
                <a:gd name="connsiteY5" fmla="*/ 104166 h 111637"/>
                <a:gd name="connsiteX6" fmla="*/ 124807 w 140342"/>
                <a:gd name="connsiteY6" fmla="*/ 111638 h 111637"/>
                <a:gd name="connsiteX7" fmla="*/ 119332 w 140342"/>
                <a:gd name="connsiteY7" fmla="*/ 104166 h 111637"/>
                <a:gd name="connsiteX8" fmla="*/ 113635 w 140342"/>
                <a:gd name="connsiteY8" fmla="*/ 96916 h 111637"/>
                <a:gd name="connsiteX9" fmla="*/ 108383 w 140342"/>
                <a:gd name="connsiteY9" fmla="*/ 89665 h 111637"/>
                <a:gd name="connsiteX10" fmla="*/ 102686 w 140342"/>
                <a:gd name="connsiteY10" fmla="*/ 82193 h 111637"/>
                <a:gd name="connsiteX11" fmla="*/ 95436 w 140342"/>
                <a:gd name="connsiteY11" fmla="*/ 76719 h 111637"/>
                <a:gd name="connsiteX12" fmla="*/ 88186 w 140342"/>
                <a:gd name="connsiteY12" fmla="*/ 73020 h 111637"/>
                <a:gd name="connsiteX13" fmla="*/ 80936 w 140342"/>
                <a:gd name="connsiteY13" fmla="*/ 69543 h 111637"/>
                <a:gd name="connsiteX14" fmla="*/ 66287 w 140342"/>
                <a:gd name="connsiteY14" fmla="*/ 60591 h 111637"/>
                <a:gd name="connsiteX15" fmla="*/ 59037 w 140342"/>
                <a:gd name="connsiteY15" fmla="*/ 54894 h 111637"/>
                <a:gd name="connsiteX16" fmla="*/ 51787 w 140342"/>
                <a:gd name="connsiteY16" fmla="*/ 47644 h 111637"/>
                <a:gd name="connsiteX17" fmla="*/ 42835 w 140342"/>
                <a:gd name="connsiteY17" fmla="*/ 46090 h 111637"/>
                <a:gd name="connsiteX18" fmla="*/ 35585 w 140342"/>
                <a:gd name="connsiteY18" fmla="*/ 40394 h 111637"/>
                <a:gd name="connsiteX19" fmla="*/ 28335 w 140342"/>
                <a:gd name="connsiteY19" fmla="*/ 36917 h 111637"/>
                <a:gd name="connsiteX20" fmla="*/ 20863 w 140342"/>
                <a:gd name="connsiteY20" fmla="*/ 36917 h 111637"/>
                <a:gd name="connsiteX21" fmla="*/ 13613 w 140342"/>
                <a:gd name="connsiteY21" fmla="*/ 33218 h 111637"/>
                <a:gd name="connsiteX22" fmla="*/ 0 w 140342"/>
                <a:gd name="connsiteY22" fmla="*/ 24488 h 111637"/>
                <a:gd name="connsiteX23" fmla="*/ 3921 w 140342"/>
                <a:gd name="connsiteY23" fmla="*/ 18125 h 111637"/>
                <a:gd name="connsiteX24" fmla="*/ 1923 w 140342"/>
                <a:gd name="connsiteY24" fmla="*/ 12651 h 111637"/>
                <a:gd name="connsiteX25" fmla="*/ 9174 w 140342"/>
                <a:gd name="connsiteY25" fmla="*/ 10875 h 111637"/>
                <a:gd name="connsiteX26" fmla="*/ 16646 w 140342"/>
                <a:gd name="connsiteY26" fmla="*/ 10875 h 111637"/>
                <a:gd name="connsiteX27" fmla="*/ 25819 w 140342"/>
                <a:gd name="connsiteY27" fmla="*/ 12651 h 111637"/>
                <a:gd name="connsiteX28" fmla="*/ 34771 w 140342"/>
                <a:gd name="connsiteY28" fmla="*/ 14648 h 111637"/>
                <a:gd name="connsiteX29" fmla="*/ 42021 w 140342"/>
                <a:gd name="connsiteY29" fmla="*/ 16424 h 111637"/>
                <a:gd name="connsiteX30" fmla="*/ 51195 w 140342"/>
                <a:gd name="connsiteY30" fmla="*/ 16424 h 111637"/>
                <a:gd name="connsiteX31" fmla="*/ 58445 w 140342"/>
                <a:gd name="connsiteY31" fmla="*/ 14648 h 111637"/>
                <a:gd name="connsiteX32" fmla="*/ 65695 w 140342"/>
                <a:gd name="connsiteY32" fmla="*/ 12651 h 111637"/>
                <a:gd name="connsiteX33" fmla="*/ 72946 w 140342"/>
                <a:gd name="connsiteY33" fmla="*/ 8952 h 111637"/>
                <a:gd name="connsiteX34" fmla="*/ 80418 w 140342"/>
                <a:gd name="connsiteY34" fmla="*/ 3699 h 111637"/>
                <a:gd name="connsiteX35" fmla="*/ 87668 w 140342"/>
                <a:gd name="connsiteY35" fmla="*/ 0 h 111637"/>
                <a:gd name="connsiteX36" fmla="*/ 94918 w 140342"/>
                <a:gd name="connsiteY36" fmla="*/ 1775 h 111637"/>
                <a:gd name="connsiteX37" fmla="*/ 102168 w 140342"/>
                <a:gd name="connsiteY37" fmla="*/ 3773 h 111637"/>
                <a:gd name="connsiteX38" fmla="*/ 111120 w 140342"/>
                <a:gd name="connsiteY38" fmla="*/ 3773 h 111637"/>
                <a:gd name="connsiteX39" fmla="*/ 118370 w 140342"/>
                <a:gd name="connsiteY39" fmla="*/ 1775 h 111637"/>
                <a:gd name="connsiteX40" fmla="*/ 125620 w 140342"/>
                <a:gd name="connsiteY40" fmla="*/ 3773 h 111637"/>
                <a:gd name="connsiteX41" fmla="*/ 127618 w 140342"/>
                <a:gd name="connsiteY41" fmla="*/ 11023 h 111637"/>
                <a:gd name="connsiteX42" fmla="*/ 131317 w 140342"/>
                <a:gd name="connsiteY42" fmla="*/ 18273 h 111637"/>
                <a:gd name="connsiteX43" fmla="*/ 134794 w 140342"/>
                <a:gd name="connsiteY43" fmla="*/ 27225 h 111637"/>
                <a:gd name="connsiteX44" fmla="*/ 134794 w 140342"/>
                <a:gd name="connsiteY44" fmla="*/ 34475 h 111637"/>
                <a:gd name="connsiteX45" fmla="*/ 134794 w 140342"/>
                <a:gd name="connsiteY45" fmla="*/ 41947 h 111637"/>
                <a:gd name="connsiteX46" fmla="*/ 131317 w 140342"/>
                <a:gd name="connsiteY46" fmla="*/ 49198 h 111637"/>
                <a:gd name="connsiteX47" fmla="*/ 133092 w 140342"/>
                <a:gd name="connsiteY47" fmla="*/ 56448 h 111637"/>
                <a:gd name="connsiteX48" fmla="*/ 140343 w 140342"/>
                <a:gd name="connsiteY48" fmla="*/ 56448 h 111637"/>
                <a:gd name="connsiteX49" fmla="*/ 135608 w 140342"/>
                <a:gd name="connsiteY49" fmla="*/ 60517 h 11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0342" h="111637">
                  <a:moveTo>
                    <a:pt x="135608" y="60517"/>
                  </a:moveTo>
                  <a:lnTo>
                    <a:pt x="133832" y="67767"/>
                  </a:lnTo>
                  <a:lnTo>
                    <a:pt x="131835" y="75017"/>
                  </a:lnTo>
                  <a:lnTo>
                    <a:pt x="126582" y="89665"/>
                  </a:lnTo>
                  <a:lnTo>
                    <a:pt x="128136" y="96916"/>
                  </a:lnTo>
                  <a:lnTo>
                    <a:pt x="126582" y="104166"/>
                  </a:lnTo>
                  <a:lnTo>
                    <a:pt x="124807" y="111638"/>
                  </a:lnTo>
                  <a:lnTo>
                    <a:pt x="119332" y="104166"/>
                  </a:lnTo>
                  <a:lnTo>
                    <a:pt x="113635" y="96916"/>
                  </a:lnTo>
                  <a:lnTo>
                    <a:pt x="108383" y="89665"/>
                  </a:lnTo>
                  <a:lnTo>
                    <a:pt x="102686" y="82193"/>
                  </a:lnTo>
                  <a:lnTo>
                    <a:pt x="95436" y="76719"/>
                  </a:lnTo>
                  <a:lnTo>
                    <a:pt x="88186" y="73020"/>
                  </a:lnTo>
                  <a:lnTo>
                    <a:pt x="80936" y="69543"/>
                  </a:lnTo>
                  <a:lnTo>
                    <a:pt x="66287" y="60591"/>
                  </a:lnTo>
                  <a:lnTo>
                    <a:pt x="59037" y="54894"/>
                  </a:lnTo>
                  <a:lnTo>
                    <a:pt x="51787" y="47644"/>
                  </a:lnTo>
                  <a:lnTo>
                    <a:pt x="42835" y="46090"/>
                  </a:lnTo>
                  <a:lnTo>
                    <a:pt x="35585" y="40394"/>
                  </a:lnTo>
                  <a:lnTo>
                    <a:pt x="28335" y="36917"/>
                  </a:lnTo>
                  <a:lnTo>
                    <a:pt x="20863" y="36917"/>
                  </a:lnTo>
                  <a:lnTo>
                    <a:pt x="13613" y="33218"/>
                  </a:lnTo>
                  <a:lnTo>
                    <a:pt x="0" y="24488"/>
                  </a:lnTo>
                  <a:lnTo>
                    <a:pt x="3921" y="18125"/>
                  </a:lnTo>
                  <a:lnTo>
                    <a:pt x="1923" y="12651"/>
                  </a:lnTo>
                  <a:lnTo>
                    <a:pt x="9174" y="10875"/>
                  </a:lnTo>
                  <a:lnTo>
                    <a:pt x="16646" y="10875"/>
                  </a:lnTo>
                  <a:lnTo>
                    <a:pt x="25819" y="12651"/>
                  </a:lnTo>
                  <a:lnTo>
                    <a:pt x="34771" y="14648"/>
                  </a:lnTo>
                  <a:lnTo>
                    <a:pt x="42021" y="16424"/>
                  </a:lnTo>
                  <a:lnTo>
                    <a:pt x="51195" y="16424"/>
                  </a:lnTo>
                  <a:lnTo>
                    <a:pt x="58445" y="14648"/>
                  </a:lnTo>
                  <a:lnTo>
                    <a:pt x="65695" y="12651"/>
                  </a:lnTo>
                  <a:lnTo>
                    <a:pt x="72946" y="8952"/>
                  </a:lnTo>
                  <a:lnTo>
                    <a:pt x="80418" y="3699"/>
                  </a:lnTo>
                  <a:lnTo>
                    <a:pt x="87668" y="0"/>
                  </a:lnTo>
                  <a:lnTo>
                    <a:pt x="94918" y="1775"/>
                  </a:lnTo>
                  <a:lnTo>
                    <a:pt x="102168" y="3773"/>
                  </a:lnTo>
                  <a:lnTo>
                    <a:pt x="111120" y="3773"/>
                  </a:lnTo>
                  <a:lnTo>
                    <a:pt x="118370" y="1775"/>
                  </a:lnTo>
                  <a:lnTo>
                    <a:pt x="125620" y="3773"/>
                  </a:lnTo>
                  <a:lnTo>
                    <a:pt x="127618" y="11023"/>
                  </a:lnTo>
                  <a:lnTo>
                    <a:pt x="131317" y="18273"/>
                  </a:lnTo>
                  <a:lnTo>
                    <a:pt x="134794" y="27225"/>
                  </a:lnTo>
                  <a:lnTo>
                    <a:pt x="134794" y="34475"/>
                  </a:lnTo>
                  <a:lnTo>
                    <a:pt x="134794" y="41947"/>
                  </a:lnTo>
                  <a:lnTo>
                    <a:pt x="131317" y="49198"/>
                  </a:lnTo>
                  <a:lnTo>
                    <a:pt x="133092" y="56448"/>
                  </a:lnTo>
                  <a:lnTo>
                    <a:pt x="140343" y="56448"/>
                  </a:lnTo>
                  <a:lnTo>
                    <a:pt x="135608" y="60517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41211BC0-35A3-4421-B55C-F0937B57890E}"/>
                </a:ext>
              </a:extLst>
            </p:cNvPr>
            <p:cNvSpPr/>
            <p:nvPr/>
          </p:nvSpPr>
          <p:spPr>
            <a:xfrm>
              <a:off x="1749473" y="4322963"/>
              <a:ext cx="205224" cy="223867"/>
            </a:xfrm>
            <a:custGeom>
              <a:avLst/>
              <a:gdLst>
                <a:gd name="connsiteX0" fmla="*/ 205224 w 205224"/>
                <a:gd name="connsiteY0" fmla="*/ 78420 h 223867"/>
                <a:gd name="connsiteX1" fmla="*/ 199972 w 205224"/>
                <a:gd name="connsiteY1" fmla="*/ 70948 h 223867"/>
                <a:gd name="connsiteX2" fmla="*/ 197974 w 205224"/>
                <a:gd name="connsiteY2" fmla="*/ 63698 h 223867"/>
                <a:gd name="connsiteX3" fmla="*/ 197974 w 205224"/>
                <a:gd name="connsiteY3" fmla="*/ 56448 h 223867"/>
                <a:gd name="connsiteX4" fmla="*/ 194275 w 205224"/>
                <a:gd name="connsiteY4" fmla="*/ 49198 h 223867"/>
                <a:gd name="connsiteX5" fmla="*/ 187025 w 205224"/>
                <a:gd name="connsiteY5" fmla="*/ 49198 h 223867"/>
                <a:gd name="connsiteX6" fmla="*/ 179775 w 205224"/>
                <a:gd name="connsiteY6" fmla="*/ 51195 h 223867"/>
                <a:gd name="connsiteX7" fmla="*/ 172525 w 205224"/>
                <a:gd name="connsiteY7" fmla="*/ 56448 h 223867"/>
                <a:gd name="connsiteX8" fmla="*/ 165052 w 205224"/>
                <a:gd name="connsiteY8" fmla="*/ 54672 h 223867"/>
                <a:gd name="connsiteX9" fmla="*/ 161575 w 205224"/>
                <a:gd name="connsiteY9" fmla="*/ 47422 h 223867"/>
                <a:gd name="connsiteX10" fmla="*/ 159800 w 205224"/>
                <a:gd name="connsiteY10" fmla="*/ 40172 h 223867"/>
                <a:gd name="connsiteX11" fmla="*/ 156101 w 205224"/>
                <a:gd name="connsiteY11" fmla="*/ 32922 h 223867"/>
                <a:gd name="connsiteX12" fmla="*/ 148851 w 205224"/>
                <a:gd name="connsiteY12" fmla="*/ 29223 h 223867"/>
                <a:gd name="connsiteX13" fmla="*/ 141600 w 205224"/>
                <a:gd name="connsiteY13" fmla="*/ 29223 h 223867"/>
                <a:gd name="connsiteX14" fmla="*/ 137901 w 205224"/>
                <a:gd name="connsiteY14" fmla="*/ 36473 h 223867"/>
                <a:gd name="connsiteX15" fmla="*/ 139677 w 205224"/>
                <a:gd name="connsiteY15" fmla="*/ 43723 h 223867"/>
                <a:gd name="connsiteX16" fmla="*/ 130725 w 205224"/>
                <a:gd name="connsiteY16" fmla="*/ 47422 h 223867"/>
                <a:gd name="connsiteX17" fmla="*/ 123475 w 205224"/>
                <a:gd name="connsiteY17" fmla="*/ 47422 h 223867"/>
                <a:gd name="connsiteX18" fmla="*/ 116225 w 205224"/>
                <a:gd name="connsiteY18" fmla="*/ 41947 h 223867"/>
                <a:gd name="connsiteX19" fmla="*/ 112526 w 205224"/>
                <a:gd name="connsiteY19" fmla="*/ 34475 h 223867"/>
                <a:gd name="connsiteX20" fmla="*/ 110528 w 205224"/>
                <a:gd name="connsiteY20" fmla="*/ 27225 h 223867"/>
                <a:gd name="connsiteX21" fmla="*/ 107051 w 205224"/>
                <a:gd name="connsiteY21" fmla="*/ 19975 h 223867"/>
                <a:gd name="connsiteX22" fmla="*/ 99801 w 205224"/>
                <a:gd name="connsiteY22" fmla="*/ 14722 h 223867"/>
                <a:gd name="connsiteX23" fmla="*/ 92329 w 205224"/>
                <a:gd name="connsiteY23" fmla="*/ 16498 h 223867"/>
                <a:gd name="connsiteX24" fmla="*/ 85079 w 205224"/>
                <a:gd name="connsiteY24" fmla="*/ 14722 h 223867"/>
                <a:gd name="connsiteX25" fmla="*/ 79826 w 205224"/>
                <a:gd name="connsiteY25" fmla="*/ 7472 h 223867"/>
                <a:gd name="connsiteX26" fmla="*/ 72576 w 205224"/>
                <a:gd name="connsiteY26" fmla="*/ 3773 h 223867"/>
                <a:gd name="connsiteX27" fmla="*/ 63402 w 205224"/>
                <a:gd name="connsiteY27" fmla="*/ 1776 h 223867"/>
                <a:gd name="connsiteX28" fmla="*/ 59703 w 205224"/>
                <a:gd name="connsiteY28" fmla="*/ 0 h 223867"/>
                <a:gd name="connsiteX29" fmla="*/ 59703 w 205224"/>
                <a:gd name="connsiteY29" fmla="*/ 7472 h 223867"/>
                <a:gd name="connsiteX30" fmla="*/ 56226 w 205224"/>
                <a:gd name="connsiteY30" fmla="*/ 14722 h 223867"/>
                <a:gd name="connsiteX31" fmla="*/ 48754 w 205224"/>
                <a:gd name="connsiteY31" fmla="*/ 21972 h 223867"/>
                <a:gd name="connsiteX32" fmla="*/ 43501 w 205224"/>
                <a:gd name="connsiteY32" fmla="*/ 29223 h 223867"/>
                <a:gd name="connsiteX33" fmla="*/ 43501 w 205224"/>
                <a:gd name="connsiteY33" fmla="*/ 34475 h 223867"/>
                <a:gd name="connsiteX34" fmla="*/ 39802 w 205224"/>
                <a:gd name="connsiteY34" fmla="*/ 43649 h 223867"/>
                <a:gd name="connsiteX35" fmla="*/ 38026 w 205224"/>
                <a:gd name="connsiteY35" fmla="*/ 52601 h 223867"/>
                <a:gd name="connsiteX36" fmla="*/ 36251 w 205224"/>
                <a:gd name="connsiteY36" fmla="*/ 60073 h 223867"/>
                <a:gd name="connsiteX37" fmla="*/ 36251 w 205224"/>
                <a:gd name="connsiteY37" fmla="*/ 67323 h 223867"/>
                <a:gd name="connsiteX38" fmla="*/ 32552 w 205224"/>
                <a:gd name="connsiteY38" fmla="*/ 74573 h 223867"/>
                <a:gd name="connsiteX39" fmla="*/ 29075 w 205224"/>
                <a:gd name="connsiteY39" fmla="*/ 81823 h 223867"/>
                <a:gd name="connsiteX40" fmla="*/ 23378 w 205224"/>
                <a:gd name="connsiteY40" fmla="*/ 89074 h 223867"/>
                <a:gd name="connsiteX41" fmla="*/ 21603 w 205224"/>
                <a:gd name="connsiteY41" fmla="*/ 96324 h 223867"/>
                <a:gd name="connsiteX42" fmla="*/ 19827 w 205224"/>
                <a:gd name="connsiteY42" fmla="*/ 103796 h 223867"/>
                <a:gd name="connsiteX43" fmla="*/ 19827 w 205224"/>
                <a:gd name="connsiteY43" fmla="*/ 111046 h 223867"/>
                <a:gd name="connsiteX44" fmla="*/ 21603 w 205224"/>
                <a:gd name="connsiteY44" fmla="*/ 118296 h 223867"/>
                <a:gd name="connsiteX45" fmla="*/ 21603 w 205224"/>
                <a:gd name="connsiteY45" fmla="*/ 125546 h 223867"/>
                <a:gd name="connsiteX46" fmla="*/ 21603 w 205224"/>
                <a:gd name="connsiteY46" fmla="*/ 132797 h 223867"/>
                <a:gd name="connsiteX47" fmla="*/ 19827 w 205224"/>
                <a:gd name="connsiteY47" fmla="*/ 141970 h 223867"/>
                <a:gd name="connsiteX48" fmla="*/ 16128 w 205224"/>
                <a:gd name="connsiteY48" fmla="*/ 149442 h 223867"/>
                <a:gd name="connsiteX49" fmla="*/ 12429 w 205224"/>
                <a:gd name="connsiteY49" fmla="*/ 156693 h 223867"/>
                <a:gd name="connsiteX50" fmla="*/ 8952 w 205224"/>
                <a:gd name="connsiteY50" fmla="*/ 165644 h 223867"/>
                <a:gd name="connsiteX51" fmla="*/ 3477 w 205224"/>
                <a:gd name="connsiteY51" fmla="*/ 172895 h 223867"/>
                <a:gd name="connsiteX52" fmla="*/ 0 w 205224"/>
                <a:gd name="connsiteY52" fmla="*/ 180145 h 223867"/>
                <a:gd name="connsiteX53" fmla="*/ 1776 w 205224"/>
                <a:gd name="connsiteY53" fmla="*/ 185619 h 223867"/>
                <a:gd name="connsiteX54" fmla="*/ 1776 w 205224"/>
                <a:gd name="connsiteY54" fmla="*/ 193092 h 223867"/>
                <a:gd name="connsiteX55" fmla="*/ 5253 w 205224"/>
                <a:gd name="connsiteY55" fmla="*/ 200342 h 223867"/>
                <a:gd name="connsiteX56" fmla="*/ 8952 w 205224"/>
                <a:gd name="connsiteY56" fmla="*/ 207592 h 223867"/>
                <a:gd name="connsiteX57" fmla="*/ 12429 w 205224"/>
                <a:gd name="connsiteY57" fmla="*/ 214842 h 223867"/>
                <a:gd name="connsiteX58" fmla="*/ 16128 w 205224"/>
                <a:gd name="connsiteY58" fmla="*/ 222092 h 223867"/>
                <a:gd name="connsiteX59" fmla="*/ 23378 w 205224"/>
                <a:gd name="connsiteY59" fmla="*/ 223868 h 223867"/>
                <a:gd name="connsiteX60" fmla="*/ 32552 w 205224"/>
                <a:gd name="connsiteY60" fmla="*/ 222092 h 223867"/>
                <a:gd name="connsiteX61" fmla="*/ 39802 w 205224"/>
                <a:gd name="connsiteY61" fmla="*/ 214842 h 223867"/>
                <a:gd name="connsiteX62" fmla="*/ 47274 w 205224"/>
                <a:gd name="connsiteY62" fmla="*/ 207592 h 223867"/>
                <a:gd name="connsiteX63" fmla="*/ 54524 w 205224"/>
                <a:gd name="connsiteY63" fmla="*/ 207592 h 223867"/>
                <a:gd name="connsiteX64" fmla="*/ 63476 w 205224"/>
                <a:gd name="connsiteY64" fmla="*/ 209367 h 223867"/>
                <a:gd name="connsiteX65" fmla="*/ 70726 w 205224"/>
                <a:gd name="connsiteY65" fmla="*/ 209367 h 223867"/>
                <a:gd name="connsiteX66" fmla="*/ 76201 w 205224"/>
                <a:gd name="connsiteY66" fmla="*/ 202117 h 223867"/>
                <a:gd name="connsiteX67" fmla="*/ 79900 w 205224"/>
                <a:gd name="connsiteY67" fmla="*/ 194645 h 223867"/>
                <a:gd name="connsiteX68" fmla="*/ 87150 w 205224"/>
                <a:gd name="connsiteY68" fmla="*/ 189393 h 223867"/>
                <a:gd name="connsiteX69" fmla="*/ 94400 w 205224"/>
                <a:gd name="connsiteY69" fmla="*/ 191168 h 223867"/>
                <a:gd name="connsiteX70" fmla="*/ 101872 w 205224"/>
                <a:gd name="connsiteY70" fmla="*/ 193166 h 223867"/>
                <a:gd name="connsiteX71" fmla="*/ 110602 w 205224"/>
                <a:gd name="connsiteY71" fmla="*/ 189466 h 223867"/>
                <a:gd name="connsiteX72" fmla="*/ 116299 w 205224"/>
                <a:gd name="connsiteY72" fmla="*/ 182216 h 223867"/>
                <a:gd name="connsiteX73" fmla="*/ 121551 w 205224"/>
                <a:gd name="connsiteY73" fmla="*/ 174966 h 223867"/>
                <a:gd name="connsiteX74" fmla="*/ 128802 w 205224"/>
                <a:gd name="connsiteY74" fmla="*/ 167716 h 223867"/>
                <a:gd name="connsiteX75" fmla="*/ 130799 w 205224"/>
                <a:gd name="connsiteY75" fmla="*/ 160244 h 223867"/>
                <a:gd name="connsiteX76" fmla="*/ 132575 w 205224"/>
                <a:gd name="connsiteY76" fmla="*/ 152994 h 223867"/>
                <a:gd name="connsiteX77" fmla="*/ 132575 w 205224"/>
                <a:gd name="connsiteY77" fmla="*/ 143820 h 223867"/>
                <a:gd name="connsiteX78" fmla="*/ 130799 w 205224"/>
                <a:gd name="connsiteY78" fmla="*/ 136570 h 223867"/>
                <a:gd name="connsiteX79" fmla="*/ 127322 w 205224"/>
                <a:gd name="connsiteY79" fmla="*/ 129320 h 223867"/>
                <a:gd name="connsiteX80" fmla="*/ 127322 w 205224"/>
                <a:gd name="connsiteY80" fmla="*/ 120368 h 223867"/>
                <a:gd name="connsiteX81" fmla="*/ 132575 w 205224"/>
                <a:gd name="connsiteY81" fmla="*/ 113118 h 223867"/>
                <a:gd name="connsiteX82" fmla="*/ 139825 w 205224"/>
                <a:gd name="connsiteY82" fmla="*/ 105867 h 223867"/>
                <a:gd name="connsiteX83" fmla="*/ 145521 w 205224"/>
                <a:gd name="connsiteY83" fmla="*/ 98395 h 223867"/>
                <a:gd name="connsiteX84" fmla="*/ 145521 w 205224"/>
                <a:gd name="connsiteY84" fmla="*/ 91145 h 223867"/>
                <a:gd name="connsiteX85" fmla="*/ 152772 w 205224"/>
                <a:gd name="connsiteY85" fmla="*/ 89148 h 223867"/>
                <a:gd name="connsiteX86" fmla="*/ 158024 w 205224"/>
                <a:gd name="connsiteY86" fmla="*/ 96398 h 223867"/>
                <a:gd name="connsiteX87" fmla="*/ 165274 w 205224"/>
                <a:gd name="connsiteY87" fmla="*/ 103870 h 223867"/>
                <a:gd name="connsiteX88" fmla="*/ 165274 w 205224"/>
                <a:gd name="connsiteY88" fmla="*/ 111120 h 223867"/>
                <a:gd name="connsiteX89" fmla="*/ 165274 w 205224"/>
                <a:gd name="connsiteY89" fmla="*/ 118370 h 223867"/>
                <a:gd name="connsiteX90" fmla="*/ 165274 w 205224"/>
                <a:gd name="connsiteY90" fmla="*/ 125620 h 223867"/>
                <a:gd name="connsiteX91" fmla="*/ 167272 w 205224"/>
                <a:gd name="connsiteY91" fmla="*/ 132871 h 223867"/>
                <a:gd name="connsiteX92" fmla="*/ 167272 w 205224"/>
                <a:gd name="connsiteY92" fmla="*/ 140343 h 223867"/>
                <a:gd name="connsiteX93" fmla="*/ 167272 w 205224"/>
                <a:gd name="connsiteY93" fmla="*/ 147593 h 223867"/>
                <a:gd name="connsiteX94" fmla="*/ 174522 w 205224"/>
                <a:gd name="connsiteY94" fmla="*/ 149590 h 223867"/>
                <a:gd name="connsiteX95" fmla="*/ 181994 w 205224"/>
                <a:gd name="connsiteY95" fmla="*/ 156841 h 223867"/>
                <a:gd name="connsiteX96" fmla="*/ 185471 w 205224"/>
                <a:gd name="connsiteY96" fmla="*/ 164091 h 223867"/>
                <a:gd name="connsiteX97" fmla="*/ 192722 w 205224"/>
                <a:gd name="connsiteY97" fmla="*/ 165866 h 223867"/>
                <a:gd name="connsiteX98" fmla="*/ 198196 w 205224"/>
                <a:gd name="connsiteY98" fmla="*/ 158394 h 223867"/>
                <a:gd name="connsiteX99" fmla="*/ 200194 w 205224"/>
                <a:gd name="connsiteY99" fmla="*/ 151144 h 223867"/>
                <a:gd name="connsiteX100" fmla="*/ 201747 w 205224"/>
                <a:gd name="connsiteY100" fmla="*/ 143894 h 223867"/>
                <a:gd name="connsiteX101" fmla="*/ 203745 w 205224"/>
                <a:gd name="connsiteY101" fmla="*/ 136644 h 223867"/>
                <a:gd name="connsiteX102" fmla="*/ 203745 w 205224"/>
                <a:gd name="connsiteY102" fmla="*/ 129394 h 223867"/>
                <a:gd name="connsiteX103" fmla="*/ 201747 w 205224"/>
                <a:gd name="connsiteY103" fmla="*/ 122143 h 223867"/>
                <a:gd name="connsiteX104" fmla="*/ 200194 w 205224"/>
                <a:gd name="connsiteY104" fmla="*/ 114671 h 223867"/>
                <a:gd name="connsiteX105" fmla="*/ 198196 w 205224"/>
                <a:gd name="connsiteY105" fmla="*/ 107421 h 223867"/>
                <a:gd name="connsiteX106" fmla="*/ 198196 w 205224"/>
                <a:gd name="connsiteY106" fmla="*/ 100171 h 223867"/>
                <a:gd name="connsiteX107" fmla="*/ 198196 w 205224"/>
                <a:gd name="connsiteY107" fmla="*/ 92921 h 223867"/>
                <a:gd name="connsiteX108" fmla="*/ 196421 w 205224"/>
                <a:gd name="connsiteY108" fmla="*/ 85671 h 223867"/>
                <a:gd name="connsiteX109" fmla="*/ 201673 w 205224"/>
                <a:gd name="connsiteY109" fmla="*/ 78420 h 223867"/>
                <a:gd name="connsiteX110" fmla="*/ 205224 w 205224"/>
                <a:gd name="connsiteY110" fmla="*/ 78420 h 22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05224" h="223867">
                  <a:moveTo>
                    <a:pt x="205224" y="78420"/>
                  </a:moveTo>
                  <a:lnTo>
                    <a:pt x="199972" y="70948"/>
                  </a:lnTo>
                  <a:lnTo>
                    <a:pt x="197974" y="63698"/>
                  </a:lnTo>
                  <a:lnTo>
                    <a:pt x="197974" y="56448"/>
                  </a:lnTo>
                  <a:lnTo>
                    <a:pt x="194275" y="49198"/>
                  </a:lnTo>
                  <a:lnTo>
                    <a:pt x="187025" y="49198"/>
                  </a:lnTo>
                  <a:lnTo>
                    <a:pt x="179775" y="51195"/>
                  </a:lnTo>
                  <a:lnTo>
                    <a:pt x="172525" y="56448"/>
                  </a:lnTo>
                  <a:lnTo>
                    <a:pt x="165052" y="54672"/>
                  </a:lnTo>
                  <a:lnTo>
                    <a:pt x="161575" y="47422"/>
                  </a:lnTo>
                  <a:lnTo>
                    <a:pt x="159800" y="40172"/>
                  </a:lnTo>
                  <a:lnTo>
                    <a:pt x="156101" y="32922"/>
                  </a:lnTo>
                  <a:lnTo>
                    <a:pt x="148851" y="29223"/>
                  </a:lnTo>
                  <a:lnTo>
                    <a:pt x="141600" y="29223"/>
                  </a:lnTo>
                  <a:lnTo>
                    <a:pt x="137901" y="36473"/>
                  </a:lnTo>
                  <a:lnTo>
                    <a:pt x="139677" y="43723"/>
                  </a:lnTo>
                  <a:lnTo>
                    <a:pt x="130725" y="47422"/>
                  </a:lnTo>
                  <a:lnTo>
                    <a:pt x="123475" y="47422"/>
                  </a:lnTo>
                  <a:lnTo>
                    <a:pt x="116225" y="41947"/>
                  </a:lnTo>
                  <a:lnTo>
                    <a:pt x="112526" y="34475"/>
                  </a:lnTo>
                  <a:lnTo>
                    <a:pt x="110528" y="27225"/>
                  </a:lnTo>
                  <a:lnTo>
                    <a:pt x="107051" y="19975"/>
                  </a:lnTo>
                  <a:lnTo>
                    <a:pt x="99801" y="14722"/>
                  </a:lnTo>
                  <a:lnTo>
                    <a:pt x="92329" y="16498"/>
                  </a:lnTo>
                  <a:lnTo>
                    <a:pt x="85079" y="14722"/>
                  </a:lnTo>
                  <a:lnTo>
                    <a:pt x="79826" y="7472"/>
                  </a:lnTo>
                  <a:lnTo>
                    <a:pt x="72576" y="3773"/>
                  </a:lnTo>
                  <a:lnTo>
                    <a:pt x="63402" y="1776"/>
                  </a:lnTo>
                  <a:lnTo>
                    <a:pt x="59703" y="0"/>
                  </a:lnTo>
                  <a:lnTo>
                    <a:pt x="59703" y="7472"/>
                  </a:lnTo>
                  <a:lnTo>
                    <a:pt x="56226" y="14722"/>
                  </a:lnTo>
                  <a:lnTo>
                    <a:pt x="48754" y="21972"/>
                  </a:lnTo>
                  <a:lnTo>
                    <a:pt x="43501" y="29223"/>
                  </a:lnTo>
                  <a:lnTo>
                    <a:pt x="43501" y="34475"/>
                  </a:lnTo>
                  <a:lnTo>
                    <a:pt x="39802" y="43649"/>
                  </a:lnTo>
                  <a:lnTo>
                    <a:pt x="38026" y="52601"/>
                  </a:lnTo>
                  <a:lnTo>
                    <a:pt x="36251" y="60073"/>
                  </a:lnTo>
                  <a:lnTo>
                    <a:pt x="36251" y="67323"/>
                  </a:lnTo>
                  <a:lnTo>
                    <a:pt x="32552" y="74573"/>
                  </a:lnTo>
                  <a:lnTo>
                    <a:pt x="29075" y="81823"/>
                  </a:lnTo>
                  <a:lnTo>
                    <a:pt x="23378" y="89074"/>
                  </a:lnTo>
                  <a:lnTo>
                    <a:pt x="21603" y="96324"/>
                  </a:lnTo>
                  <a:lnTo>
                    <a:pt x="19827" y="103796"/>
                  </a:lnTo>
                  <a:lnTo>
                    <a:pt x="19827" y="111046"/>
                  </a:lnTo>
                  <a:lnTo>
                    <a:pt x="21603" y="118296"/>
                  </a:lnTo>
                  <a:lnTo>
                    <a:pt x="21603" y="125546"/>
                  </a:lnTo>
                  <a:lnTo>
                    <a:pt x="21603" y="132797"/>
                  </a:lnTo>
                  <a:lnTo>
                    <a:pt x="19827" y="141970"/>
                  </a:lnTo>
                  <a:lnTo>
                    <a:pt x="16128" y="149442"/>
                  </a:lnTo>
                  <a:lnTo>
                    <a:pt x="12429" y="156693"/>
                  </a:lnTo>
                  <a:lnTo>
                    <a:pt x="8952" y="165644"/>
                  </a:lnTo>
                  <a:lnTo>
                    <a:pt x="3477" y="172895"/>
                  </a:lnTo>
                  <a:lnTo>
                    <a:pt x="0" y="180145"/>
                  </a:lnTo>
                  <a:lnTo>
                    <a:pt x="1776" y="185619"/>
                  </a:lnTo>
                  <a:lnTo>
                    <a:pt x="1776" y="193092"/>
                  </a:lnTo>
                  <a:lnTo>
                    <a:pt x="5253" y="200342"/>
                  </a:lnTo>
                  <a:lnTo>
                    <a:pt x="8952" y="207592"/>
                  </a:lnTo>
                  <a:lnTo>
                    <a:pt x="12429" y="214842"/>
                  </a:lnTo>
                  <a:lnTo>
                    <a:pt x="16128" y="222092"/>
                  </a:lnTo>
                  <a:lnTo>
                    <a:pt x="23378" y="223868"/>
                  </a:lnTo>
                  <a:lnTo>
                    <a:pt x="32552" y="222092"/>
                  </a:lnTo>
                  <a:lnTo>
                    <a:pt x="39802" y="214842"/>
                  </a:lnTo>
                  <a:lnTo>
                    <a:pt x="47274" y="207592"/>
                  </a:lnTo>
                  <a:lnTo>
                    <a:pt x="54524" y="207592"/>
                  </a:lnTo>
                  <a:lnTo>
                    <a:pt x="63476" y="209367"/>
                  </a:lnTo>
                  <a:lnTo>
                    <a:pt x="70726" y="209367"/>
                  </a:lnTo>
                  <a:lnTo>
                    <a:pt x="76201" y="202117"/>
                  </a:lnTo>
                  <a:lnTo>
                    <a:pt x="79900" y="194645"/>
                  </a:lnTo>
                  <a:lnTo>
                    <a:pt x="87150" y="189393"/>
                  </a:lnTo>
                  <a:lnTo>
                    <a:pt x="94400" y="191168"/>
                  </a:lnTo>
                  <a:lnTo>
                    <a:pt x="101872" y="193166"/>
                  </a:lnTo>
                  <a:lnTo>
                    <a:pt x="110602" y="189466"/>
                  </a:lnTo>
                  <a:lnTo>
                    <a:pt x="116299" y="182216"/>
                  </a:lnTo>
                  <a:lnTo>
                    <a:pt x="121551" y="174966"/>
                  </a:lnTo>
                  <a:lnTo>
                    <a:pt x="128802" y="167716"/>
                  </a:lnTo>
                  <a:lnTo>
                    <a:pt x="130799" y="160244"/>
                  </a:lnTo>
                  <a:lnTo>
                    <a:pt x="132575" y="152994"/>
                  </a:lnTo>
                  <a:lnTo>
                    <a:pt x="132575" y="143820"/>
                  </a:lnTo>
                  <a:lnTo>
                    <a:pt x="130799" y="136570"/>
                  </a:lnTo>
                  <a:lnTo>
                    <a:pt x="127322" y="129320"/>
                  </a:lnTo>
                  <a:lnTo>
                    <a:pt x="127322" y="120368"/>
                  </a:lnTo>
                  <a:lnTo>
                    <a:pt x="132575" y="113118"/>
                  </a:lnTo>
                  <a:lnTo>
                    <a:pt x="139825" y="105867"/>
                  </a:lnTo>
                  <a:lnTo>
                    <a:pt x="145521" y="98395"/>
                  </a:lnTo>
                  <a:lnTo>
                    <a:pt x="145521" y="91145"/>
                  </a:lnTo>
                  <a:lnTo>
                    <a:pt x="152772" y="89148"/>
                  </a:lnTo>
                  <a:lnTo>
                    <a:pt x="158024" y="96398"/>
                  </a:lnTo>
                  <a:lnTo>
                    <a:pt x="165274" y="103870"/>
                  </a:lnTo>
                  <a:lnTo>
                    <a:pt x="165274" y="111120"/>
                  </a:lnTo>
                  <a:lnTo>
                    <a:pt x="165274" y="118370"/>
                  </a:lnTo>
                  <a:lnTo>
                    <a:pt x="165274" y="125620"/>
                  </a:lnTo>
                  <a:lnTo>
                    <a:pt x="167272" y="132871"/>
                  </a:lnTo>
                  <a:lnTo>
                    <a:pt x="167272" y="140343"/>
                  </a:lnTo>
                  <a:lnTo>
                    <a:pt x="167272" y="147593"/>
                  </a:lnTo>
                  <a:lnTo>
                    <a:pt x="174522" y="149590"/>
                  </a:lnTo>
                  <a:lnTo>
                    <a:pt x="181994" y="156841"/>
                  </a:lnTo>
                  <a:lnTo>
                    <a:pt x="185471" y="164091"/>
                  </a:lnTo>
                  <a:lnTo>
                    <a:pt x="192722" y="165866"/>
                  </a:lnTo>
                  <a:lnTo>
                    <a:pt x="198196" y="158394"/>
                  </a:lnTo>
                  <a:lnTo>
                    <a:pt x="200194" y="151144"/>
                  </a:lnTo>
                  <a:lnTo>
                    <a:pt x="201747" y="143894"/>
                  </a:lnTo>
                  <a:lnTo>
                    <a:pt x="203745" y="136644"/>
                  </a:lnTo>
                  <a:lnTo>
                    <a:pt x="203745" y="129394"/>
                  </a:lnTo>
                  <a:lnTo>
                    <a:pt x="201747" y="122143"/>
                  </a:lnTo>
                  <a:lnTo>
                    <a:pt x="200194" y="114671"/>
                  </a:lnTo>
                  <a:lnTo>
                    <a:pt x="198196" y="107421"/>
                  </a:lnTo>
                  <a:lnTo>
                    <a:pt x="198196" y="100171"/>
                  </a:lnTo>
                  <a:lnTo>
                    <a:pt x="198196" y="92921"/>
                  </a:lnTo>
                  <a:lnTo>
                    <a:pt x="196421" y="85671"/>
                  </a:lnTo>
                  <a:lnTo>
                    <a:pt x="201673" y="78420"/>
                  </a:lnTo>
                  <a:lnTo>
                    <a:pt x="205224" y="7842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1BE0200-CCAF-4BD9-A486-4A4D9D545892}"/>
                </a:ext>
              </a:extLst>
            </p:cNvPr>
            <p:cNvSpPr/>
            <p:nvPr/>
          </p:nvSpPr>
          <p:spPr>
            <a:xfrm>
              <a:off x="1876647" y="4411888"/>
              <a:ext cx="39949" cy="63845"/>
            </a:xfrm>
            <a:custGeom>
              <a:avLst/>
              <a:gdLst>
                <a:gd name="connsiteX0" fmla="*/ 39950 w 39949"/>
                <a:gd name="connsiteY0" fmla="*/ 58445 h 63845"/>
                <a:gd name="connsiteX1" fmla="*/ 39950 w 39949"/>
                <a:gd name="connsiteY1" fmla="*/ 51195 h 63845"/>
                <a:gd name="connsiteX2" fmla="*/ 39950 w 39949"/>
                <a:gd name="connsiteY2" fmla="*/ 43723 h 63845"/>
                <a:gd name="connsiteX3" fmla="*/ 37952 w 39949"/>
                <a:gd name="connsiteY3" fmla="*/ 36473 h 63845"/>
                <a:gd name="connsiteX4" fmla="*/ 37952 w 39949"/>
                <a:gd name="connsiteY4" fmla="*/ 29223 h 63845"/>
                <a:gd name="connsiteX5" fmla="*/ 37952 w 39949"/>
                <a:gd name="connsiteY5" fmla="*/ 21972 h 63845"/>
                <a:gd name="connsiteX6" fmla="*/ 37952 w 39949"/>
                <a:gd name="connsiteY6" fmla="*/ 14722 h 63845"/>
                <a:gd name="connsiteX7" fmla="*/ 30702 w 39949"/>
                <a:gd name="connsiteY7" fmla="*/ 7250 h 63845"/>
                <a:gd name="connsiteX8" fmla="*/ 25450 w 39949"/>
                <a:gd name="connsiteY8" fmla="*/ 0 h 63845"/>
                <a:gd name="connsiteX9" fmla="*/ 18199 w 39949"/>
                <a:gd name="connsiteY9" fmla="*/ 1997 h 63845"/>
                <a:gd name="connsiteX10" fmla="*/ 18199 w 39949"/>
                <a:gd name="connsiteY10" fmla="*/ 9248 h 63845"/>
                <a:gd name="connsiteX11" fmla="*/ 12503 w 39949"/>
                <a:gd name="connsiteY11" fmla="*/ 16720 h 63845"/>
                <a:gd name="connsiteX12" fmla="*/ 5253 w 39949"/>
                <a:gd name="connsiteY12" fmla="*/ 23970 h 63845"/>
                <a:gd name="connsiteX13" fmla="*/ 0 w 39949"/>
                <a:gd name="connsiteY13" fmla="*/ 31220 h 63845"/>
                <a:gd name="connsiteX14" fmla="*/ 0 w 39949"/>
                <a:gd name="connsiteY14" fmla="*/ 40172 h 63845"/>
                <a:gd name="connsiteX15" fmla="*/ 3477 w 39949"/>
                <a:gd name="connsiteY15" fmla="*/ 47422 h 63845"/>
                <a:gd name="connsiteX16" fmla="*/ 5253 w 39949"/>
                <a:gd name="connsiteY16" fmla="*/ 54672 h 63845"/>
                <a:gd name="connsiteX17" fmla="*/ 5253 w 39949"/>
                <a:gd name="connsiteY17" fmla="*/ 63846 h 63845"/>
                <a:gd name="connsiteX18" fmla="*/ 8952 w 39949"/>
                <a:gd name="connsiteY18" fmla="*/ 60369 h 63845"/>
                <a:gd name="connsiteX19" fmla="*/ 16202 w 39949"/>
                <a:gd name="connsiteY19" fmla="*/ 58371 h 63845"/>
                <a:gd name="connsiteX20" fmla="*/ 23452 w 39949"/>
                <a:gd name="connsiteY20" fmla="*/ 60369 h 63845"/>
                <a:gd name="connsiteX21" fmla="*/ 30702 w 39949"/>
                <a:gd name="connsiteY21" fmla="*/ 60369 h 63845"/>
                <a:gd name="connsiteX22" fmla="*/ 39950 w 39949"/>
                <a:gd name="connsiteY22" fmla="*/ 58445 h 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9" h="63845">
                  <a:moveTo>
                    <a:pt x="39950" y="58445"/>
                  </a:moveTo>
                  <a:lnTo>
                    <a:pt x="39950" y="51195"/>
                  </a:lnTo>
                  <a:lnTo>
                    <a:pt x="39950" y="43723"/>
                  </a:lnTo>
                  <a:lnTo>
                    <a:pt x="37952" y="36473"/>
                  </a:lnTo>
                  <a:lnTo>
                    <a:pt x="37952" y="29223"/>
                  </a:lnTo>
                  <a:lnTo>
                    <a:pt x="37952" y="21972"/>
                  </a:lnTo>
                  <a:lnTo>
                    <a:pt x="37952" y="14722"/>
                  </a:lnTo>
                  <a:lnTo>
                    <a:pt x="30702" y="7250"/>
                  </a:lnTo>
                  <a:lnTo>
                    <a:pt x="25450" y="0"/>
                  </a:lnTo>
                  <a:lnTo>
                    <a:pt x="18199" y="1997"/>
                  </a:lnTo>
                  <a:lnTo>
                    <a:pt x="18199" y="9248"/>
                  </a:lnTo>
                  <a:lnTo>
                    <a:pt x="12503" y="16720"/>
                  </a:lnTo>
                  <a:lnTo>
                    <a:pt x="5253" y="23970"/>
                  </a:lnTo>
                  <a:lnTo>
                    <a:pt x="0" y="31220"/>
                  </a:lnTo>
                  <a:lnTo>
                    <a:pt x="0" y="40172"/>
                  </a:lnTo>
                  <a:lnTo>
                    <a:pt x="3477" y="47422"/>
                  </a:lnTo>
                  <a:lnTo>
                    <a:pt x="5253" y="54672"/>
                  </a:lnTo>
                  <a:lnTo>
                    <a:pt x="5253" y="63846"/>
                  </a:lnTo>
                  <a:lnTo>
                    <a:pt x="8952" y="60369"/>
                  </a:lnTo>
                  <a:lnTo>
                    <a:pt x="16202" y="58371"/>
                  </a:lnTo>
                  <a:lnTo>
                    <a:pt x="23452" y="60369"/>
                  </a:lnTo>
                  <a:lnTo>
                    <a:pt x="30702" y="60369"/>
                  </a:lnTo>
                  <a:lnTo>
                    <a:pt x="39950" y="58445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954386D-C134-4BA1-BA8B-6E290BB99BD6}"/>
                </a:ext>
              </a:extLst>
            </p:cNvPr>
            <p:cNvSpPr/>
            <p:nvPr/>
          </p:nvSpPr>
          <p:spPr>
            <a:xfrm>
              <a:off x="1858299" y="4470334"/>
              <a:ext cx="92698" cy="92846"/>
            </a:xfrm>
            <a:custGeom>
              <a:avLst/>
              <a:gdLst>
                <a:gd name="connsiteX0" fmla="*/ 58297 w 92698"/>
                <a:gd name="connsiteY0" fmla="*/ 0 h 92846"/>
                <a:gd name="connsiteX1" fmla="*/ 65548 w 92698"/>
                <a:gd name="connsiteY1" fmla="*/ 1998 h 92846"/>
                <a:gd name="connsiteX2" fmla="*/ 73020 w 92698"/>
                <a:gd name="connsiteY2" fmla="*/ 9248 h 92846"/>
                <a:gd name="connsiteX3" fmla="*/ 76497 w 92698"/>
                <a:gd name="connsiteY3" fmla="*/ 16498 h 92846"/>
                <a:gd name="connsiteX4" fmla="*/ 83747 w 92698"/>
                <a:gd name="connsiteY4" fmla="*/ 18273 h 92846"/>
                <a:gd name="connsiteX5" fmla="*/ 87446 w 92698"/>
                <a:gd name="connsiteY5" fmla="*/ 23748 h 92846"/>
                <a:gd name="connsiteX6" fmla="*/ 87446 w 92698"/>
                <a:gd name="connsiteY6" fmla="*/ 30998 h 92846"/>
                <a:gd name="connsiteX7" fmla="*/ 87446 w 92698"/>
                <a:gd name="connsiteY7" fmla="*/ 38248 h 92846"/>
                <a:gd name="connsiteX8" fmla="*/ 92699 w 92698"/>
                <a:gd name="connsiteY8" fmla="*/ 47200 h 92846"/>
                <a:gd name="connsiteX9" fmla="*/ 91145 w 92698"/>
                <a:gd name="connsiteY9" fmla="*/ 54672 h 92846"/>
                <a:gd name="connsiteX10" fmla="*/ 91145 w 92698"/>
                <a:gd name="connsiteY10" fmla="*/ 61922 h 92846"/>
                <a:gd name="connsiteX11" fmla="*/ 91145 w 92698"/>
                <a:gd name="connsiteY11" fmla="*/ 69173 h 92846"/>
                <a:gd name="connsiteX12" fmla="*/ 91145 w 92698"/>
                <a:gd name="connsiteY12" fmla="*/ 76423 h 92846"/>
                <a:gd name="connsiteX13" fmla="*/ 83673 w 92698"/>
                <a:gd name="connsiteY13" fmla="*/ 78420 h 92846"/>
                <a:gd name="connsiteX14" fmla="*/ 76423 w 92698"/>
                <a:gd name="connsiteY14" fmla="*/ 82119 h 92846"/>
                <a:gd name="connsiteX15" fmla="*/ 69173 w 92698"/>
                <a:gd name="connsiteY15" fmla="*/ 85597 h 92846"/>
                <a:gd name="connsiteX16" fmla="*/ 61923 w 92698"/>
                <a:gd name="connsiteY16" fmla="*/ 92847 h 92846"/>
                <a:gd name="connsiteX17" fmla="*/ 54672 w 92698"/>
                <a:gd name="connsiteY17" fmla="*/ 92847 h 92846"/>
                <a:gd name="connsiteX18" fmla="*/ 48976 w 92698"/>
                <a:gd name="connsiteY18" fmla="*/ 85597 h 92846"/>
                <a:gd name="connsiteX19" fmla="*/ 41726 w 92698"/>
                <a:gd name="connsiteY19" fmla="*/ 82119 h 92846"/>
                <a:gd name="connsiteX20" fmla="*/ 34475 w 92698"/>
                <a:gd name="connsiteY20" fmla="*/ 76423 h 92846"/>
                <a:gd name="connsiteX21" fmla="*/ 27225 w 92698"/>
                <a:gd name="connsiteY21" fmla="*/ 72946 h 92846"/>
                <a:gd name="connsiteX22" fmla="*/ 19753 w 92698"/>
                <a:gd name="connsiteY22" fmla="*/ 65474 h 92846"/>
                <a:gd name="connsiteX23" fmla="*/ 12503 w 92698"/>
                <a:gd name="connsiteY23" fmla="*/ 65474 h 92846"/>
                <a:gd name="connsiteX24" fmla="*/ 5253 w 92698"/>
                <a:gd name="connsiteY24" fmla="*/ 61996 h 92846"/>
                <a:gd name="connsiteX25" fmla="*/ 1554 w 92698"/>
                <a:gd name="connsiteY25" fmla="*/ 54746 h 92846"/>
                <a:gd name="connsiteX26" fmla="*/ 0 w 92698"/>
                <a:gd name="connsiteY26" fmla="*/ 47274 h 92846"/>
                <a:gd name="connsiteX27" fmla="*/ 1554 w 92698"/>
                <a:gd name="connsiteY27" fmla="*/ 42022 h 92846"/>
                <a:gd name="connsiteX28" fmla="*/ 7250 w 92698"/>
                <a:gd name="connsiteY28" fmla="*/ 34771 h 92846"/>
                <a:gd name="connsiteX29" fmla="*/ 12503 w 92698"/>
                <a:gd name="connsiteY29" fmla="*/ 27521 h 92846"/>
                <a:gd name="connsiteX30" fmla="*/ 19753 w 92698"/>
                <a:gd name="connsiteY30" fmla="*/ 20271 h 92846"/>
                <a:gd name="connsiteX31" fmla="*/ 21751 w 92698"/>
                <a:gd name="connsiteY31" fmla="*/ 12799 h 92846"/>
                <a:gd name="connsiteX32" fmla="*/ 22638 w 92698"/>
                <a:gd name="connsiteY32" fmla="*/ 5771 h 92846"/>
                <a:gd name="connsiteX33" fmla="*/ 27225 w 92698"/>
                <a:gd name="connsiteY33" fmla="*/ 2071 h 92846"/>
                <a:gd name="connsiteX34" fmla="*/ 34475 w 92698"/>
                <a:gd name="connsiteY34" fmla="*/ 74 h 92846"/>
                <a:gd name="connsiteX35" fmla="*/ 41726 w 92698"/>
                <a:gd name="connsiteY35" fmla="*/ 2071 h 92846"/>
                <a:gd name="connsiteX36" fmla="*/ 48976 w 92698"/>
                <a:gd name="connsiteY36" fmla="*/ 2071 h 92846"/>
                <a:gd name="connsiteX37" fmla="*/ 58297 w 92698"/>
                <a:gd name="connsiteY37" fmla="*/ 0 h 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2698" h="92846">
                  <a:moveTo>
                    <a:pt x="58297" y="0"/>
                  </a:moveTo>
                  <a:lnTo>
                    <a:pt x="65548" y="1998"/>
                  </a:lnTo>
                  <a:lnTo>
                    <a:pt x="73020" y="9248"/>
                  </a:lnTo>
                  <a:lnTo>
                    <a:pt x="76497" y="16498"/>
                  </a:lnTo>
                  <a:lnTo>
                    <a:pt x="83747" y="18273"/>
                  </a:lnTo>
                  <a:lnTo>
                    <a:pt x="87446" y="23748"/>
                  </a:lnTo>
                  <a:lnTo>
                    <a:pt x="87446" y="30998"/>
                  </a:lnTo>
                  <a:lnTo>
                    <a:pt x="87446" y="38248"/>
                  </a:lnTo>
                  <a:lnTo>
                    <a:pt x="92699" y="47200"/>
                  </a:lnTo>
                  <a:lnTo>
                    <a:pt x="91145" y="54672"/>
                  </a:lnTo>
                  <a:lnTo>
                    <a:pt x="91145" y="61922"/>
                  </a:lnTo>
                  <a:lnTo>
                    <a:pt x="91145" y="69173"/>
                  </a:lnTo>
                  <a:lnTo>
                    <a:pt x="91145" y="76423"/>
                  </a:lnTo>
                  <a:lnTo>
                    <a:pt x="83673" y="78420"/>
                  </a:lnTo>
                  <a:lnTo>
                    <a:pt x="76423" y="82119"/>
                  </a:lnTo>
                  <a:lnTo>
                    <a:pt x="69173" y="85597"/>
                  </a:lnTo>
                  <a:lnTo>
                    <a:pt x="61923" y="92847"/>
                  </a:lnTo>
                  <a:lnTo>
                    <a:pt x="54672" y="92847"/>
                  </a:lnTo>
                  <a:lnTo>
                    <a:pt x="48976" y="85597"/>
                  </a:lnTo>
                  <a:lnTo>
                    <a:pt x="41726" y="82119"/>
                  </a:lnTo>
                  <a:lnTo>
                    <a:pt x="34475" y="76423"/>
                  </a:lnTo>
                  <a:lnTo>
                    <a:pt x="27225" y="72946"/>
                  </a:lnTo>
                  <a:lnTo>
                    <a:pt x="19753" y="65474"/>
                  </a:lnTo>
                  <a:lnTo>
                    <a:pt x="12503" y="65474"/>
                  </a:lnTo>
                  <a:lnTo>
                    <a:pt x="5253" y="61996"/>
                  </a:lnTo>
                  <a:lnTo>
                    <a:pt x="1554" y="54746"/>
                  </a:lnTo>
                  <a:lnTo>
                    <a:pt x="0" y="47274"/>
                  </a:lnTo>
                  <a:lnTo>
                    <a:pt x="1554" y="42022"/>
                  </a:lnTo>
                  <a:lnTo>
                    <a:pt x="7250" y="34771"/>
                  </a:lnTo>
                  <a:lnTo>
                    <a:pt x="12503" y="27521"/>
                  </a:lnTo>
                  <a:lnTo>
                    <a:pt x="19753" y="20271"/>
                  </a:lnTo>
                  <a:lnTo>
                    <a:pt x="21751" y="12799"/>
                  </a:lnTo>
                  <a:lnTo>
                    <a:pt x="22638" y="5771"/>
                  </a:lnTo>
                  <a:lnTo>
                    <a:pt x="27225" y="2071"/>
                  </a:lnTo>
                  <a:lnTo>
                    <a:pt x="34475" y="74"/>
                  </a:lnTo>
                  <a:lnTo>
                    <a:pt x="41726" y="2071"/>
                  </a:lnTo>
                  <a:lnTo>
                    <a:pt x="48976" y="2071"/>
                  </a:lnTo>
                  <a:lnTo>
                    <a:pt x="58297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D2B2D79-E738-418C-A19F-7B68A145387B}"/>
                </a:ext>
              </a:extLst>
            </p:cNvPr>
            <p:cNvSpPr/>
            <p:nvPr/>
          </p:nvSpPr>
          <p:spPr>
            <a:xfrm>
              <a:off x="1945672" y="4381408"/>
              <a:ext cx="111119" cy="78124"/>
            </a:xfrm>
            <a:custGeom>
              <a:avLst/>
              <a:gdLst>
                <a:gd name="connsiteX0" fmla="*/ 41651 w 111119"/>
                <a:gd name="connsiteY0" fmla="*/ 0 h 78124"/>
                <a:gd name="connsiteX1" fmla="*/ 41651 w 111119"/>
                <a:gd name="connsiteY1" fmla="*/ 7250 h 78124"/>
                <a:gd name="connsiteX2" fmla="*/ 38174 w 111119"/>
                <a:gd name="connsiteY2" fmla="*/ 14500 h 78124"/>
                <a:gd name="connsiteX3" fmla="*/ 30924 w 111119"/>
                <a:gd name="connsiteY3" fmla="*/ 21751 h 78124"/>
                <a:gd name="connsiteX4" fmla="*/ 23452 w 111119"/>
                <a:gd name="connsiteY4" fmla="*/ 25450 h 78124"/>
                <a:gd name="connsiteX5" fmla="*/ 16202 w 111119"/>
                <a:gd name="connsiteY5" fmla="*/ 21751 h 78124"/>
                <a:gd name="connsiteX6" fmla="*/ 8952 w 111119"/>
                <a:gd name="connsiteY6" fmla="*/ 19975 h 78124"/>
                <a:gd name="connsiteX7" fmla="*/ 5253 w 111119"/>
                <a:gd name="connsiteY7" fmla="*/ 19975 h 78124"/>
                <a:gd name="connsiteX8" fmla="*/ 0 w 111119"/>
                <a:gd name="connsiteY8" fmla="*/ 27225 h 78124"/>
                <a:gd name="connsiteX9" fmla="*/ 1775 w 111119"/>
                <a:gd name="connsiteY9" fmla="*/ 34475 h 78124"/>
                <a:gd name="connsiteX10" fmla="*/ 1775 w 111119"/>
                <a:gd name="connsiteY10" fmla="*/ 41726 h 78124"/>
                <a:gd name="connsiteX11" fmla="*/ 1775 w 111119"/>
                <a:gd name="connsiteY11" fmla="*/ 48976 h 78124"/>
                <a:gd name="connsiteX12" fmla="*/ 5253 w 111119"/>
                <a:gd name="connsiteY12" fmla="*/ 48976 h 78124"/>
                <a:gd name="connsiteX13" fmla="*/ 12725 w 111119"/>
                <a:gd name="connsiteY13" fmla="*/ 43723 h 78124"/>
                <a:gd name="connsiteX14" fmla="*/ 19975 w 111119"/>
                <a:gd name="connsiteY14" fmla="*/ 41726 h 78124"/>
                <a:gd name="connsiteX15" fmla="*/ 27225 w 111119"/>
                <a:gd name="connsiteY15" fmla="*/ 47422 h 78124"/>
                <a:gd name="connsiteX16" fmla="*/ 32700 w 111119"/>
                <a:gd name="connsiteY16" fmla="*/ 54672 h 78124"/>
                <a:gd name="connsiteX17" fmla="*/ 38174 w 111119"/>
                <a:gd name="connsiteY17" fmla="*/ 61923 h 78124"/>
                <a:gd name="connsiteX18" fmla="*/ 45425 w 111119"/>
                <a:gd name="connsiteY18" fmla="*/ 67175 h 78124"/>
                <a:gd name="connsiteX19" fmla="*/ 52675 w 111119"/>
                <a:gd name="connsiteY19" fmla="*/ 74425 h 78124"/>
                <a:gd name="connsiteX20" fmla="*/ 59925 w 111119"/>
                <a:gd name="connsiteY20" fmla="*/ 78124 h 78124"/>
                <a:gd name="connsiteX21" fmla="*/ 67397 w 111119"/>
                <a:gd name="connsiteY21" fmla="*/ 74425 h 78124"/>
                <a:gd name="connsiteX22" fmla="*/ 74647 w 111119"/>
                <a:gd name="connsiteY22" fmla="*/ 72872 h 78124"/>
                <a:gd name="connsiteX23" fmla="*/ 81897 w 111119"/>
                <a:gd name="connsiteY23" fmla="*/ 72872 h 78124"/>
                <a:gd name="connsiteX24" fmla="*/ 89147 w 111119"/>
                <a:gd name="connsiteY24" fmla="*/ 69173 h 78124"/>
                <a:gd name="connsiteX25" fmla="*/ 96398 w 111119"/>
                <a:gd name="connsiteY25" fmla="*/ 61923 h 78124"/>
                <a:gd name="connsiteX26" fmla="*/ 103648 w 111119"/>
                <a:gd name="connsiteY26" fmla="*/ 58223 h 78124"/>
                <a:gd name="connsiteX27" fmla="*/ 111120 w 111119"/>
                <a:gd name="connsiteY27" fmla="*/ 54746 h 78124"/>
                <a:gd name="connsiteX28" fmla="*/ 111120 w 111119"/>
                <a:gd name="connsiteY28" fmla="*/ 47496 h 78124"/>
                <a:gd name="connsiteX29" fmla="*/ 103648 w 111119"/>
                <a:gd name="connsiteY29" fmla="*/ 41800 h 78124"/>
                <a:gd name="connsiteX30" fmla="*/ 96398 w 111119"/>
                <a:gd name="connsiteY30" fmla="*/ 34549 h 78124"/>
                <a:gd name="connsiteX31" fmla="*/ 89147 w 111119"/>
                <a:gd name="connsiteY31" fmla="*/ 30850 h 78124"/>
                <a:gd name="connsiteX32" fmla="*/ 81897 w 111119"/>
                <a:gd name="connsiteY32" fmla="*/ 27373 h 78124"/>
                <a:gd name="connsiteX33" fmla="*/ 74647 w 111119"/>
                <a:gd name="connsiteY33" fmla="*/ 20123 h 78124"/>
                <a:gd name="connsiteX34" fmla="*/ 67397 w 111119"/>
                <a:gd name="connsiteY34" fmla="*/ 14648 h 78124"/>
                <a:gd name="connsiteX35" fmla="*/ 59925 w 111119"/>
                <a:gd name="connsiteY35" fmla="*/ 12651 h 78124"/>
                <a:gd name="connsiteX36" fmla="*/ 52675 w 111119"/>
                <a:gd name="connsiteY36" fmla="*/ 7398 h 78124"/>
                <a:gd name="connsiteX37" fmla="*/ 45425 w 111119"/>
                <a:gd name="connsiteY37" fmla="*/ 148 h 78124"/>
                <a:gd name="connsiteX38" fmla="*/ 41651 w 111119"/>
                <a:gd name="connsiteY38" fmla="*/ 148 h 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1119" h="78124">
                  <a:moveTo>
                    <a:pt x="41651" y="0"/>
                  </a:moveTo>
                  <a:lnTo>
                    <a:pt x="41651" y="7250"/>
                  </a:lnTo>
                  <a:lnTo>
                    <a:pt x="38174" y="14500"/>
                  </a:lnTo>
                  <a:lnTo>
                    <a:pt x="30924" y="21751"/>
                  </a:lnTo>
                  <a:lnTo>
                    <a:pt x="23452" y="25450"/>
                  </a:lnTo>
                  <a:lnTo>
                    <a:pt x="16202" y="21751"/>
                  </a:lnTo>
                  <a:lnTo>
                    <a:pt x="8952" y="19975"/>
                  </a:lnTo>
                  <a:lnTo>
                    <a:pt x="5253" y="19975"/>
                  </a:lnTo>
                  <a:lnTo>
                    <a:pt x="0" y="27225"/>
                  </a:lnTo>
                  <a:lnTo>
                    <a:pt x="1775" y="34475"/>
                  </a:lnTo>
                  <a:lnTo>
                    <a:pt x="1775" y="41726"/>
                  </a:lnTo>
                  <a:lnTo>
                    <a:pt x="1775" y="48976"/>
                  </a:lnTo>
                  <a:lnTo>
                    <a:pt x="5253" y="48976"/>
                  </a:lnTo>
                  <a:lnTo>
                    <a:pt x="12725" y="43723"/>
                  </a:lnTo>
                  <a:lnTo>
                    <a:pt x="19975" y="41726"/>
                  </a:lnTo>
                  <a:lnTo>
                    <a:pt x="27225" y="47422"/>
                  </a:lnTo>
                  <a:lnTo>
                    <a:pt x="32700" y="54672"/>
                  </a:lnTo>
                  <a:lnTo>
                    <a:pt x="38174" y="61923"/>
                  </a:lnTo>
                  <a:lnTo>
                    <a:pt x="45425" y="67175"/>
                  </a:lnTo>
                  <a:lnTo>
                    <a:pt x="52675" y="74425"/>
                  </a:lnTo>
                  <a:lnTo>
                    <a:pt x="59925" y="78124"/>
                  </a:lnTo>
                  <a:lnTo>
                    <a:pt x="67397" y="74425"/>
                  </a:lnTo>
                  <a:lnTo>
                    <a:pt x="74647" y="72872"/>
                  </a:lnTo>
                  <a:lnTo>
                    <a:pt x="81897" y="72872"/>
                  </a:lnTo>
                  <a:lnTo>
                    <a:pt x="89147" y="69173"/>
                  </a:lnTo>
                  <a:lnTo>
                    <a:pt x="96398" y="61923"/>
                  </a:lnTo>
                  <a:lnTo>
                    <a:pt x="103648" y="58223"/>
                  </a:lnTo>
                  <a:lnTo>
                    <a:pt x="111120" y="54746"/>
                  </a:lnTo>
                  <a:lnTo>
                    <a:pt x="111120" y="47496"/>
                  </a:lnTo>
                  <a:lnTo>
                    <a:pt x="103648" y="41800"/>
                  </a:lnTo>
                  <a:lnTo>
                    <a:pt x="96398" y="34549"/>
                  </a:lnTo>
                  <a:lnTo>
                    <a:pt x="89147" y="30850"/>
                  </a:lnTo>
                  <a:lnTo>
                    <a:pt x="81897" y="27373"/>
                  </a:lnTo>
                  <a:lnTo>
                    <a:pt x="74647" y="20123"/>
                  </a:lnTo>
                  <a:lnTo>
                    <a:pt x="67397" y="14648"/>
                  </a:lnTo>
                  <a:lnTo>
                    <a:pt x="59925" y="12651"/>
                  </a:lnTo>
                  <a:lnTo>
                    <a:pt x="52675" y="7398"/>
                  </a:lnTo>
                  <a:lnTo>
                    <a:pt x="45425" y="148"/>
                  </a:lnTo>
                  <a:lnTo>
                    <a:pt x="41651" y="148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2C0A65F-20A5-49E1-A7FC-4172D76D3CA7}"/>
                </a:ext>
              </a:extLst>
            </p:cNvPr>
            <p:cNvSpPr/>
            <p:nvPr/>
          </p:nvSpPr>
          <p:spPr>
            <a:xfrm>
              <a:off x="1345535" y="3735734"/>
              <a:ext cx="364210" cy="481249"/>
            </a:xfrm>
            <a:custGeom>
              <a:avLst/>
              <a:gdLst>
                <a:gd name="connsiteX0" fmla="*/ 364210 w 364210"/>
                <a:gd name="connsiteY0" fmla="*/ 79900 h 481249"/>
                <a:gd name="connsiteX1" fmla="*/ 338835 w 364210"/>
                <a:gd name="connsiteY1" fmla="*/ 79900 h 481249"/>
                <a:gd name="connsiteX2" fmla="*/ 316936 w 364210"/>
                <a:gd name="connsiteY2" fmla="*/ 52527 h 481249"/>
                <a:gd name="connsiteX3" fmla="*/ 309686 w 364210"/>
                <a:gd name="connsiteY3" fmla="*/ 54302 h 481249"/>
                <a:gd name="connsiteX4" fmla="*/ 302436 w 364210"/>
                <a:gd name="connsiteY4" fmla="*/ 56078 h 481249"/>
                <a:gd name="connsiteX5" fmla="*/ 294964 w 364210"/>
                <a:gd name="connsiteY5" fmla="*/ 56078 h 481249"/>
                <a:gd name="connsiteX6" fmla="*/ 289711 w 364210"/>
                <a:gd name="connsiteY6" fmla="*/ 48828 h 481249"/>
                <a:gd name="connsiteX7" fmla="*/ 287714 w 364210"/>
                <a:gd name="connsiteY7" fmla="*/ 41578 h 481249"/>
                <a:gd name="connsiteX8" fmla="*/ 280464 w 364210"/>
                <a:gd name="connsiteY8" fmla="*/ 39802 h 481249"/>
                <a:gd name="connsiteX9" fmla="*/ 271512 w 364210"/>
                <a:gd name="connsiteY9" fmla="*/ 36325 h 481249"/>
                <a:gd name="connsiteX10" fmla="*/ 264262 w 364210"/>
                <a:gd name="connsiteY10" fmla="*/ 30628 h 481249"/>
                <a:gd name="connsiteX11" fmla="*/ 258565 w 364210"/>
                <a:gd name="connsiteY11" fmla="*/ 23378 h 481249"/>
                <a:gd name="connsiteX12" fmla="*/ 255088 w 364210"/>
                <a:gd name="connsiteY12" fmla="*/ 16128 h 481249"/>
                <a:gd name="connsiteX13" fmla="*/ 247838 w 364210"/>
                <a:gd name="connsiteY13" fmla="*/ 12429 h 481249"/>
                <a:gd name="connsiteX14" fmla="*/ 240366 w 364210"/>
                <a:gd name="connsiteY14" fmla="*/ 8952 h 481249"/>
                <a:gd name="connsiteX15" fmla="*/ 231636 w 364210"/>
                <a:gd name="connsiteY15" fmla="*/ 7176 h 481249"/>
                <a:gd name="connsiteX16" fmla="*/ 224164 w 364210"/>
                <a:gd name="connsiteY16" fmla="*/ 3477 h 481249"/>
                <a:gd name="connsiteX17" fmla="*/ 216914 w 364210"/>
                <a:gd name="connsiteY17" fmla="*/ 0 h 481249"/>
                <a:gd name="connsiteX18" fmla="*/ 209663 w 364210"/>
                <a:gd name="connsiteY18" fmla="*/ 0 h 481249"/>
                <a:gd name="connsiteX19" fmla="*/ 202413 w 364210"/>
                <a:gd name="connsiteY19" fmla="*/ 0 h 481249"/>
                <a:gd name="connsiteX20" fmla="*/ 195163 w 364210"/>
                <a:gd name="connsiteY20" fmla="*/ 0 h 481249"/>
                <a:gd name="connsiteX21" fmla="*/ 187691 w 364210"/>
                <a:gd name="connsiteY21" fmla="*/ 1554 h 481249"/>
                <a:gd name="connsiteX22" fmla="*/ 180441 w 364210"/>
                <a:gd name="connsiteY22" fmla="*/ 5253 h 481249"/>
                <a:gd name="connsiteX23" fmla="*/ 173190 w 364210"/>
                <a:gd name="connsiteY23" fmla="*/ 7250 h 481249"/>
                <a:gd name="connsiteX24" fmla="*/ 176224 w 364210"/>
                <a:gd name="connsiteY24" fmla="*/ 15758 h 481249"/>
                <a:gd name="connsiteX25" fmla="*/ 194423 w 364210"/>
                <a:gd name="connsiteY25" fmla="*/ 37435 h 481249"/>
                <a:gd name="connsiteX26" fmla="*/ 192426 w 364210"/>
                <a:gd name="connsiteY26" fmla="*/ 88260 h 481249"/>
                <a:gd name="connsiteX27" fmla="*/ 158024 w 364210"/>
                <a:gd name="connsiteY27" fmla="*/ 99209 h 481249"/>
                <a:gd name="connsiteX28" fmla="*/ 105276 w 364210"/>
                <a:gd name="connsiteY28" fmla="*/ 93956 h 481249"/>
                <a:gd name="connsiteX29" fmla="*/ 54450 w 364210"/>
                <a:gd name="connsiteY29" fmla="*/ 141009 h 481249"/>
                <a:gd name="connsiteX30" fmla="*/ 47200 w 364210"/>
                <a:gd name="connsiteY30" fmla="*/ 171859 h 481249"/>
                <a:gd name="connsiteX31" fmla="*/ 52675 w 364210"/>
                <a:gd name="connsiteY31" fmla="*/ 182808 h 481249"/>
                <a:gd name="connsiteX32" fmla="*/ 54450 w 364210"/>
                <a:gd name="connsiteY32" fmla="*/ 188283 h 481249"/>
                <a:gd name="connsiteX33" fmla="*/ 32552 w 364210"/>
                <a:gd name="connsiteY33" fmla="*/ 199232 h 481249"/>
                <a:gd name="connsiteX34" fmla="*/ 16350 w 364210"/>
                <a:gd name="connsiteY34" fmla="*/ 220909 h 481249"/>
                <a:gd name="connsiteX35" fmla="*/ 12873 w 364210"/>
                <a:gd name="connsiteY35" fmla="*/ 262708 h 481249"/>
                <a:gd name="connsiteX36" fmla="*/ 9174 w 364210"/>
                <a:gd name="connsiteY36" fmla="*/ 315457 h 481249"/>
                <a:gd name="connsiteX37" fmla="*/ 0 w 364210"/>
                <a:gd name="connsiteY37" fmla="*/ 335136 h 481249"/>
                <a:gd name="connsiteX38" fmla="*/ 9174 w 364210"/>
                <a:gd name="connsiteY38" fmla="*/ 331659 h 481249"/>
                <a:gd name="connsiteX39" fmla="*/ 16424 w 364210"/>
                <a:gd name="connsiteY39" fmla="*/ 327960 h 481249"/>
                <a:gd name="connsiteX40" fmla="*/ 23674 w 364210"/>
                <a:gd name="connsiteY40" fmla="*/ 324483 h 481249"/>
                <a:gd name="connsiteX41" fmla="*/ 31146 w 364210"/>
                <a:gd name="connsiteY41" fmla="*/ 320783 h 481249"/>
                <a:gd name="connsiteX42" fmla="*/ 32700 w 364210"/>
                <a:gd name="connsiteY42" fmla="*/ 313533 h 481249"/>
                <a:gd name="connsiteX43" fmla="*/ 29223 w 364210"/>
                <a:gd name="connsiteY43" fmla="*/ 306283 h 481249"/>
                <a:gd name="connsiteX44" fmla="*/ 23748 w 364210"/>
                <a:gd name="connsiteY44" fmla="*/ 299033 h 481249"/>
                <a:gd name="connsiteX45" fmla="*/ 21751 w 364210"/>
                <a:gd name="connsiteY45" fmla="*/ 291561 h 481249"/>
                <a:gd name="connsiteX46" fmla="*/ 21751 w 364210"/>
                <a:gd name="connsiteY46" fmla="*/ 284311 h 481249"/>
                <a:gd name="connsiteX47" fmla="*/ 29223 w 364210"/>
                <a:gd name="connsiteY47" fmla="*/ 279058 h 481249"/>
                <a:gd name="connsiteX48" fmla="*/ 36473 w 364210"/>
                <a:gd name="connsiteY48" fmla="*/ 277060 h 481249"/>
                <a:gd name="connsiteX49" fmla="*/ 43723 w 364210"/>
                <a:gd name="connsiteY49" fmla="*/ 279058 h 481249"/>
                <a:gd name="connsiteX50" fmla="*/ 49198 w 364210"/>
                <a:gd name="connsiteY50" fmla="*/ 286308 h 481249"/>
                <a:gd name="connsiteX51" fmla="*/ 50973 w 364210"/>
                <a:gd name="connsiteY51" fmla="*/ 293558 h 481249"/>
                <a:gd name="connsiteX52" fmla="*/ 43723 w 364210"/>
                <a:gd name="connsiteY52" fmla="*/ 300808 h 481249"/>
                <a:gd name="connsiteX53" fmla="*/ 38470 w 364210"/>
                <a:gd name="connsiteY53" fmla="*/ 308281 h 481249"/>
                <a:gd name="connsiteX54" fmla="*/ 36473 w 364210"/>
                <a:gd name="connsiteY54" fmla="*/ 315531 h 481249"/>
                <a:gd name="connsiteX55" fmla="*/ 34697 w 364210"/>
                <a:gd name="connsiteY55" fmla="*/ 322781 h 481249"/>
                <a:gd name="connsiteX56" fmla="*/ 34697 w 364210"/>
                <a:gd name="connsiteY56" fmla="*/ 330031 h 481249"/>
                <a:gd name="connsiteX57" fmla="*/ 34697 w 364210"/>
                <a:gd name="connsiteY57" fmla="*/ 337281 h 481249"/>
                <a:gd name="connsiteX58" fmla="*/ 41947 w 364210"/>
                <a:gd name="connsiteY58" fmla="*/ 337281 h 481249"/>
                <a:gd name="connsiteX59" fmla="*/ 45647 w 364210"/>
                <a:gd name="connsiteY59" fmla="*/ 330031 h 481249"/>
                <a:gd name="connsiteX60" fmla="*/ 45647 w 364210"/>
                <a:gd name="connsiteY60" fmla="*/ 322781 h 481249"/>
                <a:gd name="connsiteX61" fmla="*/ 47422 w 364210"/>
                <a:gd name="connsiteY61" fmla="*/ 315531 h 481249"/>
                <a:gd name="connsiteX62" fmla="*/ 49198 w 364210"/>
                <a:gd name="connsiteY62" fmla="*/ 308281 h 481249"/>
                <a:gd name="connsiteX63" fmla="*/ 56670 w 364210"/>
                <a:gd name="connsiteY63" fmla="*/ 302584 h 481249"/>
                <a:gd name="connsiteX64" fmla="*/ 63920 w 364210"/>
                <a:gd name="connsiteY64" fmla="*/ 306283 h 481249"/>
                <a:gd name="connsiteX65" fmla="*/ 65696 w 364210"/>
                <a:gd name="connsiteY65" fmla="*/ 313533 h 481249"/>
                <a:gd name="connsiteX66" fmla="*/ 63920 w 364210"/>
                <a:gd name="connsiteY66" fmla="*/ 320783 h 481249"/>
                <a:gd name="connsiteX67" fmla="*/ 60221 w 364210"/>
                <a:gd name="connsiteY67" fmla="*/ 328034 h 481249"/>
                <a:gd name="connsiteX68" fmla="*/ 58223 w 364210"/>
                <a:gd name="connsiteY68" fmla="*/ 335284 h 481249"/>
                <a:gd name="connsiteX69" fmla="*/ 58223 w 364210"/>
                <a:gd name="connsiteY69" fmla="*/ 342756 h 481249"/>
                <a:gd name="connsiteX70" fmla="*/ 60221 w 364210"/>
                <a:gd name="connsiteY70" fmla="*/ 350006 h 481249"/>
                <a:gd name="connsiteX71" fmla="*/ 61996 w 364210"/>
                <a:gd name="connsiteY71" fmla="*/ 357256 h 481249"/>
                <a:gd name="connsiteX72" fmla="*/ 69247 w 364210"/>
                <a:gd name="connsiteY72" fmla="*/ 355481 h 481249"/>
                <a:gd name="connsiteX73" fmla="*/ 76497 w 364210"/>
                <a:gd name="connsiteY73" fmla="*/ 350006 h 481249"/>
                <a:gd name="connsiteX74" fmla="*/ 78494 w 364210"/>
                <a:gd name="connsiteY74" fmla="*/ 342756 h 481249"/>
                <a:gd name="connsiteX75" fmla="*/ 82193 w 364210"/>
                <a:gd name="connsiteY75" fmla="*/ 335284 h 481249"/>
                <a:gd name="connsiteX76" fmla="*/ 89443 w 364210"/>
                <a:gd name="connsiteY76" fmla="*/ 328034 h 481249"/>
                <a:gd name="connsiteX77" fmla="*/ 96694 w 364210"/>
                <a:gd name="connsiteY77" fmla="*/ 324557 h 481249"/>
                <a:gd name="connsiteX78" fmla="*/ 103944 w 364210"/>
                <a:gd name="connsiteY78" fmla="*/ 326332 h 481249"/>
                <a:gd name="connsiteX79" fmla="*/ 111416 w 364210"/>
                <a:gd name="connsiteY79" fmla="*/ 331807 h 481249"/>
                <a:gd name="connsiteX80" fmla="*/ 114893 w 364210"/>
                <a:gd name="connsiteY80" fmla="*/ 339057 h 481249"/>
                <a:gd name="connsiteX81" fmla="*/ 114893 w 364210"/>
                <a:gd name="connsiteY81" fmla="*/ 346307 h 481249"/>
                <a:gd name="connsiteX82" fmla="*/ 112896 w 364210"/>
                <a:gd name="connsiteY82" fmla="*/ 353557 h 481249"/>
                <a:gd name="connsiteX83" fmla="*/ 111342 w 364210"/>
                <a:gd name="connsiteY83" fmla="*/ 361029 h 481249"/>
                <a:gd name="connsiteX84" fmla="*/ 107643 w 364210"/>
                <a:gd name="connsiteY84" fmla="*/ 368280 h 481249"/>
                <a:gd name="connsiteX85" fmla="*/ 105645 w 364210"/>
                <a:gd name="connsiteY85" fmla="*/ 375530 h 481249"/>
                <a:gd name="connsiteX86" fmla="*/ 98395 w 364210"/>
                <a:gd name="connsiteY86" fmla="*/ 375530 h 481249"/>
                <a:gd name="connsiteX87" fmla="*/ 91145 w 364210"/>
                <a:gd name="connsiteY87" fmla="*/ 375530 h 481249"/>
                <a:gd name="connsiteX88" fmla="*/ 85670 w 364210"/>
                <a:gd name="connsiteY88" fmla="*/ 382780 h 481249"/>
                <a:gd name="connsiteX89" fmla="*/ 89370 w 364210"/>
                <a:gd name="connsiteY89" fmla="*/ 390030 h 481249"/>
                <a:gd name="connsiteX90" fmla="*/ 89370 w 364210"/>
                <a:gd name="connsiteY90" fmla="*/ 397280 h 481249"/>
                <a:gd name="connsiteX91" fmla="*/ 82119 w 364210"/>
                <a:gd name="connsiteY91" fmla="*/ 402977 h 481249"/>
                <a:gd name="connsiteX92" fmla="*/ 74869 w 364210"/>
                <a:gd name="connsiteY92" fmla="*/ 402977 h 481249"/>
                <a:gd name="connsiteX93" fmla="*/ 67397 w 364210"/>
                <a:gd name="connsiteY93" fmla="*/ 399278 h 481249"/>
                <a:gd name="connsiteX94" fmla="*/ 60147 w 364210"/>
                <a:gd name="connsiteY94" fmla="*/ 399278 h 481249"/>
                <a:gd name="connsiteX95" fmla="*/ 56670 w 364210"/>
                <a:gd name="connsiteY95" fmla="*/ 406528 h 481249"/>
                <a:gd name="connsiteX96" fmla="*/ 52971 w 364210"/>
                <a:gd name="connsiteY96" fmla="*/ 414000 h 481249"/>
                <a:gd name="connsiteX97" fmla="*/ 50973 w 364210"/>
                <a:gd name="connsiteY97" fmla="*/ 421250 h 481249"/>
                <a:gd name="connsiteX98" fmla="*/ 47496 w 364210"/>
                <a:gd name="connsiteY98" fmla="*/ 428500 h 481249"/>
                <a:gd name="connsiteX99" fmla="*/ 45721 w 364210"/>
                <a:gd name="connsiteY99" fmla="*/ 435751 h 481249"/>
                <a:gd name="connsiteX100" fmla="*/ 42021 w 364210"/>
                <a:gd name="connsiteY100" fmla="*/ 443001 h 481249"/>
                <a:gd name="connsiteX101" fmla="*/ 38544 w 364210"/>
                <a:gd name="connsiteY101" fmla="*/ 450473 h 481249"/>
                <a:gd name="connsiteX102" fmla="*/ 36547 w 364210"/>
                <a:gd name="connsiteY102" fmla="*/ 457723 h 481249"/>
                <a:gd name="connsiteX103" fmla="*/ 36547 w 364210"/>
                <a:gd name="connsiteY103" fmla="*/ 464973 h 481249"/>
                <a:gd name="connsiteX104" fmla="*/ 40024 w 364210"/>
                <a:gd name="connsiteY104" fmla="*/ 472223 h 481249"/>
                <a:gd name="connsiteX105" fmla="*/ 47496 w 364210"/>
                <a:gd name="connsiteY105" fmla="*/ 479474 h 481249"/>
                <a:gd name="connsiteX106" fmla="*/ 54746 w 364210"/>
                <a:gd name="connsiteY106" fmla="*/ 481249 h 481249"/>
                <a:gd name="connsiteX107" fmla="*/ 61996 w 364210"/>
                <a:gd name="connsiteY107" fmla="*/ 479474 h 481249"/>
                <a:gd name="connsiteX108" fmla="*/ 69247 w 364210"/>
                <a:gd name="connsiteY108" fmla="*/ 475996 h 481249"/>
                <a:gd name="connsiteX109" fmla="*/ 76497 w 364210"/>
                <a:gd name="connsiteY109" fmla="*/ 473999 h 481249"/>
                <a:gd name="connsiteX110" fmla="*/ 85670 w 364210"/>
                <a:gd name="connsiteY110" fmla="*/ 475996 h 481249"/>
                <a:gd name="connsiteX111" fmla="*/ 93143 w 364210"/>
                <a:gd name="connsiteY111" fmla="*/ 477550 h 481249"/>
                <a:gd name="connsiteX112" fmla="*/ 100393 w 364210"/>
                <a:gd name="connsiteY112" fmla="*/ 477550 h 481249"/>
                <a:gd name="connsiteX113" fmla="*/ 107643 w 364210"/>
                <a:gd name="connsiteY113" fmla="*/ 475996 h 481249"/>
                <a:gd name="connsiteX114" fmla="*/ 114893 w 364210"/>
                <a:gd name="connsiteY114" fmla="*/ 475996 h 481249"/>
                <a:gd name="connsiteX115" fmla="*/ 122143 w 364210"/>
                <a:gd name="connsiteY115" fmla="*/ 475996 h 481249"/>
                <a:gd name="connsiteX116" fmla="*/ 129615 w 364210"/>
                <a:gd name="connsiteY116" fmla="*/ 473999 h 481249"/>
                <a:gd name="connsiteX117" fmla="*/ 136866 w 364210"/>
                <a:gd name="connsiteY117" fmla="*/ 468524 h 481249"/>
                <a:gd name="connsiteX118" fmla="*/ 151292 w 364210"/>
                <a:gd name="connsiteY118" fmla="*/ 457797 h 481249"/>
                <a:gd name="connsiteX119" fmla="*/ 154991 w 364210"/>
                <a:gd name="connsiteY119" fmla="*/ 450547 h 481249"/>
                <a:gd name="connsiteX120" fmla="*/ 158468 w 364210"/>
                <a:gd name="connsiteY120" fmla="*/ 443075 h 481249"/>
                <a:gd name="connsiteX121" fmla="*/ 156693 w 364210"/>
                <a:gd name="connsiteY121" fmla="*/ 435825 h 481249"/>
                <a:gd name="connsiteX122" fmla="*/ 152994 w 364210"/>
                <a:gd name="connsiteY122" fmla="*/ 428574 h 481249"/>
                <a:gd name="connsiteX123" fmla="*/ 152994 w 364210"/>
                <a:gd name="connsiteY123" fmla="*/ 421324 h 481249"/>
                <a:gd name="connsiteX124" fmla="*/ 158468 w 364210"/>
                <a:gd name="connsiteY124" fmla="*/ 414074 h 481249"/>
                <a:gd name="connsiteX125" fmla="*/ 165940 w 364210"/>
                <a:gd name="connsiteY125" fmla="*/ 412077 h 481249"/>
                <a:gd name="connsiteX126" fmla="*/ 173190 w 364210"/>
                <a:gd name="connsiteY126" fmla="*/ 412077 h 481249"/>
                <a:gd name="connsiteX127" fmla="*/ 180441 w 364210"/>
                <a:gd name="connsiteY127" fmla="*/ 414074 h 481249"/>
                <a:gd name="connsiteX128" fmla="*/ 187691 w 364210"/>
                <a:gd name="connsiteY128" fmla="*/ 417551 h 481249"/>
                <a:gd name="connsiteX129" fmla="*/ 194941 w 364210"/>
                <a:gd name="connsiteY129" fmla="*/ 419327 h 481249"/>
                <a:gd name="connsiteX130" fmla="*/ 202413 w 364210"/>
                <a:gd name="connsiteY130" fmla="*/ 419327 h 481249"/>
                <a:gd name="connsiteX131" fmla="*/ 209663 w 364210"/>
                <a:gd name="connsiteY131" fmla="*/ 419327 h 481249"/>
                <a:gd name="connsiteX132" fmla="*/ 216914 w 364210"/>
                <a:gd name="connsiteY132" fmla="*/ 417551 h 481249"/>
                <a:gd name="connsiteX133" fmla="*/ 224164 w 364210"/>
                <a:gd name="connsiteY133" fmla="*/ 414074 h 481249"/>
                <a:gd name="connsiteX134" fmla="*/ 231414 w 364210"/>
                <a:gd name="connsiteY134" fmla="*/ 406602 h 481249"/>
                <a:gd name="connsiteX135" fmla="*/ 236888 w 364210"/>
                <a:gd name="connsiteY135" fmla="*/ 397428 h 481249"/>
                <a:gd name="connsiteX136" fmla="*/ 244139 w 364210"/>
                <a:gd name="connsiteY136" fmla="*/ 392176 h 481249"/>
                <a:gd name="connsiteX137" fmla="*/ 253312 w 364210"/>
                <a:gd name="connsiteY137" fmla="*/ 388698 h 481249"/>
                <a:gd name="connsiteX138" fmla="*/ 262264 w 364210"/>
                <a:gd name="connsiteY138" fmla="*/ 384999 h 481249"/>
                <a:gd name="connsiteX139" fmla="*/ 269514 w 364210"/>
                <a:gd name="connsiteY139" fmla="*/ 384999 h 481249"/>
                <a:gd name="connsiteX140" fmla="*/ 276764 w 364210"/>
                <a:gd name="connsiteY140" fmla="*/ 390252 h 481249"/>
                <a:gd name="connsiteX141" fmla="*/ 280464 w 364210"/>
                <a:gd name="connsiteY141" fmla="*/ 397502 h 481249"/>
                <a:gd name="connsiteX142" fmla="*/ 287714 w 364210"/>
                <a:gd name="connsiteY142" fmla="*/ 404974 h 481249"/>
                <a:gd name="connsiteX143" fmla="*/ 289711 w 364210"/>
                <a:gd name="connsiteY143" fmla="*/ 404974 h 481249"/>
                <a:gd name="connsiteX144" fmla="*/ 293188 w 364210"/>
                <a:gd name="connsiteY144" fmla="*/ 397502 h 481249"/>
                <a:gd name="connsiteX145" fmla="*/ 296887 w 364210"/>
                <a:gd name="connsiteY145" fmla="*/ 390252 h 481249"/>
                <a:gd name="connsiteX146" fmla="*/ 302140 w 364210"/>
                <a:gd name="connsiteY146" fmla="*/ 383002 h 481249"/>
                <a:gd name="connsiteX147" fmla="*/ 302140 w 364210"/>
                <a:gd name="connsiteY147" fmla="*/ 375752 h 481249"/>
                <a:gd name="connsiteX148" fmla="*/ 302140 w 364210"/>
                <a:gd name="connsiteY148" fmla="*/ 368501 h 481249"/>
                <a:gd name="connsiteX149" fmla="*/ 302140 w 364210"/>
                <a:gd name="connsiteY149" fmla="*/ 361251 h 481249"/>
                <a:gd name="connsiteX150" fmla="*/ 305839 w 364210"/>
                <a:gd name="connsiteY150" fmla="*/ 353779 h 481249"/>
                <a:gd name="connsiteX151" fmla="*/ 305839 w 364210"/>
                <a:gd name="connsiteY151" fmla="*/ 346529 h 481249"/>
                <a:gd name="connsiteX152" fmla="*/ 302140 w 364210"/>
                <a:gd name="connsiteY152" fmla="*/ 339279 h 481249"/>
                <a:gd name="connsiteX153" fmla="*/ 305839 w 364210"/>
                <a:gd name="connsiteY153" fmla="*/ 332029 h 481249"/>
                <a:gd name="connsiteX154" fmla="*/ 311314 w 364210"/>
                <a:gd name="connsiteY154" fmla="*/ 324778 h 481249"/>
                <a:gd name="connsiteX155" fmla="*/ 305839 w 364210"/>
                <a:gd name="connsiteY155" fmla="*/ 317306 h 481249"/>
                <a:gd name="connsiteX156" fmla="*/ 298589 w 364210"/>
                <a:gd name="connsiteY156" fmla="*/ 310056 h 481249"/>
                <a:gd name="connsiteX157" fmla="*/ 291339 w 364210"/>
                <a:gd name="connsiteY157" fmla="*/ 310056 h 481249"/>
                <a:gd name="connsiteX158" fmla="*/ 283867 w 364210"/>
                <a:gd name="connsiteY158" fmla="*/ 315753 h 481249"/>
                <a:gd name="connsiteX159" fmla="*/ 276616 w 364210"/>
                <a:gd name="connsiteY159" fmla="*/ 323003 h 481249"/>
                <a:gd name="connsiteX160" fmla="*/ 269366 w 364210"/>
                <a:gd name="connsiteY160" fmla="*/ 328256 h 481249"/>
                <a:gd name="connsiteX161" fmla="*/ 262116 w 364210"/>
                <a:gd name="connsiteY161" fmla="*/ 330253 h 481249"/>
                <a:gd name="connsiteX162" fmla="*/ 256641 w 364210"/>
                <a:gd name="connsiteY162" fmla="*/ 330253 h 481249"/>
                <a:gd name="connsiteX163" fmla="*/ 220539 w 364210"/>
                <a:gd name="connsiteY163" fmla="*/ 286678 h 481249"/>
                <a:gd name="connsiteX164" fmla="*/ 218541 w 364210"/>
                <a:gd name="connsiteY164" fmla="*/ 277504 h 481249"/>
                <a:gd name="connsiteX165" fmla="*/ 216766 w 364210"/>
                <a:gd name="connsiteY165" fmla="*/ 270254 h 481249"/>
                <a:gd name="connsiteX166" fmla="*/ 216766 w 364210"/>
                <a:gd name="connsiteY166" fmla="*/ 259305 h 481249"/>
                <a:gd name="connsiteX167" fmla="*/ 211069 w 364210"/>
                <a:gd name="connsiteY167" fmla="*/ 254052 h 481249"/>
                <a:gd name="connsiteX168" fmla="*/ 211069 w 364210"/>
                <a:gd name="connsiteY168" fmla="*/ 230156 h 481249"/>
                <a:gd name="connsiteX169" fmla="*/ 238664 w 364210"/>
                <a:gd name="connsiteY169" fmla="*/ 204781 h 481249"/>
                <a:gd name="connsiteX170" fmla="*/ 280242 w 364210"/>
                <a:gd name="connsiteY170" fmla="*/ 174152 h 481249"/>
                <a:gd name="connsiteX171" fmla="*/ 309390 w 364210"/>
                <a:gd name="connsiteY171" fmla="*/ 152254 h 481249"/>
                <a:gd name="connsiteX172" fmla="*/ 342016 w 364210"/>
                <a:gd name="connsiteY172" fmla="*/ 99505 h 481249"/>
                <a:gd name="connsiteX173" fmla="*/ 364210 w 364210"/>
                <a:gd name="connsiteY173" fmla="*/ 79900 h 48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64210" h="481249">
                  <a:moveTo>
                    <a:pt x="364210" y="79900"/>
                  </a:moveTo>
                  <a:lnTo>
                    <a:pt x="338835" y="79900"/>
                  </a:lnTo>
                  <a:lnTo>
                    <a:pt x="316936" y="52527"/>
                  </a:lnTo>
                  <a:lnTo>
                    <a:pt x="309686" y="54302"/>
                  </a:lnTo>
                  <a:lnTo>
                    <a:pt x="302436" y="56078"/>
                  </a:lnTo>
                  <a:lnTo>
                    <a:pt x="294964" y="56078"/>
                  </a:lnTo>
                  <a:lnTo>
                    <a:pt x="289711" y="48828"/>
                  </a:lnTo>
                  <a:lnTo>
                    <a:pt x="287714" y="41578"/>
                  </a:lnTo>
                  <a:lnTo>
                    <a:pt x="280464" y="39802"/>
                  </a:lnTo>
                  <a:lnTo>
                    <a:pt x="271512" y="36325"/>
                  </a:lnTo>
                  <a:lnTo>
                    <a:pt x="264262" y="30628"/>
                  </a:lnTo>
                  <a:lnTo>
                    <a:pt x="258565" y="23378"/>
                  </a:lnTo>
                  <a:lnTo>
                    <a:pt x="255088" y="16128"/>
                  </a:lnTo>
                  <a:lnTo>
                    <a:pt x="247838" y="12429"/>
                  </a:lnTo>
                  <a:lnTo>
                    <a:pt x="240366" y="8952"/>
                  </a:lnTo>
                  <a:lnTo>
                    <a:pt x="231636" y="7176"/>
                  </a:lnTo>
                  <a:lnTo>
                    <a:pt x="224164" y="3477"/>
                  </a:lnTo>
                  <a:lnTo>
                    <a:pt x="216914" y="0"/>
                  </a:lnTo>
                  <a:lnTo>
                    <a:pt x="209663" y="0"/>
                  </a:lnTo>
                  <a:lnTo>
                    <a:pt x="202413" y="0"/>
                  </a:lnTo>
                  <a:lnTo>
                    <a:pt x="195163" y="0"/>
                  </a:lnTo>
                  <a:lnTo>
                    <a:pt x="187691" y="1554"/>
                  </a:lnTo>
                  <a:lnTo>
                    <a:pt x="180441" y="5253"/>
                  </a:lnTo>
                  <a:lnTo>
                    <a:pt x="173190" y="7250"/>
                  </a:lnTo>
                  <a:lnTo>
                    <a:pt x="176224" y="15758"/>
                  </a:lnTo>
                  <a:lnTo>
                    <a:pt x="194423" y="37435"/>
                  </a:lnTo>
                  <a:lnTo>
                    <a:pt x="192426" y="88260"/>
                  </a:lnTo>
                  <a:lnTo>
                    <a:pt x="158024" y="99209"/>
                  </a:lnTo>
                  <a:lnTo>
                    <a:pt x="105276" y="93956"/>
                  </a:lnTo>
                  <a:lnTo>
                    <a:pt x="54450" y="141009"/>
                  </a:lnTo>
                  <a:lnTo>
                    <a:pt x="47200" y="171859"/>
                  </a:lnTo>
                  <a:lnTo>
                    <a:pt x="52675" y="182808"/>
                  </a:lnTo>
                  <a:lnTo>
                    <a:pt x="54450" y="188283"/>
                  </a:lnTo>
                  <a:lnTo>
                    <a:pt x="32552" y="199232"/>
                  </a:lnTo>
                  <a:lnTo>
                    <a:pt x="16350" y="220909"/>
                  </a:lnTo>
                  <a:lnTo>
                    <a:pt x="12873" y="262708"/>
                  </a:lnTo>
                  <a:lnTo>
                    <a:pt x="9174" y="315457"/>
                  </a:lnTo>
                  <a:lnTo>
                    <a:pt x="0" y="335136"/>
                  </a:lnTo>
                  <a:lnTo>
                    <a:pt x="9174" y="331659"/>
                  </a:lnTo>
                  <a:lnTo>
                    <a:pt x="16424" y="327960"/>
                  </a:lnTo>
                  <a:lnTo>
                    <a:pt x="23674" y="324483"/>
                  </a:lnTo>
                  <a:lnTo>
                    <a:pt x="31146" y="320783"/>
                  </a:lnTo>
                  <a:lnTo>
                    <a:pt x="32700" y="313533"/>
                  </a:lnTo>
                  <a:lnTo>
                    <a:pt x="29223" y="306283"/>
                  </a:lnTo>
                  <a:lnTo>
                    <a:pt x="23748" y="299033"/>
                  </a:lnTo>
                  <a:lnTo>
                    <a:pt x="21751" y="291561"/>
                  </a:lnTo>
                  <a:lnTo>
                    <a:pt x="21751" y="284311"/>
                  </a:lnTo>
                  <a:lnTo>
                    <a:pt x="29223" y="279058"/>
                  </a:lnTo>
                  <a:lnTo>
                    <a:pt x="36473" y="277060"/>
                  </a:lnTo>
                  <a:lnTo>
                    <a:pt x="43723" y="279058"/>
                  </a:lnTo>
                  <a:lnTo>
                    <a:pt x="49198" y="286308"/>
                  </a:lnTo>
                  <a:lnTo>
                    <a:pt x="50973" y="293558"/>
                  </a:lnTo>
                  <a:lnTo>
                    <a:pt x="43723" y="300808"/>
                  </a:lnTo>
                  <a:lnTo>
                    <a:pt x="38470" y="308281"/>
                  </a:lnTo>
                  <a:lnTo>
                    <a:pt x="36473" y="315531"/>
                  </a:lnTo>
                  <a:lnTo>
                    <a:pt x="34697" y="322781"/>
                  </a:lnTo>
                  <a:lnTo>
                    <a:pt x="34697" y="330031"/>
                  </a:lnTo>
                  <a:lnTo>
                    <a:pt x="34697" y="337281"/>
                  </a:lnTo>
                  <a:lnTo>
                    <a:pt x="41947" y="337281"/>
                  </a:lnTo>
                  <a:lnTo>
                    <a:pt x="45647" y="330031"/>
                  </a:lnTo>
                  <a:lnTo>
                    <a:pt x="45647" y="322781"/>
                  </a:lnTo>
                  <a:lnTo>
                    <a:pt x="47422" y="315531"/>
                  </a:lnTo>
                  <a:lnTo>
                    <a:pt x="49198" y="308281"/>
                  </a:lnTo>
                  <a:lnTo>
                    <a:pt x="56670" y="302584"/>
                  </a:lnTo>
                  <a:lnTo>
                    <a:pt x="63920" y="306283"/>
                  </a:lnTo>
                  <a:lnTo>
                    <a:pt x="65696" y="313533"/>
                  </a:lnTo>
                  <a:lnTo>
                    <a:pt x="63920" y="320783"/>
                  </a:lnTo>
                  <a:lnTo>
                    <a:pt x="60221" y="328034"/>
                  </a:lnTo>
                  <a:lnTo>
                    <a:pt x="58223" y="335284"/>
                  </a:lnTo>
                  <a:lnTo>
                    <a:pt x="58223" y="342756"/>
                  </a:lnTo>
                  <a:lnTo>
                    <a:pt x="60221" y="350006"/>
                  </a:lnTo>
                  <a:lnTo>
                    <a:pt x="61996" y="357256"/>
                  </a:lnTo>
                  <a:lnTo>
                    <a:pt x="69247" y="355481"/>
                  </a:lnTo>
                  <a:lnTo>
                    <a:pt x="76497" y="350006"/>
                  </a:lnTo>
                  <a:lnTo>
                    <a:pt x="78494" y="342756"/>
                  </a:lnTo>
                  <a:lnTo>
                    <a:pt x="82193" y="335284"/>
                  </a:lnTo>
                  <a:lnTo>
                    <a:pt x="89443" y="328034"/>
                  </a:lnTo>
                  <a:lnTo>
                    <a:pt x="96694" y="324557"/>
                  </a:lnTo>
                  <a:lnTo>
                    <a:pt x="103944" y="326332"/>
                  </a:lnTo>
                  <a:lnTo>
                    <a:pt x="111416" y="331807"/>
                  </a:lnTo>
                  <a:lnTo>
                    <a:pt x="114893" y="339057"/>
                  </a:lnTo>
                  <a:lnTo>
                    <a:pt x="114893" y="346307"/>
                  </a:lnTo>
                  <a:lnTo>
                    <a:pt x="112896" y="353557"/>
                  </a:lnTo>
                  <a:lnTo>
                    <a:pt x="111342" y="361029"/>
                  </a:lnTo>
                  <a:lnTo>
                    <a:pt x="107643" y="368280"/>
                  </a:lnTo>
                  <a:lnTo>
                    <a:pt x="105645" y="375530"/>
                  </a:lnTo>
                  <a:lnTo>
                    <a:pt x="98395" y="375530"/>
                  </a:lnTo>
                  <a:lnTo>
                    <a:pt x="91145" y="375530"/>
                  </a:lnTo>
                  <a:lnTo>
                    <a:pt x="85670" y="382780"/>
                  </a:lnTo>
                  <a:lnTo>
                    <a:pt x="89370" y="390030"/>
                  </a:lnTo>
                  <a:lnTo>
                    <a:pt x="89370" y="397280"/>
                  </a:lnTo>
                  <a:lnTo>
                    <a:pt x="82119" y="402977"/>
                  </a:lnTo>
                  <a:lnTo>
                    <a:pt x="74869" y="402977"/>
                  </a:lnTo>
                  <a:lnTo>
                    <a:pt x="67397" y="399278"/>
                  </a:lnTo>
                  <a:lnTo>
                    <a:pt x="60147" y="399278"/>
                  </a:lnTo>
                  <a:lnTo>
                    <a:pt x="56670" y="406528"/>
                  </a:lnTo>
                  <a:lnTo>
                    <a:pt x="52971" y="414000"/>
                  </a:lnTo>
                  <a:lnTo>
                    <a:pt x="50973" y="421250"/>
                  </a:lnTo>
                  <a:lnTo>
                    <a:pt x="47496" y="428500"/>
                  </a:lnTo>
                  <a:lnTo>
                    <a:pt x="45721" y="435751"/>
                  </a:lnTo>
                  <a:lnTo>
                    <a:pt x="42021" y="443001"/>
                  </a:lnTo>
                  <a:lnTo>
                    <a:pt x="38544" y="450473"/>
                  </a:lnTo>
                  <a:lnTo>
                    <a:pt x="36547" y="457723"/>
                  </a:lnTo>
                  <a:lnTo>
                    <a:pt x="36547" y="464973"/>
                  </a:lnTo>
                  <a:lnTo>
                    <a:pt x="40024" y="472223"/>
                  </a:lnTo>
                  <a:lnTo>
                    <a:pt x="47496" y="479474"/>
                  </a:lnTo>
                  <a:lnTo>
                    <a:pt x="54746" y="481249"/>
                  </a:lnTo>
                  <a:lnTo>
                    <a:pt x="61996" y="479474"/>
                  </a:lnTo>
                  <a:lnTo>
                    <a:pt x="69247" y="475996"/>
                  </a:lnTo>
                  <a:lnTo>
                    <a:pt x="76497" y="473999"/>
                  </a:lnTo>
                  <a:lnTo>
                    <a:pt x="85670" y="475996"/>
                  </a:lnTo>
                  <a:lnTo>
                    <a:pt x="93143" y="477550"/>
                  </a:lnTo>
                  <a:lnTo>
                    <a:pt x="100393" y="477550"/>
                  </a:lnTo>
                  <a:lnTo>
                    <a:pt x="107643" y="475996"/>
                  </a:lnTo>
                  <a:lnTo>
                    <a:pt x="114893" y="475996"/>
                  </a:lnTo>
                  <a:lnTo>
                    <a:pt x="122143" y="475996"/>
                  </a:lnTo>
                  <a:lnTo>
                    <a:pt x="129615" y="473999"/>
                  </a:lnTo>
                  <a:lnTo>
                    <a:pt x="136866" y="468524"/>
                  </a:lnTo>
                  <a:lnTo>
                    <a:pt x="151292" y="457797"/>
                  </a:lnTo>
                  <a:lnTo>
                    <a:pt x="154991" y="450547"/>
                  </a:lnTo>
                  <a:lnTo>
                    <a:pt x="158468" y="443075"/>
                  </a:lnTo>
                  <a:lnTo>
                    <a:pt x="156693" y="435825"/>
                  </a:lnTo>
                  <a:lnTo>
                    <a:pt x="152994" y="428574"/>
                  </a:lnTo>
                  <a:lnTo>
                    <a:pt x="152994" y="421324"/>
                  </a:lnTo>
                  <a:lnTo>
                    <a:pt x="158468" y="414074"/>
                  </a:lnTo>
                  <a:lnTo>
                    <a:pt x="165940" y="412077"/>
                  </a:lnTo>
                  <a:lnTo>
                    <a:pt x="173190" y="412077"/>
                  </a:lnTo>
                  <a:lnTo>
                    <a:pt x="180441" y="414074"/>
                  </a:lnTo>
                  <a:lnTo>
                    <a:pt x="187691" y="417551"/>
                  </a:lnTo>
                  <a:lnTo>
                    <a:pt x="194941" y="419327"/>
                  </a:lnTo>
                  <a:lnTo>
                    <a:pt x="202413" y="419327"/>
                  </a:lnTo>
                  <a:lnTo>
                    <a:pt x="209663" y="419327"/>
                  </a:lnTo>
                  <a:lnTo>
                    <a:pt x="216914" y="417551"/>
                  </a:lnTo>
                  <a:lnTo>
                    <a:pt x="224164" y="414074"/>
                  </a:lnTo>
                  <a:lnTo>
                    <a:pt x="231414" y="406602"/>
                  </a:lnTo>
                  <a:lnTo>
                    <a:pt x="236888" y="397428"/>
                  </a:lnTo>
                  <a:lnTo>
                    <a:pt x="244139" y="392176"/>
                  </a:lnTo>
                  <a:lnTo>
                    <a:pt x="253312" y="388698"/>
                  </a:lnTo>
                  <a:lnTo>
                    <a:pt x="262264" y="384999"/>
                  </a:lnTo>
                  <a:lnTo>
                    <a:pt x="269514" y="384999"/>
                  </a:lnTo>
                  <a:lnTo>
                    <a:pt x="276764" y="390252"/>
                  </a:lnTo>
                  <a:lnTo>
                    <a:pt x="280464" y="397502"/>
                  </a:lnTo>
                  <a:lnTo>
                    <a:pt x="287714" y="404974"/>
                  </a:lnTo>
                  <a:lnTo>
                    <a:pt x="289711" y="404974"/>
                  </a:lnTo>
                  <a:lnTo>
                    <a:pt x="293188" y="397502"/>
                  </a:lnTo>
                  <a:lnTo>
                    <a:pt x="296887" y="390252"/>
                  </a:lnTo>
                  <a:lnTo>
                    <a:pt x="302140" y="383002"/>
                  </a:lnTo>
                  <a:lnTo>
                    <a:pt x="302140" y="375752"/>
                  </a:lnTo>
                  <a:lnTo>
                    <a:pt x="302140" y="368501"/>
                  </a:lnTo>
                  <a:lnTo>
                    <a:pt x="302140" y="361251"/>
                  </a:lnTo>
                  <a:lnTo>
                    <a:pt x="305839" y="353779"/>
                  </a:lnTo>
                  <a:lnTo>
                    <a:pt x="305839" y="346529"/>
                  </a:lnTo>
                  <a:lnTo>
                    <a:pt x="302140" y="339279"/>
                  </a:lnTo>
                  <a:lnTo>
                    <a:pt x="305839" y="332029"/>
                  </a:lnTo>
                  <a:lnTo>
                    <a:pt x="311314" y="324778"/>
                  </a:lnTo>
                  <a:lnTo>
                    <a:pt x="305839" y="317306"/>
                  </a:lnTo>
                  <a:lnTo>
                    <a:pt x="298589" y="310056"/>
                  </a:lnTo>
                  <a:lnTo>
                    <a:pt x="291339" y="310056"/>
                  </a:lnTo>
                  <a:lnTo>
                    <a:pt x="283867" y="315753"/>
                  </a:lnTo>
                  <a:lnTo>
                    <a:pt x="276616" y="323003"/>
                  </a:lnTo>
                  <a:lnTo>
                    <a:pt x="269366" y="328256"/>
                  </a:lnTo>
                  <a:lnTo>
                    <a:pt x="262116" y="330253"/>
                  </a:lnTo>
                  <a:lnTo>
                    <a:pt x="256641" y="330253"/>
                  </a:lnTo>
                  <a:lnTo>
                    <a:pt x="220539" y="286678"/>
                  </a:lnTo>
                  <a:lnTo>
                    <a:pt x="218541" y="277504"/>
                  </a:lnTo>
                  <a:lnTo>
                    <a:pt x="216766" y="270254"/>
                  </a:lnTo>
                  <a:lnTo>
                    <a:pt x="216766" y="259305"/>
                  </a:lnTo>
                  <a:lnTo>
                    <a:pt x="211069" y="254052"/>
                  </a:lnTo>
                  <a:lnTo>
                    <a:pt x="211069" y="230156"/>
                  </a:lnTo>
                  <a:lnTo>
                    <a:pt x="238664" y="204781"/>
                  </a:lnTo>
                  <a:lnTo>
                    <a:pt x="280242" y="174152"/>
                  </a:lnTo>
                  <a:lnTo>
                    <a:pt x="309390" y="152254"/>
                  </a:lnTo>
                  <a:lnTo>
                    <a:pt x="342016" y="99505"/>
                  </a:lnTo>
                  <a:lnTo>
                    <a:pt x="364210" y="7990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4B7B56ED-45DA-4AA8-AE0C-034D70F9C110}"/>
                </a:ext>
              </a:extLst>
            </p:cNvPr>
            <p:cNvSpPr/>
            <p:nvPr/>
          </p:nvSpPr>
          <p:spPr>
            <a:xfrm>
              <a:off x="1774405" y="3429193"/>
              <a:ext cx="306504" cy="685142"/>
            </a:xfrm>
            <a:custGeom>
              <a:avLst/>
              <a:gdLst>
                <a:gd name="connsiteX0" fmla="*/ 45868 w 306504"/>
                <a:gd name="connsiteY0" fmla="*/ 4069 h 685142"/>
                <a:gd name="connsiteX1" fmla="*/ 53119 w 306504"/>
                <a:gd name="connsiteY1" fmla="*/ 9322 h 685142"/>
                <a:gd name="connsiteX2" fmla="*/ 60369 w 306504"/>
                <a:gd name="connsiteY2" fmla="*/ 15018 h 685142"/>
                <a:gd name="connsiteX3" fmla="*/ 66065 w 306504"/>
                <a:gd name="connsiteY3" fmla="*/ 22268 h 685142"/>
                <a:gd name="connsiteX4" fmla="*/ 67619 w 306504"/>
                <a:gd name="connsiteY4" fmla="*/ 29519 h 685142"/>
                <a:gd name="connsiteX5" fmla="*/ 69617 w 306504"/>
                <a:gd name="connsiteY5" fmla="*/ 36769 h 685142"/>
                <a:gd name="connsiteX6" fmla="*/ 64142 w 306504"/>
                <a:gd name="connsiteY6" fmla="*/ 44019 h 685142"/>
                <a:gd name="connsiteX7" fmla="*/ 66139 w 306504"/>
                <a:gd name="connsiteY7" fmla="*/ 51491 h 685142"/>
                <a:gd name="connsiteX8" fmla="*/ 66139 w 306504"/>
                <a:gd name="connsiteY8" fmla="*/ 58741 h 685142"/>
                <a:gd name="connsiteX9" fmla="*/ 67693 w 306504"/>
                <a:gd name="connsiteY9" fmla="*/ 65991 h 685142"/>
                <a:gd name="connsiteX10" fmla="*/ 71392 w 306504"/>
                <a:gd name="connsiteY10" fmla="*/ 73242 h 685142"/>
                <a:gd name="connsiteX11" fmla="*/ 71392 w 306504"/>
                <a:gd name="connsiteY11" fmla="*/ 80492 h 685142"/>
                <a:gd name="connsiteX12" fmla="*/ 73390 w 306504"/>
                <a:gd name="connsiteY12" fmla="*/ 87964 h 685142"/>
                <a:gd name="connsiteX13" fmla="*/ 75165 w 306504"/>
                <a:gd name="connsiteY13" fmla="*/ 95214 h 685142"/>
                <a:gd name="connsiteX14" fmla="*/ 75165 w 306504"/>
                <a:gd name="connsiteY14" fmla="*/ 102464 h 685142"/>
                <a:gd name="connsiteX15" fmla="*/ 75165 w 306504"/>
                <a:gd name="connsiteY15" fmla="*/ 109714 h 685142"/>
                <a:gd name="connsiteX16" fmla="*/ 82415 w 306504"/>
                <a:gd name="connsiteY16" fmla="*/ 116965 h 685142"/>
                <a:gd name="connsiteX17" fmla="*/ 85892 w 306504"/>
                <a:gd name="connsiteY17" fmla="*/ 124215 h 685142"/>
                <a:gd name="connsiteX18" fmla="*/ 84339 w 306504"/>
                <a:gd name="connsiteY18" fmla="*/ 131687 h 685142"/>
                <a:gd name="connsiteX19" fmla="*/ 91589 w 306504"/>
                <a:gd name="connsiteY19" fmla="*/ 133241 h 685142"/>
                <a:gd name="connsiteX20" fmla="*/ 98839 w 306504"/>
                <a:gd name="connsiteY20" fmla="*/ 136940 h 685142"/>
                <a:gd name="connsiteX21" fmla="*/ 102538 w 306504"/>
                <a:gd name="connsiteY21" fmla="*/ 144190 h 685142"/>
                <a:gd name="connsiteX22" fmla="*/ 109788 w 306504"/>
                <a:gd name="connsiteY22" fmla="*/ 149886 h 685142"/>
                <a:gd name="connsiteX23" fmla="*/ 117039 w 306504"/>
                <a:gd name="connsiteY23" fmla="*/ 151440 h 685142"/>
                <a:gd name="connsiteX24" fmla="*/ 124289 w 306504"/>
                <a:gd name="connsiteY24" fmla="*/ 149886 h 685142"/>
                <a:gd name="connsiteX25" fmla="*/ 131539 w 306504"/>
                <a:gd name="connsiteY25" fmla="*/ 153363 h 685142"/>
                <a:gd name="connsiteX26" fmla="*/ 139011 w 306504"/>
                <a:gd name="connsiteY26" fmla="*/ 157063 h 685142"/>
                <a:gd name="connsiteX27" fmla="*/ 146261 w 306504"/>
                <a:gd name="connsiteY27" fmla="*/ 162315 h 685142"/>
                <a:gd name="connsiteX28" fmla="*/ 153511 w 306504"/>
                <a:gd name="connsiteY28" fmla="*/ 166014 h 685142"/>
                <a:gd name="connsiteX29" fmla="*/ 160762 w 306504"/>
                <a:gd name="connsiteY29" fmla="*/ 167790 h 685142"/>
                <a:gd name="connsiteX30" fmla="*/ 168012 w 306504"/>
                <a:gd name="connsiteY30" fmla="*/ 169565 h 685142"/>
                <a:gd name="connsiteX31" fmla="*/ 175484 w 306504"/>
                <a:gd name="connsiteY31" fmla="*/ 171563 h 685142"/>
                <a:gd name="connsiteX32" fmla="*/ 182734 w 306504"/>
                <a:gd name="connsiteY32" fmla="*/ 175262 h 685142"/>
                <a:gd name="connsiteX33" fmla="*/ 189984 w 306504"/>
                <a:gd name="connsiteY33" fmla="*/ 178739 h 685142"/>
                <a:gd name="connsiteX34" fmla="*/ 197234 w 306504"/>
                <a:gd name="connsiteY34" fmla="*/ 184214 h 685142"/>
                <a:gd name="connsiteX35" fmla="*/ 204485 w 306504"/>
                <a:gd name="connsiteY35" fmla="*/ 185989 h 685142"/>
                <a:gd name="connsiteX36" fmla="*/ 211957 w 306504"/>
                <a:gd name="connsiteY36" fmla="*/ 189688 h 685142"/>
                <a:gd name="connsiteX37" fmla="*/ 219207 w 306504"/>
                <a:gd name="connsiteY37" fmla="*/ 189688 h 685142"/>
                <a:gd name="connsiteX38" fmla="*/ 226457 w 306504"/>
                <a:gd name="connsiteY38" fmla="*/ 189688 h 685142"/>
                <a:gd name="connsiteX39" fmla="*/ 235409 w 306504"/>
                <a:gd name="connsiteY39" fmla="*/ 191464 h 685142"/>
                <a:gd name="connsiteX40" fmla="*/ 242659 w 306504"/>
                <a:gd name="connsiteY40" fmla="*/ 191464 h 685142"/>
                <a:gd name="connsiteX41" fmla="*/ 249909 w 306504"/>
                <a:gd name="connsiteY41" fmla="*/ 191464 h 685142"/>
                <a:gd name="connsiteX42" fmla="*/ 257159 w 306504"/>
                <a:gd name="connsiteY42" fmla="*/ 189688 h 685142"/>
                <a:gd name="connsiteX43" fmla="*/ 264632 w 306504"/>
                <a:gd name="connsiteY43" fmla="*/ 191464 h 685142"/>
                <a:gd name="connsiteX44" fmla="*/ 268109 w 306504"/>
                <a:gd name="connsiteY44" fmla="*/ 198714 h 685142"/>
                <a:gd name="connsiteX45" fmla="*/ 271808 w 306504"/>
                <a:gd name="connsiteY45" fmla="*/ 205964 h 685142"/>
                <a:gd name="connsiteX46" fmla="*/ 279058 w 306504"/>
                <a:gd name="connsiteY46" fmla="*/ 207962 h 685142"/>
                <a:gd name="connsiteX47" fmla="*/ 288232 w 306504"/>
                <a:gd name="connsiteY47" fmla="*/ 204263 h 685142"/>
                <a:gd name="connsiteX48" fmla="*/ 295482 w 306504"/>
                <a:gd name="connsiteY48" fmla="*/ 198788 h 685142"/>
                <a:gd name="connsiteX49" fmla="*/ 302732 w 306504"/>
                <a:gd name="connsiteY49" fmla="*/ 198788 h 685142"/>
                <a:gd name="connsiteX50" fmla="*/ 304507 w 306504"/>
                <a:gd name="connsiteY50" fmla="*/ 206038 h 685142"/>
                <a:gd name="connsiteX51" fmla="*/ 304507 w 306504"/>
                <a:gd name="connsiteY51" fmla="*/ 213288 h 685142"/>
                <a:gd name="connsiteX52" fmla="*/ 306505 w 306504"/>
                <a:gd name="connsiteY52" fmla="*/ 220539 h 685142"/>
                <a:gd name="connsiteX53" fmla="*/ 306505 w 306504"/>
                <a:gd name="connsiteY53" fmla="*/ 228011 h 685142"/>
                <a:gd name="connsiteX54" fmla="*/ 301030 w 306504"/>
                <a:gd name="connsiteY54" fmla="*/ 235261 h 685142"/>
                <a:gd name="connsiteX55" fmla="*/ 295556 w 306504"/>
                <a:gd name="connsiteY55" fmla="*/ 242511 h 685142"/>
                <a:gd name="connsiteX56" fmla="*/ 292079 w 306504"/>
                <a:gd name="connsiteY56" fmla="*/ 249761 h 685142"/>
                <a:gd name="connsiteX57" fmla="*/ 288379 w 306504"/>
                <a:gd name="connsiteY57" fmla="*/ 257011 h 685142"/>
                <a:gd name="connsiteX58" fmla="*/ 284902 w 306504"/>
                <a:gd name="connsiteY58" fmla="*/ 264484 h 685142"/>
                <a:gd name="connsiteX59" fmla="*/ 284902 w 306504"/>
                <a:gd name="connsiteY59" fmla="*/ 271734 h 685142"/>
                <a:gd name="connsiteX60" fmla="*/ 284902 w 306504"/>
                <a:gd name="connsiteY60" fmla="*/ 278984 h 685142"/>
                <a:gd name="connsiteX61" fmla="*/ 282905 w 306504"/>
                <a:gd name="connsiteY61" fmla="*/ 286234 h 685142"/>
                <a:gd name="connsiteX62" fmla="*/ 279206 w 306504"/>
                <a:gd name="connsiteY62" fmla="*/ 293484 h 685142"/>
                <a:gd name="connsiteX63" fmla="*/ 271956 w 306504"/>
                <a:gd name="connsiteY63" fmla="*/ 293484 h 685142"/>
                <a:gd name="connsiteX64" fmla="*/ 266703 w 306504"/>
                <a:gd name="connsiteY64" fmla="*/ 286234 h 685142"/>
                <a:gd name="connsiteX65" fmla="*/ 259231 w 306504"/>
                <a:gd name="connsiteY65" fmla="*/ 278984 h 685142"/>
                <a:gd name="connsiteX66" fmla="*/ 251981 w 306504"/>
                <a:gd name="connsiteY66" fmla="*/ 277208 h 685142"/>
                <a:gd name="connsiteX67" fmla="*/ 249983 w 306504"/>
                <a:gd name="connsiteY67" fmla="*/ 284459 h 685142"/>
                <a:gd name="connsiteX68" fmla="*/ 249983 w 306504"/>
                <a:gd name="connsiteY68" fmla="*/ 291931 h 685142"/>
                <a:gd name="connsiteX69" fmla="*/ 248430 w 306504"/>
                <a:gd name="connsiteY69" fmla="*/ 299181 h 685142"/>
                <a:gd name="connsiteX70" fmla="*/ 246432 w 306504"/>
                <a:gd name="connsiteY70" fmla="*/ 306431 h 685142"/>
                <a:gd name="connsiteX71" fmla="*/ 246432 w 306504"/>
                <a:gd name="connsiteY71" fmla="*/ 313681 h 685142"/>
                <a:gd name="connsiteX72" fmla="*/ 248430 w 306504"/>
                <a:gd name="connsiteY72" fmla="*/ 320931 h 685142"/>
                <a:gd name="connsiteX73" fmla="*/ 249983 w 306504"/>
                <a:gd name="connsiteY73" fmla="*/ 329883 h 685142"/>
                <a:gd name="connsiteX74" fmla="*/ 249983 w 306504"/>
                <a:gd name="connsiteY74" fmla="*/ 337133 h 685142"/>
                <a:gd name="connsiteX75" fmla="*/ 253682 w 306504"/>
                <a:gd name="connsiteY75" fmla="*/ 344606 h 685142"/>
                <a:gd name="connsiteX76" fmla="*/ 255680 w 306504"/>
                <a:gd name="connsiteY76" fmla="*/ 351856 h 685142"/>
                <a:gd name="connsiteX77" fmla="*/ 257233 w 306504"/>
                <a:gd name="connsiteY77" fmla="*/ 359106 h 685142"/>
                <a:gd name="connsiteX78" fmla="*/ 257233 w 306504"/>
                <a:gd name="connsiteY78" fmla="*/ 366356 h 685142"/>
                <a:gd name="connsiteX79" fmla="*/ 257233 w 306504"/>
                <a:gd name="connsiteY79" fmla="*/ 373606 h 685142"/>
                <a:gd name="connsiteX80" fmla="*/ 257233 w 306504"/>
                <a:gd name="connsiteY80" fmla="*/ 380856 h 685142"/>
                <a:gd name="connsiteX81" fmla="*/ 257233 w 306504"/>
                <a:gd name="connsiteY81" fmla="*/ 388329 h 685142"/>
                <a:gd name="connsiteX82" fmla="*/ 255680 w 306504"/>
                <a:gd name="connsiteY82" fmla="*/ 395579 h 685142"/>
                <a:gd name="connsiteX83" fmla="*/ 255680 w 306504"/>
                <a:gd name="connsiteY83" fmla="*/ 402829 h 685142"/>
                <a:gd name="connsiteX84" fmla="*/ 253682 w 306504"/>
                <a:gd name="connsiteY84" fmla="*/ 410079 h 685142"/>
                <a:gd name="connsiteX85" fmla="*/ 253682 w 306504"/>
                <a:gd name="connsiteY85" fmla="*/ 417329 h 685142"/>
                <a:gd name="connsiteX86" fmla="*/ 253682 w 306504"/>
                <a:gd name="connsiteY86" fmla="*/ 424579 h 685142"/>
                <a:gd name="connsiteX87" fmla="*/ 251907 w 306504"/>
                <a:gd name="connsiteY87" fmla="*/ 432052 h 685142"/>
                <a:gd name="connsiteX88" fmla="*/ 251907 w 306504"/>
                <a:gd name="connsiteY88" fmla="*/ 439302 h 685142"/>
                <a:gd name="connsiteX89" fmla="*/ 249909 w 306504"/>
                <a:gd name="connsiteY89" fmla="*/ 446552 h 685142"/>
                <a:gd name="connsiteX90" fmla="*/ 249909 w 306504"/>
                <a:gd name="connsiteY90" fmla="*/ 453802 h 685142"/>
                <a:gd name="connsiteX91" fmla="*/ 248356 w 306504"/>
                <a:gd name="connsiteY91" fmla="*/ 461052 h 685142"/>
                <a:gd name="connsiteX92" fmla="*/ 248356 w 306504"/>
                <a:gd name="connsiteY92" fmla="*/ 468524 h 685142"/>
                <a:gd name="connsiteX93" fmla="*/ 248356 w 306504"/>
                <a:gd name="connsiteY93" fmla="*/ 475775 h 685142"/>
                <a:gd name="connsiteX94" fmla="*/ 249909 w 306504"/>
                <a:gd name="connsiteY94" fmla="*/ 483025 h 685142"/>
                <a:gd name="connsiteX95" fmla="*/ 251907 w 306504"/>
                <a:gd name="connsiteY95" fmla="*/ 490275 h 685142"/>
                <a:gd name="connsiteX96" fmla="*/ 251907 w 306504"/>
                <a:gd name="connsiteY96" fmla="*/ 497525 h 685142"/>
                <a:gd name="connsiteX97" fmla="*/ 251907 w 306504"/>
                <a:gd name="connsiteY97" fmla="*/ 506699 h 685142"/>
                <a:gd name="connsiteX98" fmla="*/ 255606 w 306504"/>
                <a:gd name="connsiteY98" fmla="*/ 521347 h 685142"/>
                <a:gd name="connsiteX99" fmla="*/ 257159 w 306504"/>
                <a:gd name="connsiteY99" fmla="*/ 528597 h 685142"/>
                <a:gd name="connsiteX100" fmla="*/ 257159 w 306504"/>
                <a:gd name="connsiteY100" fmla="*/ 535847 h 685142"/>
                <a:gd name="connsiteX101" fmla="*/ 257159 w 306504"/>
                <a:gd name="connsiteY101" fmla="*/ 543098 h 685142"/>
                <a:gd name="connsiteX102" fmla="*/ 260858 w 306504"/>
                <a:gd name="connsiteY102" fmla="*/ 552049 h 685142"/>
                <a:gd name="connsiteX103" fmla="*/ 262856 w 306504"/>
                <a:gd name="connsiteY103" fmla="*/ 559300 h 685142"/>
                <a:gd name="connsiteX104" fmla="*/ 264632 w 306504"/>
                <a:gd name="connsiteY104" fmla="*/ 566550 h 685142"/>
                <a:gd name="connsiteX105" fmla="*/ 262856 w 306504"/>
                <a:gd name="connsiteY105" fmla="*/ 574022 h 685142"/>
                <a:gd name="connsiteX106" fmla="*/ 257159 w 306504"/>
                <a:gd name="connsiteY106" fmla="*/ 581272 h 685142"/>
                <a:gd name="connsiteX107" fmla="*/ 255606 w 306504"/>
                <a:gd name="connsiteY107" fmla="*/ 588522 h 685142"/>
                <a:gd name="connsiteX108" fmla="*/ 249909 w 306504"/>
                <a:gd name="connsiteY108" fmla="*/ 595772 h 685142"/>
                <a:gd name="connsiteX109" fmla="*/ 244657 w 306504"/>
                <a:gd name="connsiteY109" fmla="*/ 603023 h 685142"/>
                <a:gd name="connsiteX110" fmla="*/ 244657 w 306504"/>
                <a:gd name="connsiteY110" fmla="*/ 610495 h 685142"/>
                <a:gd name="connsiteX111" fmla="*/ 248356 w 306504"/>
                <a:gd name="connsiteY111" fmla="*/ 617745 h 685142"/>
                <a:gd name="connsiteX112" fmla="*/ 248356 w 306504"/>
                <a:gd name="connsiteY112" fmla="*/ 624995 h 685142"/>
                <a:gd name="connsiteX113" fmla="*/ 246358 w 306504"/>
                <a:gd name="connsiteY113" fmla="*/ 632245 h 685142"/>
                <a:gd name="connsiteX114" fmla="*/ 246358 w 306504"/>
                <a:gd name="connsiteY114" fmla="*/ 639496 h 685142"/>
                <a:gd name="connsiteX115" fmla="*/ 249835 w 306504"/>
                <a:gd name="connsiteY115" fmla="*/ 646746 h 685142"/>
                <a:gd name="connsiteX116" fmla="*/ 253534 w 306504"/>
                <a:gd name="connsiteY116" fmla="*/ 654218 h 685142"/>
                <a:gd name="connsiteX117" fmla="*/ 253534 w 306504"/>
                <a:gd name="connsiteY117" fmla="*/ 661468 h 685142"/>
                <a:gd name="connsiteX118" fmla="*/ 246284 w 306504"/>
                <a:gd name="connsiteY118" fmla="*/ 666943 h 685142"/>
                <a:gd name="connsiteX119" fmla="*/ 239034 w 306504"/>
                <a:gd name="connsiteY119" fmla="*/ 666943 h 685142"/>
                <a:gd name="connsiteX120" fmla="*/ 233559 w 306504"/>
                <a:gd name="connsiteY120" fmla="*/ 674193 h 685142"/>
                <a:gd name="connsiteX121" fmla="*/ 228085 w 306504"/>
                <a:gd name="connsiteY121" fmla="*/ 681665 h 685142"/>
                <a:gd name="connsiteX122" fmla="*/ 220835 w 306504"/>
                <a:gd name="connsiteY122" fmla="*/ 685142 h 685142"/>
                <a:gd name="connsiteX123" fmla="*/ 213362 w 306504"/>
                <a:gd name="connsiteY123" fmla="*/ 683145 h 685142"/>
                <a:gd name="connsiteX124" fmla="*/ 208110 w 306504"/>
                <a:gd name="connsiteY124" fmla="*/ 675894 h 685142"/>
                <a:gd name="connsiteX125" fmla="*/ 200860 w 306504"/>
                <a:gd name="connsiteY125" fmla="*/ 672417 h 685142"/>
                <a:gd name="connsiteX126" fmla="*/ 196495 w 306504"/>
                <a:gd name="connsiteY126" fmla="*/ 668274 h 685142"/>
                <a:gd name="connsiteX127" fmla="*/ 196495 w 306504"/>
                <a:gd name="connsiteY127" fmla="*/ 661024 h 685142"/>
                <a:gd name="connsiteX128" fmla="*/ 192796 w 306504"/>
                <a:gd name="connsiteY128" fmla="*/ 653552 h 685142"/>
                <a:gd name="connsiteX129" fmla="*/ 185545 w 306504"/>
                <a:gd name="connsiteY129" fmla="*/ 646302 h 685142"/>
                <a:gd name="connsiteX130" fmla="*/ 178295 w 306504"/>
                <a:gd name="connsiteY130" fmla="*/ 642825 h 685142"/>
                <a:gd name="connsiteX131" fmla="*/ 171045 w 306504"/>
                <a:gd name="connsiteY131" fmla="*/ 639126 h 685142"/>
                <a:gd name="connsiteX132" fmla="*/ 163795 w 306504"/>
                <a:gd name="connsiteY132" fmla="*/ 639126 h 685142"/>
                <a:gd name="connsiteX133" fmla="*/ 156323 w 306504"/>
                <a:gd name="connsiteY133" fmla="*/ 640901 h 685142"/>
                <a:gd name="connsiteX134" fmla="*/ 149073 w 306504"/>
                <a:gd name="connsiteY134" fmla="*/ 642899 h 685142"/>
                <a:gd name="connsiteX135" fmla="*/ 140121 w 306504"/>
                <a:gd name="connsiteY135" fmla="*/ 642899 h 685142"/>
                <a:gd name="connsiteX136" fmla="*/ 132871 w 306504"/>
                <a:gd name="connsiteY136" fmla="*/ 642899 h 685142"/>
                <a:gd name="connsiteX137" fmla="*/ 123697 w 306504"/>
                <a:gd name="connsiteY137" fmla="*/ 642899 h 685142"/>
                <a:gd name="connsiteX138" fmla="*/ 116447 w 306504"/>
                <a:gd name="connsiteY138" fmla="*/ 642899 h 685142"/>
                <a:gd name="connsiteX139" fmla="*/ 109197 w 306504"/>
                <a:gd name="connsiteY139" fmla="*/ 640901 h 685142"/>
                <a:gd name="connsiteX140" fmla="*/ 101724 w 306504"/>
                <a:gd name="connsiteY140" fmla="*/ 635427 h 685142"/>
                <a:gd name="connsiteX141" fmla="*/ 98247 w 306504"/>
                <a:gd name="connsiteY141" fmla="*/ 628176 h 685142"/>
                <a:gd name="connsiteX142" fmla="*/ 94548 w 306504"/>
                <a:gd name="connsiteY142" fmla="*/ 620926 h 685142"/>
                <a:gd name="connsiteX143" fmla="*/ 87298 w 306504"/>
                <a:gd name="connsiteY143" fmla="*/ 613676 h 685142"/>
                <a:gd name="connsiteX144" fmla="*/ 80048 w 306504"/>
                <a:gd name="connsiteY144" fmla="*/ 608201 h 685142"/>
                <a:gd name="connsiteX145" fmla="*/ 72798 w 306504"/>
                <a:gd name="connsiteY145" fmla="*/ 604502 h 685142"/>
                <a:gd name="connsiteX146" fmla="*/ 63846 w 306504"/>
                <a:gd name="connsiteY146" fmla="*/ 606500 h 685142"/>
                <a:gd name="connsiteX147" fmla="*/ 56374 w 306504"/>
                <a:gd name="connsiteY147" fmla="*/ 604502 h 685142"/>
                <a:gd name="connsiteX148" fmla="*/ 49124 w 306504"/>
                <a:gd name="connsiteY148" fmla="*/ 602727 h 685142"/>
                <a:gd name="connsiteX149" fmla="*/ 39950 w 306504"/>
                <a:gd name="connsiteY149" fmla="*/ 600729 h 685142"/>
                <a:gd name="connsiteX150" fmla="*/ 32700 w 306504"/>
                <a:gd name="connsiteY150" fmla="*/ 597252 h 685142"/>
                <a:gd name="connsiteX151" fmla="*/ 25450 w 306504"/>
                <a:gd name="connsiteY151" fmla="*/ 595477 h 685142"/>
                <a:gd name="connsiteX152" fmla="*/ 21751 w 306504"/>
                <a:gd name="connsiteY152" fmla="*/ 588226 h 685142"/>
                <a:gd name="connsiteX153" fmla="*/ 29001 w 306504"/>
                <a:gd name="connsiteY153" fmla="*/ 582530 h 685142"/>
                <a:gd name="connsiteX154" fmla="*/ 36473 w 306504"/>
                <a:gd name="connsiteY154" fmla="*/ 580976 h 685142"/>
                <a:gd name="connsiteX155" fmla="*/ 39950 w 306504"/>
                <a:gd name="connsiteY155" fmla="*/ 573504 h 685142"/>
                <a:gd name="connsiteX156" fmla="*/ 36473 w 306504"/>
                <a:gd name="connsiteY156" fmla="*/ 566254 h 685142"/>
                <a:gd name="connsiteX157" fmla="*/ 29001 w 306504"/>
                <a:gd name="connsiteY157" fmla="*/ 564256 h 685142"/>
                <a:gd name="connsiteX158" fmla="*/ 21751 w 306504"/>
                <a:gd name="connsiteY158" fmla="*/ 567955 h 685142"/>
                <a:gd name="connsiteX159" fmla="*/ 18273 w 306504"/>
                <a:gd name="connsiteY159" fmla="*/ 560705 h 685142"/>
                <a:gd name="connsiteX160" fmla="*/ 25524 w 306504"/>
                <a:gd name="connsiteY160" fmla="*/ 557006 h 685142"/>
                <a:gd name="connsiteX161" fmla="*/ 23748 w 306504"/>
                <a:gd name="connsiteY161" fmla="*/ 549756 h 685142"/>
                <a:gd name="connsiteX162" fmla="*/ 16498 w 306504"/>
                <a:gd name="connsiteY162" fmla="*/ 551754 h 685142"/>
                <a:gd name="connsiteX163" fmla="*/ 9248 w 306504"/>
                <a:gd name="connsiteY163" fmla="*/ 555453 h 685142"/>
                <a:gd name="connsiteX164" fmla="*/ 9248 w 306504"/>
                <a:gd name="connsiteY164" fmla="*/ 547980 h 685142"/>
                <a:gd name="connsiteX165" fmla="*/ 12725 w 306504"/>
                <a:gd name="connsiteY165" fmla="*/ 540730 h 685142"/>
                <a:gd name="connsiteX166" fmla="*/ 5475 w 306504"/>
                <a:gd name="connsiteY166" fmla="*/ 535256 h 685142"/>
                <a:gd name="connsiteX167" fmla="*/ 0 w 306504"/>
                <a:gd name="connsiteY167" fmla="*/ 528005 h 685142"/>
                <a:gd name="connsiteX168" fmla="*/ 5475 w 306504"/>
                <a:gd name="connsiteY168" fmla="*/ 520533 h 685142"/>
                <a:gd name="connsiteX169" fmla="*/ 12725 w 306504"/>
                <a:gd name="connsiteY169" fmla="*/ 518980 h 685142"/>
                <a:gd name="connsiteX170" fmla="*/ 21677 w 306504"/>
                <a:gd name="connsiteY170" fmla="*/ 520533 h 685142"/>
                <a:gd name="connsiteX171" fmla="*/ 28927 w 306504"/>
                <a:gd name="connsiteY171" fmla="*/ 520533 h 685142"/>
                <a:gd name="connsiteX172" fmla="*/ 34623 w 306504"/>
                <a:gd name="connsiteY172" fmla="*/ 513283 h 685142"/>
                <a:gd name="connsiteX173" fmla="*/ 34623 w 306504"/>
                <a:gd name="connsiteY173" fmla="*/ 506033 h 685142"/>
                <a:gd name="connsiteX174" fmla="*/ 36399 w 306504"/>
                <a:gd name="connsiteY174" fmla="*/ 497081 h 685142"/>
                <a:gd name="connsiteX175" fmla="*/ 38174 w 306504"/>
                <a:gd name="connsiteY175" fmla="*/ 489831 h 685142"/>
                <a:gd name="connsiteX176" fmla="*/ 39950 w 306504"/>
                <a:gd name="connsiteY176" fmla="*/ 482581 h 685142"/>
                <a:gd name="connsiteX177" fmla="*/ 45647 w 306504"/>
                <a:gd name="connsiteY177" fmla="*/ 475331 h 685142"/>
                <a:gd name="connsiteX178" fmla="*/ 52897 w 306504"/>
                <a:gd name="connsiteY178" fmla="*/ 473333 h 685142"/>
                <a:gd name="connsiteX179" fmla="*/ 60147 w 306504"/>
                <a:gd name="connsiteY179" fmla="*/ 471558 h 685142"/>
                <a:gd name="connsiteX180" fmla="*/ 67397 w 306504"/>
                <a:gd name="connsiteY180" fmla="*/ 466083 h 685142"/>
                <a:gd name="connsiteX181" fmla="*/ 71096 w 306504"/>
                <a:gd name="connsiteY181" fmla="*/ 458611 h 685142"/>
                <a:gd name="connsiteX182" fmla="*/ 65400 w 306504"/>
                <a:gd name="connsiteY182" fmla="*/ 451361 h 685142"/>
                <a:gd name="connsiteX183" fmla="*/ 58149 w 306504"/>
                <a:gd name="connsiteY183" fmla="*/ 446108 h 685142"/>
                <a:gd name="connsiteX184" fmla="*/ 56374 w 306504"/>
                <a:gd name="connsiteY184" fmla="*/ 431460 h 685142"/>
                <a:gd name="connsiteX185" fmla="*/ 56374 w 306504"/>
                <a:gd name="connsiteY185" fmla="*/ 422286 h 685142"/>
                <a:gd name="connsiteX186" fmla="*/ 56374 w 306504"/>
                <a:gd name="connsiteY186" fmla="*/ 415036 h 685142"/>
                <a:gd name="connsiteX187" fmla="*/ 56374 w 306504"/>
                <a:gd name="connsiteY187" fmla="*/ 407786 h 685142"/>
                <a:gd name="connsiteX188" fmla="*/ 54598 w 306504"/>
                <a:gd name="connsiteY188" fmla="*/ 400535 h 685142"/>
                <a:gd name="connsiteX189" fmla="*/ 49124 w 306504"/>
                <a:gd name="connsiteY189" fmla="*/ 393285 h 685142"/>
                <a:gd name="connsiteX190" fmla="*/ 43649 w 306504"/>
                <a:gd name="connsiteY190" fmla="*/ 386035 h 685142"/>
                <a:gd name="connsiteX191" fmla="*/ 49124 w 306504"/>
                <a:gd name="connsiteY191" fmla="*/ 378563 h 685142"/>
                <a:gd name="connsiteX192" fmla="*/ 56374 w 306504"/>
                <a:gd name="connsiteY192" fmla="*/ 377009 h 685142"/>
                <a:gd name="connsiteX193" fmla="*/ 60073 w 306504"/>
                <a:gd name="connsiteY193" fmla="*/ 369537 h 685142"/>
                <a:gd name="connsiteX194" fmla="*/ 67323 w 306504"/>
                <a:gd name="connsiteY194" fmla="*/ 364063 h 685142"/>
                <a:gd name="connsiteX195" fmla="*/ 74573 w 306504"/>
                <a:gd name="connsiteY195" fmla="*/ 362287 h 685142"/>
                <a:gd name="connsiteX196" fmla="*/ 81823 w 306504"/>
                <a:gd name="connsiteY196" fmla="*/ 362287 h 685142"/>
                <a:gd name="connsiteX197" fmla="*/ 89074 w 306504"/>
                <a:gd name="connsiteY197" fmla="*/ 360290 h 685142"/>
                <a:gd name="connsiteX198" fmla="*/ 98247 w 306504"/>
                <a:gd name="connsiteY198" fmla="*/ 360290 h 685142"/>
                <a:gd name="connsiteX199" fmla="*/ 100023 w 306504"/>
                <a:gd name="connsiteY199" fmla="*/ 353039 h 685142"/>
                <a:gd name="connsiteX200" fmla="*/ 101798 w 306504"/>
                <a:gd name="connsiteY200" fmla="*/ 345789 h 685142"/>
                <a:gd name="connsiteX201" fmla="*/ 101798 w 306504"/>
                <a:gd name="connsiteY201" fmla="*/ 338539 h 685142"/>
                <a:gd name="connsiteX202" fmla="*/ 101798 w 306504"/>
                <a:gd name="connsiteY202" fmla="*/ 331289 h 685142"/>
                <a:gd name="connsiteX203" fmla="*/ 103574 w 306504"/>
                <a:gd name="connsiteY203" fmla="*/ 324039 h 685142"/>
                <a:gd name="connsiteX204" fmla="*/ 107273 w 306504"/>
                <a:gd name="connsiteY204" fmla="*/ 316566 h 685142"/>
                <a:gd name="connsiteX205" fmla="*/ 110750 w 306504"/>
                <a:gd name="connsiteY205" fmla="*/ 309316 h 685142"/>
                <a:gd name="connsiteX206" fmla="*/ 118222 w 306504"/>
                <a:gd name="connsiteY206" fmla="*/ 305839 h 685142"/>
                <a:gd name="connsiteX207" fmla="*/ 125473 w 306504"/>
                <a:gd name="connsiteY207" fmla="*/ 305839 h 685142"/>
                <a:gd name="connsiteX208" fmla="*/ 134646 w 306504"/>
                <a:gd name="connsiteY208" fmla="*/ 307615 h 685142"/>
                <a:gd name="connsiteX209" fmla="*/ 141896 w 306504"/>
                <a:gd name="connsiteY209" fmla="*/ 307615 h 685142"/>
                <a:gd name="connsiteX210" fmla="*/ 149147 w 306504"/>
                <a:gd name="connsiteY210" fmla="*/ 302140 h 685142"/>
                <a:gd name="connsiteX211" fmla="*/ 154399 w 306504"/>
                <a:gd name="connsiteY211" fmla="*/ 294890 h 685142"/>
                <a:gd name="connsiteX212" fmla="*/ 161871 w 306504"/>
                <a:gd name="connsiteY212" fmla="*/ 287640 h 685142"/>
                <a:gd name="connsiteX213" fmla="*/ 167346 w 306504"/>
                <a:gd name="connsiteY213" fmla="*/ 280168 h 685142"/>
                <a:gd name="connsiteX214" fmla="*/ 171045 w 306504"/>
                <a:gd name="connsiteY214" fmla="*/ 272918 h 685142"/>
                <a:gd name="connsiteX215" fmla="*/ 172599 w 306504"/>
                <a:gd name="connsiteY215" fmla="*/ 263966 h 685142"/>
                <a:gd name="connsiteX216" fmla="*/ 163869 w 306504"/>
                <a:gd name="connsiteY216" fmla="*/ 260489 h 685142"/>
                <a:gd name="connsiteX217" fmla="*/ 163869 w 306504"/>
                <a:gd name="connsiteY217" fmla="*/ 253238 h 685142"/>
                <a:gd name="connsiteX218" fmla="*/ 163869 w 306504"/>
                <a:gd name="connsiteY218" fmla="*/ 245766 h 685142"/>
                <a:gd name="connsiteX219" fmla="*/ 163869 w 306504"/>
                <a:gd name="connsiteY219" fmla="*/ 238516 h 685142"/>
                <a:gd name="connsiteX220" fmla="*/ 165422 w 306504"/>
                <a:gd name="connsiteY220" fmla="*/ 231266 h 685142"/>
                <a:gd name="connsiteX221" fmla="*/ 165422 w 306504"/>
                <a:gd name="connsiteY221" fmla="*/ 224016 h 685142"/>
                <a:gd name="connsiteX222" fmla="*/ 165422 w 306504"/>
                <a:gd name="connsiteY222" fmla="*/ 216766 h 685142"/>
                <a:gd name="connsiteX223" fmla="*/ 163869 w 306504"/>
                <a:gd name="connsiteY223" fmla="*/ 209293 h 685142"/>
                <a:gd name="connsiteX224" fmla="*/ 158172 w 306504"/>
                <a:gd name="connsiteY224" fmla="*/ 202043 h 685142"/>
                <a:gd name="connsiteX225" fmla="*/ 150922 w 306504"/>
                <a:gd name="connsiteY225" fmla="*/ 200046 h 685142"/>
                <a:gd name="connsiteX226" fmla="*/ 143672 w 306504"/>
                <a:gd name="connsiteY226" fmla="*/ 200046 h 685142"/>
                <a:gd name="connsiteX227" fmla="*/ 136200 w 306504"/>
                <a:gd name="connsiteY227" fmla="*/ 198492 h 685142"/>
                <a:gd name="connsiteX228" fmla="*/ 128950 w 306504"/>
                <a:gd name="connsiteY228" fmla="*/ 196495 h 685142"/>
                <a:gd name="connsiteX229" fmla="*/ 121699 w 306504"/>
                <a:gd name="connsiteY229" fmla="*/ 192796 h 685142"/>
                <a:gd name="connsiteX230" fmla="*/ 114449 w 306504"/>
                <a:gd name="connsiteY230" fmla="*/ 187543 h 685142"/>
                <a:gd name="connsiteX231" fmla="*/ 107199 w 306504"/>
                <a:gd name="connsiteY231" fmla="*/ 183844 h 685142"/>
                <a:gd name="connsiteX232" fmla="*/ 98247 w 306504"/>
                <a:gd name="connsiteY232" fmla="*/ 180367 h 685142"/>
                <a:gd name="connsiteX233" fmla="*/ 92551 w 306504"/>
                <a:gd name="connsiteY233" fmla="*/ 173117 h 685142"/>
                <a:gd name="connsiteX234" fmla="*/ 85301 w 306504"/>
                <a:gd name="connsiteY234" fmla="*/ 169417 h 685142"/>
                <a:gd name="connsiteX235" fmla="*/ 78272 w 306504"/>
                <a:gd name="connsiteY235" fmla="*/ 163943 h 685142"/>
                <a:gd name="connsiteX236" fmla="*/ 72798 w 306504"/>
                <a:gd name="connsiteY236" fmla="*/ 156471 h 685142"/>
                <a:gd name="connsiteX237" fmla="*/ 72798 w 306504"/>
                <a:gd name="connsiteY237" fmla="*/ 149221 h 685142"/>
                <a:gd name="connsiteX238" fmla="*/ 71022 w 306504"/>
                <a:gd name="connsiteY238" fmla="*/ 141970 h 685142"/>
                <a:gd name="connsiteX239" fmla="*/ 71022 w 306504"/>
                <a:gd name="connsiteY239" fmla="*/ 134720 h 685142"/>
                <a:gd name="connsiteX240" fmla="*/ 63772 w 306504"/>
                <a:gd name="connsiteY240" fmla="*/ 129468 h 685142"/>
                <a:gd name="connsiteX241" fmla="*/ 56300 w 306504"/>
                <a:gd name="connsiteY241" fmla="*/ 125768 h 685142"/>
                <a:gd name="connsiteX242" fmla="*/ 49050 w 306504"/>
                <a:gd name="connsiteY242" fmla="*/ 122069 h 685142"/>
                <a:gd name="connsiteX243" fmla="*/ 47052 w 306504"/>
                <a:gd name="connsiteY243" fmla="*/ 114819 h 685142"/>
                <a:gd name="connsiteX244" fmla="*/ 47052 w 306504"/>
                <a:gd name="connsiteY244" fmla="*/ 107569 h 685142"/>
                <a:gd name="connsiteX245" fmla="*/ 39802 w 306504"/>
                <a:gd name="connsiteY245" fmla="*/ 100319 h 685142"/>
                <a:gd name="connsiteX246" fmla="*/ 38026 w 306504"/>
                <a:gd name="connsiteY246" fmla="*/ 93069 h 685142"/>
                <a:gd name="connsiteX247" fmla="*/ 45499 w 306504"/>
                <a:gd name="connsiteY247" fmla="*/ 87372 h 685142"/>
                <a:gd name="connsiteX248" fmla="*/ 45499 w 306504"/>
                <a:gd name="connsiteY248" fmla="*/ 80122 h 685142"/>
                <a:gd name="connsiteX249" fmla="*/ 45499 w 306504"/>
                <a:gd name="connsiteY249" fmla="*/ 72872 h 685142"/>
                <a:gd name="connsiteX250" fmla="*/ 41800 w 306504"/>
                <a:gd name="connsiteY250" fmla="*/ 65621 h 685142"/>
                <a:gd name="connsiteX251" fmla="*/ 38100 w 306504"/>
                <a:gd name="connsiteY251" fmla="*/ 58149 h 685142"/>
                <a:gd name="connsiteX252" fmla="*/ 38100 w 306504"/>
                <a:gd name="connsiteY252" fmla="*/ 50899 h 685142"/>
                <a:gd name="connsiteX253" fmla="*/ 36325 w 306504"/>
                <a:gd name="connsiteY253" fmla="*/ 43649 h 685142"/>
                <a:gd name="connsiteX254" fmla="*/ 30850 w 306504"/>
                <a:gd name="connsiteY254" fmla="*/ 36399 h 685142"/>
                <a:gd name="connsiteX255" fmla="*/ 23600 w 306504"/>
                <a:gd name="connsiteY255" fmla="*/ 32700 h 685142"/>
                <a:gd name="connsiteX256" fmla="*/ 21603 w 306504"/>
                <a:gd name="connsiteY256" fmla="*/ 25450 h 685142"/>
                <a:gd name="connsiteX257" fmla="*/ 23600 w 306504"/>
                <a:gd name="connsiteY257" fmla="*/ 18199 h 685142"/>
                <a:gd name="connsiteX258" fmla="*/ 25376 w 306504"/>
                <a:gd name="connsiteY258" fmla="*/ 10949 h 685142"/>
                <a:gd name="connsiteX259" fmla="*/ 32626 w 306504"/>
                <a:gd name="connsiteY259" fmla="*/ 5475 h 685142"/>
                <a:gd name="connsiteX260" fmla="*/ 39876 w 306504"/>
                <a:gd name="connsiteY260" fmla="*/ 0 h 685142"/>
                <a:gd name="connsiteX261" fmla="*/ 45868 w 306504"/>
                <a:gd name="connsiteY261" fmla="*/ 4069 h 68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306504" h="685142">
                  <a:moveTo>
                    <a:pt x="45868" y="4069"/>
                  </a:moveTo>
                  <a:lnTo>
                    <a:pt x="53119" y="9322"/>
                  </a:lnTo>
                  <a:lnTo>
                    <a:pt x="60369" y="15018"/>
                  </a:lnTo>
                  <a:lnTo>
                    <a:pt x="66065" y="22268"/>
                  </a:lnTo>
                  <a:lnTo>
                    <a:pt x="67619" y="29519"/>
                  </a:lnTo>
                  <a:lnTo>
                    <a:pt x="69617" y="36769"/>
                  </a:lnTo>
                  <a:lnTo>
                    <a:pt x="64142" y="44019"/>
                  </a:lnTo>
                  <a:lnTo>
                    <a:pt x="66139" y="51491"/>
                  </a:lnTo>
                  <a:lnTo>
                    <a:pt x="66139" y="58741"/>
                  </a:lnTo>
                  <a:lnTo>
                    <a:pt x="67693" y="65991"/>
                  </a:lnTo>
                  <a:lnTo>
                    <a:pt x="71392" y="73242"/>
                  </a:lnTo>
                  <a:lnTo>
                    <a:pt x="71392" y="80492"/>
                  </a:lnTo>
                  <a:lnTo>
                    <a:pt x="73390" y="87964"/>
                  </a:lnTo>
                  <a:lnTo>
                    <a:pt x="75165" y="95214"/>
                  </a:lnTo>
                  <a:lnTo>
                    <a:pt x="75165" y="102464"/>
                  </a:lnTo>
                  <a:lnTo>
                    <a:pt x="75165" y="109714"/>
                  </a:lnTo>
                  <a:lnTo>
                    <a:pt x="82415" y="116965"/>
                  </a:lnTo>
                  <a:lnTo>
                    <a:pt x="85892" y="124215"/>
                  </a:lnTo>
                  <a:lnTo>
                    <a:pt x="84339" y="131687"/>
                  </a:lnTo>
                  <a:lnTo>
                    <a:pt x="91589" y="133241"/>
                  </a:lnTo>
                  <a:lnTo>
                    <a:pt x="98839" y="136940"/>
                  </a:lnTo>
                  <a:lnTo>
                    <a:pt x="102538" y="144190"/>
                  </a:lnTo>
                  <a:lnTo>
                    <a:pt x="109788" y="149886"/>
                  </a:lnTo>
                  <a:lnTo>
                    <a:pt x="117039" y="151440"/>
                  </a:lnTo>
                  <a:lnTo>
                    <a:pt x="124289" y="149886"/>
                  </a:lnTo>
                  <a:lnTo>
                    <a:pt x="131539" y="153363"/>
                  </a:lnTo>
                  <a:lnTo>
                    <a:pt x="139011" y="157063"/>
                  </a:lnTo>
                  <a:lnTo>
                    <a:pt x="146261" y="162315"/>
                  </a:lnTo>
                  <a:lnTo>
                    <a:pt x="153511" y="166014"/>
                  </a:lnTo>
                  <a:lnTo>
                    <a:pt x="160762" y="167790"/>
                  </a:lnTo>
                  <a:lnTo>
                    <a:pt x="168012" y="169565"/>
                  </a:lnTo>
                  <a:lnTo>
                    <a:pt x="175484" y="171563"/>
                  </a:lnTo>
                  <a:lnTo>
                    <a:pt x="182734" y="175262"/>
                  </a:lnTo>
                  <a:lnTo>
                    <a:pt x="189984" y="178739"/>
                  </a:lnTo>
                  <a:lnTo>
                    <a:pt x="197234" y="184214"/>
                  </a:lnTo>
                  <a:lnTo>
                    <a:pt x="204485" y="185989"/>
                  </a:lnTo>
                  <a:lnTo>
                    <a:pt x="211957" y="189688"/>
                  </a:lnTo>
                  <a:lnTo>
                    <a:pt x="219207" y="189688"/>
                  </a:lnTo>
                  <a:lnTo>
                    <a:pt x="226457" y="189688"/>
                  </a:lnTo>
                  <a:lnTo>
                    <a:pt x="235409" y="191464"/>
                  </a:lnTo>
                  <a:lnTo>
                    <a:pt x="242659" y="191464"/>
                  </a:lnTo>
                  <a:lnTo>
                    <a:pt x="249909" y="191464"/>
                  </a:lnTo>
                  <a:lnTo>
                    <a:pt x="257159" y="189688"/>
                  </a:lnTo>
                  <a:lnTo>
                    <a:pt x="264632" y="191464"/>
                  </a:lnTo>
                  <a:lnTo>
                    <a:pt x="268109" y="198714"/>
                  </a:lnTo>
                  <a:lnTo>
                    <a:pt x="271808" y="205964"/>
                  </a:lnTo>
                  <a:lnTo>
                    <a:pt x="279058" y="207962"/>
                  </a:lnTo>
                  <a:lnTo>
                    <a:pt x="288232" y="204263"/>
                  </a:lnTo>
                  <a:lnTo>
                    <a:pt x="295482" y="198788"/>
                  </a:lnTo>
                  <a:lnTo>
                    <a:pt x="302732" y="198788"/>
                  </a:lnTo>
                  <a:lnTo>
                    <a:pt x="304507" y="206038"/>
                  </a:lnTo>
                  <a:lnTo>
                    <a:pt x="304507" y="213288"/>
                  </a:lnTo>
                  <a:lnTo>
                    <a:pt x="306505" y="220539"/>
                  </a:lnTo>
                  <a:lnTo>
                    <a:pt x="306505" y="228011"/>
                  </a:lnTo>
                  <a:lnTo>
                    <a:pt x="301030" y="235261"/>
                  </a:lnTo>
                  <a:lnTo>
                    <a:pt x="295556" y="242511"/>
                  </a:lnTo>
                  <a:lnTo>
                    <a:pt x="292079" y="249761"/>
                  </a:lnTo>
                  <a:lnTo>
                    <a:pt x="288379" y="257011"/>
                  </a:lnTo>
                  <a:lnTo>
                    <a:pt x="284902" y="264484"/>
                  </a:lnTo>
                  <a:lnTo>
                    <a:pt x="284902" y="271734"/>
                  </a:lnTo>
                  <a:lnTo>
                    <a:pt x="284902" y="278984"/>
                  </a:lnTo>
                  <a:lnTo>
                    <a:pt x="282905" y="286234"/>
                  </a:lnTo>
                  <a:lnTo>
                    <a:pt x="279206" y="293484"/>
                  </a:lnTo>
                  <a:lnTo>
                    <a:pt x="271956" y="293484"/>
                  </a:lnTo>
                  <a:lnTo>
                    <a:pt x="266703" y="286234"/>
                  </a:lnTo>
                  <a:lnTo>
                    <a:pt x="259231" y="278984"/>
                  </a:lnTo>
                  <a:lnTo>
                    <a:pt x="251981" y="277208"/>
                  </a:lnTo>
                  <a:lnTo>
                    <a:pt x="249983" y="284459"/>
                  </a:lnTo>
                  <a:lnTo>
                    <a:pt x="249983" y="291931"/>
                  </a:lnTo>
                  <a:lnTo>
                    <a:pt x="248430" y="299181"/>
                  </a:lnTo>
                  <a:lnTo>
                    <a:pt x="246432" y="306431"/>
                  </a:lnTo>
                  <a:lnTo>
                    <a:pt x="246432" y="313681"/>
                  </a:lnTo>
                  <a:lnTo>
                    <a:pt x="248430" y="320931"/>
                  </a:lnTo>
                  <a:lnTo>
                    <a:pt x="249983" y="329883"/>
                  </a:lnTo>
                  <a:lnTo>
                    <a:pt x="249983" y="337133"/>
                  </a:lnTo>
                  <a:lnTo>
                    <a:pt x="253682" y="344606"/>
                  </a:lnTo>
                  <a:lnTo>
                    <a:pt x="255680" y="351856"/>
                  </a:lnTo>
                  <a:lnTo>
                    <a:pt x="257233" y="359106"/>
                  </a:lnTo>
                  <a:lnTo>
                    <a:pt x="257233" y="366356"/>
                  </a:lnTo>
                  <a:lnTo>
                    <a:pt x="257233" y="373606"/>
                  </a:lnTo>
                  <a:lnTo>
                    <a:pt x="257233" y="380856"/>
                  </a:lnTo>
                  <a:lnTo>
                    <a:pt x="257233" y="388329"/>
                  </a:lnTo>
                  <a:lnTo>
                    <a:pt x="255680" y="395579"/>
                  </a:lnTo>
                  <a:lnTo>
                    <a:pt x="255680" y="402829"/>
                  </a:lnTo>
                  <a:lnTo>
                    <a:pt x="253682" y="410079"/>
                  </a:lnTo>
                  <a:lnTo>
                    <a:pt x="253682" y="417329"/>
                  </a:lnTo>
                  <a:lnTo>
                    <a:pt x="253682" y="424579"/>
                  </a:lnTo>
                  <a:lnTo>
                    <a:pt x="251907" y="432052"/>
                  </a:lnTo>
                  <a:lnTo>
                    <a:pt x="251907" y="439302"/>
                  </a:lnTo>
                  <a:lnTo>
                    <a:pt x="249909" y="446552"/>
                  </a:lnTo>
                  <a:lnTo>
                    <a:pt x="249909" y="453802"/>
                  </a:lnTo>
                  <a:lnTo>
                    <a:pt x="248356" y="461052"/>
                  </a:lnTo>
                  <a:lnTo>
                    <a:pt x="248356" y="468524"/>
                  </a:lnTo>
                  <a:lnTo>
                    <a:pt x="248356" y="475775"/>
                  </a:lnTo>
                  <a:lnTo>
                    <a:pt x="249909" y="483025"/>
                  </a:lnTo>
                  <a:lnTo>
                    <a:pt x="251907" y="490275"/>
                  </a:lnTo>
                  <a:lnTo>
                    <a:pt x="251907" y="497525"/>
                  </a:lnTo>
                  <a:lnTo>
                    <a:pt x="251907" y="506699"/>
                  </a:lnTo>
                  <a:lnTo>
                    <a:pt x="255606" y="521347"/>
                  </a:lnTo>
                  <a:lnTo>
                    <a:pt x="257159" y="528597"/>
                  </a:lnTo>
                  <a:lnTo>
                    <a:pt x="257159" y="535847"/>
                  </a:lnTo>
                  <a:lnTo>
                    <a:pt x="257159" y="543098"/>
                  </a:lnTo>
                  <a:lnTo>
                    <a:pt x="260858" y="552049"/>
                  </a:lnTo>
                  <a:lnTo>
                    <a:pt x="262856" y="559300"/>
                  </a:lnTo>
                  <a:lnTo>
                    <a:pt x="264632" y="566550"/>
                  </a:lnTo>
                  <a:lnTo>
                    <a:pt x="262856" y="574022"/>
                  </a:lnTo>
                  <a:lnTo>
                    <a:pt x="257159" y="581272"/>
                  </a:lnTo>
                  <a:lnTo>
                    <a:pt x="255606" y="588522"/>
                  </a:lnTo>
                  <a:lnTo>
                    <a:pt x="249909" y="595772"/>
                  </a:lnTo>
                  <a:lnTo>
                    <a:pt x="244657" y="603023"/>
                  </a:lnTo>
                  <a:lnTo>
                    <a:pt x="244657" y="610495"/>
                  </a:lnTo>
                  <a:lnTo>
                    <a:pt x="248356" y="617745"/>
                  </a:lnTo>
                  <a:lnTo>
                    <a:pt x="248356" y="624995"/>
                  </a:lnTo>
                  <a:lnTo>
                    <a:pt x="246358" y="632245"/>
                  </a:lnTo>
                  <a:lnTo>
                    <a:pt x="246358" y="639496"/>
                  </a:lnTo>
                  <a:lnTo>
                    <a:pt x="249835" y="646746"/>
                  </a:lnTo>
                  <a:lnTo>
                    <a:pt x="253534" y="654218"/>
                  </a:lnTo>
                  <a:lnTo>
                    <a:pt x="253534" y="661468"/>
                  </a:lnTo>
                  <a:lnTo>
                    <a:pt x="246284" y="666943"/>
                  </a:lnTo>
                  <a:lnTo>
                    <a:pt x="239034" y="666943"/>
                  </a:lnTo>
                  <a:lnTo>
                    <a:pt x="233559" y="674193"/>
                  </a:lnTo>
                  <a:lnTo>
                    <a:pt x="228085" y="681665"/>
                  </a:lnTo>
                  <a:lnTo>
                    <a:pt x="220835" y="685142"/>
                  </a:lnTo>
                  <a:lnTo>
                    <a:pt x="213362" y="683145"/>
                  </a:lnTo>
                  <a:lnTo>
                    <a:pt x="208110" y="675894"/>
                  </a:lnTo>
                  <a:lnTo>
                    <a:pt x="200860" y="672417"/>
                  </a:lnTo>
                  <a:lnTo>
                    <a:pt x="196495" y="668274"/>
                  </a:lnTo>
                  <a:lnTo>
                    <a:pt x="196495" y="661024"/>
                  </a:lnTo>
                  <a:lnTo>
                    <a:pt x="192796" y="653552"/>
                  </a:lnTo>
                  <a:lnTo>
                    <a:pt x="185545" y="646302"/>
                  </a:lnTo>
                  <a:lnTo>
                    <a:pt x="178295" y="642825"/>
                  </a:lnTo>
                  <a:lnTo>
                    <a:pt x="171045" y="639126"/>
                  </a:lnTo>
                  <a:lnTo>
                    <a:pt x="163795" y="639126"/>
                  </a:lnTo>
                  <a:lnTo>
                    <a:pt x="156323" y="640901"/>
                  </a:lnTo>
                  <a:lnTo>
                    <a:pt x="149073" y="642899"/>
                  </a:lnTo>
                  <a:lnTo>
                    <a:pt x="140121" y="642899"/>
                  </a:lnTo>
                  <a:lnTo>
                    <a:pt x="132871" y="642899"/>
                  </a:lnTo>
                  <a:lnTo>
                    <a:pt x="123697" y="642899"/>
                  </a:lnTo>
                  <a:lnTo>
                    <a:pt x="116447" y="642899"/>
                  </a:lnTo>
                  <a:lnTo>
                    <a:pt x="109197" y="640901"/>
                  </a:lnTo>
                  <a:lnTo>
                    <a:pt x="101724" y="635427"/>
                  </a:lnTo>
                  <a:lnTo>
                    <a:pt x="98247" y="628176"/>
                  </a:lnTo>
                  <a:lnTo>
                    <a:pt x="94548" y="620926"/>
                  </a:lnTo>
                  <a:lnTo>
                    <a:pt x="87298" y="613676"/>
                  </a:lnTo>
                  <a:lnTo>
                    <a:pt x="80048" y="608201"/>
                  </a:lnTo>
                  <a:lnTo>
                    <a:pt x="72798" y="604502"/>
                  </a:lnTo>
                  <a:lnTo>
                    <a:pt x="63846" y="606500"/>
                  </a:lnTo>
                  <a:lnTo>
                    <a:pt x="56374" y="604502"/>
                  </a:lnTo>
                  <a:lnTo>
                    <a:pt x="49124" y="602727"/>
                  </a:lnTo>
                  <a:lnTo>
                    <a:pt x="39950" y="600729"/>
                  </a:lnTo>
                  <a:lnTo>
                    <a:pt x="32700" y="597252"/>
                  </a:lnTo>
                  <a:lnTo>
                    <a:pt x="25450" y="595477"/>
                  </a:lnTo>
                  <a:lnTo>
                    <a:pt x="21751" y="588226"/>
                  </a:lnTo>
                  <a:lnTo>
                    <a:pt x="29001" y="582530"/>
                  </a:lnTo>
                  <a:lnTo>
                    <a:pt x="36473" y="580976"/>
                  </a:lnTo>
                  <a:lnTo>
                    <a:pt x="39950" y="573504"/>
                  </a:lnTo>
                  <a:lnTo>
                    <a:pt x="36473" y="566254"/>
                  </a:lnTo>
                  <a:lnTo>
                    <a:pt x="29001" y="564256"/>
                  </a:lnTo>
                  <a:lnTo>
                    <a:pt x="21751" y="567955"/>
                  </a:lnTo>
                  <a:lnTo>
                    <a:pt x="18273" y="560705"/>
                  </a:lnTo>
                  <a:lnTo>
                    <a:pt x="25524" y="557006"/>
                  </a:lnTo>
                  <a:lnTo>
                    <a:pt x="23748" y="549756"/>
                  </a:lnTo>
                  <a:lnTo>
                    <a:pt x="16498" y="551754"/>
                  </a:lnTo>
                  <a:lnTo>
                    <a:pt x="9248" y="555453"/>
                  </a:lnTo>
                  <a:lnTo>
                    <a:pt x="9248" y="547980"/>
                  </a:lnTo>
                  <a:lnTo>
                    <a:pt x="12725" y="540730"/>
                  </a:lnTo>
                  <a:lnTo>
                    <a:pt x="5475" y="535256"/>
                  </a:lnTo>
                  <a:lnTo>
                    <a:pt x="0" y="528005"/>
                  </a:lnTo>
                  <a:lnTo>
                    <a:pt x="5475" y="520533"/>
                  </a:lnTo>
                  <a:lnTo>
                    <a:pt x="12725" y="518980"/>
                  </a:lnTo>
                  <a:lnTo>
                    <a:pt x="21677" y="520533"/>
                  </a:lnTo>
                  <a:lnTo>
                    <a:pt x="28927" y="520533"/>
                  </a:lnTo>
                  <a:lnTo>
                    <a:pt x="34623" y="513283"/>
                  </a:lnTo>
                  <a:lnTo>
                    <a:pt x="34623" y="506033"/>
                  </a:lnTo>
                  <a:lnTo>
                    <a:pt x="36399" y="497081"/>
                  </a:lnTo>
                  <a:lnTo>
                    <a:pt x="38174" y="489831"/>
                  </a:lnTo>
                  <a:lnTo>
                    <a:pt x="39950" y="482581"/>
                  </a:lnTo>
                  <a:lnTo>
                    <a:pt x="45647" y="475331"/>
                  </a:lnTo>
                  <a:lnTo>
                    <a:pt x="52897" y="473333"/>
                  </a:lnTo>
                  <a:lnTo>
                    <a:pt x="60147" y="471558"/>
                  </a:lnTo>
                  <a:lnTo>
                    <a:pt x="67397" y="466083"/>
                  </a:lnTo>
                  <a:lnTo>
                    <a:pt x="71096" y="458611"/>
                  </a:lnTo>
                  <a:lnTo>
                    <a:pt x="65400" y="451361"/>
                  </a:lnTo>
                  <a:lnTo>
                    <a:pt x="58149" y="446108"/>
                  </a:lnTo>
                  <a:lnTo>
                    <a:pt x="56374" y="431460"/>
                  </a:lnTo>
                  <a:lnTo>
                    <a:pt x="56374" y="422286"/>
                  </a:lnTo>
                  <a:lnTo>
                    <a:pt x="56374" y="415036"/>
                  </a:lnTo>
                  <a:lnTo>
                    <a:pt x="56374" y="407786"/>
                  </a:lnTo>
                  <a:lnTo>
                    <a:pt x="54598" y="400535"/>
                  </a:lnTo>
                  <a:lnTo>
                    <a:pt x="49124" y="393285"/>
                  </a:lnTo>
                  <a:lnTo>
                    <a:pt x="43649" y="386035"/>
                  </a:lnTo>
                  <a:lnTo>
                    <a:pt x="49124" y="378563"/>
                  </a:lnTo>
                  <a:lnTo>
                    <a:pt x="56374" y="377009"/>
                  </a:lnTo>
                  <a:lnTo>
                    <a:pt x="60073" y="369537"/>
                  </a:lnTo>
                  <a:lnTo>
                    <a:pt x="67323" y="364063"/>
                  </a:lnTo>
                  <a:lnTo>
                    <a:pt x="74573" y="362287"/>
                  </a:lnTo>
                  <a:lnTo>
                    <a:pt x="81823" y="362287"/>
                  </a:lnTo>
                  <a:lnTo>
                    <a:pt x="89074" y="360290"/>
                  </a:lnTo>
                  <a:lnTo>
                    <a:pt x="98247" y="360290"/>
                  </a:lnTo>
                  <a:lnTo>
                    <a:pt x="100023" y="353039"/>
                  </a:lnTo>
                  <a:lnTo>
                    <a:pt x="101798" y="345789"/>
                  </a:lnTo>
                  <a:lnTo>
                    <a:pt x="101798" y="338539"/>
                  </a:lnTo>
                  <a:lnTo>
                    <a:pt x="101798" y="331289"/>
                  </a:lnTo>
                  <a:lnTo>
                    <a:pt x="103574" y="324039"/>
                  </a:lnTo>
                  <a:lnTo>
                    <a:pt x="107273" y="316566"/>
                  </a:lnTo>
                  <a:lnTo>
                    <a:pt x="110750" y="309316"/>
                  </a:lnTo>
                  <a:lnTo>
                    <a:pt x="118222" y="305839"/>
                  </a:lnTo>
                  <a:lnTo>
                    <a:pt x="125473" y="305839"/>
                  </a:lnTo>
                  <a:lnTo>
                    <a:pt x="134646" y="307615"/>
                  </a:lnTo>
                  <a:lnTo>
                    <a:pt x="141896" y="307615"/>
                  </a:lnTo>
                  <a:lnTo>
                    <a:pt x="149147" y="302140"/>
                  </a:lnTo>
                  <a:lnTo>
                    <a:pt x="154399" y="294890"/>
                  </a:lnTo>
                  <a:lnTo>
                    <a:pt x="161871" y="287640"/>
                  </a:lnTo>
                  <a:lnTo>
                    <a:pt x="167346" y="280168"/>
                  </a:lnTo>
                  <a:lnTo>
                    <a:pt x="171045" y="272918"/>
                  </a:lnTo>
                  <a:lnTo>
                    <a:pt x="172599" y="263966"/>
                  </a:lnTo>
                  <a:lnTo>
                    <a:pt x="163869" y="260489"/>
                  </a:lnTo>
                  <a:lnTo>
                    <a:pt x="163869" y="253238"/>
                  </a:lnTo>
                  <a:lnTo>
                    <a:pt x="163869" y="245766"/>
                  </a:lnTo>
                  <a:lnTo>
                    <a:pt x="163869" y="238516"/>
                  </a:lnTo>
                  <a:lnTo>
                    <a:pt x="165422" y="231266"/>
                  </a:lnTo>
                  <a:lnTo>
                    <a:pt x="165422" y="224016"/>
                  </a:lnTo>
                  <a:lnTo>
                    <a:pt x="165422" y="216766"/>
                  </a:lnTo>
                  <a:lnTo>
                    <a:pt x="163869" y="209293"/>
                  </a:lnTo>
                  <a:lnTo>
                    <a:pt x="158172" y="202043"/>
                  </a:lnTo>
                  <a:lnTo>
                    <a:pt x="150922" y="200046"/>
                  </a:lnTo>
                  <a:lnTo>
                    <a:pt x="143672" y="200046"/>
                  </a:lnTo>
                  <a:lnTo>
                    <a:pt x="136200" y="198492"/>
                  </a:lnTo>
                  <a:lnTo>
                    <a:pt x="128950" y="196495"/>
                  </a:lnTo>
                  <a:lnTo>
                    <a:pt x="121699" y="192796"/>
                  </a:lnTo>
                  <a:lnTo>
                    <a:pt x="114449" y="187543"/>
                  </a:lnTo>
                  <a:lnTo>
                    <a:pt x="107199" y="183844"/>
                  </a:lnTo>
                  <a:lnTo>
                    <a:pt x="98247" y="180367"/>
                  </a:lnTo>
                  <a:lnTo>
                    <a:pt x="92551" y="173117"/>
                  </a:lnTo>
                  <a:lnTo>
                    <a:pt x="85301" y="169417"/>
                  </a:lnTo>
                  <a:lnTo>
                    <a:pt x="78272" y="163943"/>
                  </a:lnTo>
                  <a:lnTo>
                    <a:pt x="72798" y="156471"/>
                  </a:lnTo>
                  <a:lnTo>
                    <a:pt x="72798" y="149221"/>
                  </a:lnTo>
                  <a:lnTo>
                    <a:pt x="71022" y="141970"/>
                  </a:lnTo>
                  <a:lnTo>
                    <a:pt x="71022" y="134720"/>
                  </a:lnTo>
                  <a:lnTo>
                    <a:pt x="63772" y="129468"/>
                  </a:lnTo>
                  <a:lnTo>
                    <a:pt x="56300" y="125768"/>
                  </a:lnTo>
                  <a:lnTo>
                    <a:pt x="49050" y="122069"/>
                  </a:lnTo>
                  <a:lnTo>
                    <a:pt x="47052" y="114819"/>
                  </a:lnTo>
                  <a:lnTo>
                    <a:pt x="47052" y="107569"/>
                  </a:lnTo>
                  <a:lnTo>
                    <a:pt x="39802" y="100319"/>
                  </a:lnTo>
                  <a:lnTo>
                    <a:pt x="38026" y="93069"/>
                  </a:lnTo>
                  <a:lnTo>
                    <a:pt x="45499" y="87372"/>
                  </a:lnTo>
                  <a:lnTo>
                    <a:pt x="45499" y="80122"/>
                  </a:lnTo>
                  <a:lnTo>
                    <a:pt x="45499" y="72872"/>
                  </a:lnTo>
                  <a:lnTo>
                    <a:pt x="41800" y="65621"/>
                  </a:lnTo>
                  <a:lnTo>
                    <a:pt x="38100" y="58149"/>
                  </a:lnTo>
                  <a:lnTo>
                    <a:pt x="38100" y="50899"/>
                  </a:lnTo>
                  <a:lnTo>
                    <a:pt x="36325" y="43649"/>
                  </a:lnTo>
                  <a:lnTo>
                    <a:pt x="30850" y="36399"/>
                  </a:lnTo>
                  <a:lnTo>
                    <a:pt x="23600" y="32700"/>
                  </a:lnTo>
                  <a:lnTo>
                    <a:pt x="21603" y="25450"/>
                  </a:lnTo>
                  <a:lnTo>
                    <a:pt x="23600" y="18199"/>
                  </a:lnTo>
                  <a:lnTo>
                    <a:pt x="25376" y="10949"/>
                  </a:lnTo>
                  <a:lnTo>
                    <a:pt x="32626" y="5475"/>
                  </a:lnTo>
                  <a:lnTo>
                    <a:pt x="39876" y="0"/>
                  </a:lnTo>
                  <a:lnTo>
                    <a:pt x="45868" y="4069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C42D942-0461-4BED-A91C-51562FB0FF61}"/>
                </a:ext>
              </a:extLst>
            </p:cNvPr>
            <p:cNvSpPr/>
            <p:nvPr/>
          </p:nvSpPr>
          <p:spPr>
            <a:xfrm>
              <a:off x="2036669" y="4127208"/>
              <a:ext cx="38100" cy="54450"/>
            </a:xfrm>
            <a:custGeom>
              <a:avLst/>
              <a:gdLst>
                <a:gd name="connsiteX0" fmla="*/ 0 w 38100"/>
                <a:gd name="connsiteY0" fmla="*/ 0 h 54450"/>
                <a:gd name="connsiteX1" fmla="*/ 3699 w 38100"/>
                <a:gd name="connsiteY1" fmla="*/ 7250 h 54450"/>
                <a:gd name="connsiteX2" fmla="*/ 10949 w 38100"/>
                <a:gd name="connsiteY2" fmla="*/ 12503 h 54450"/>
                <a:gd name="connsiteX3" fmla="*/ 16202 w 38100"/>
                <a:gd name="connsiteY3" fmla="*/ 19753 h 54450"/>
                <a:gd name="connsiteX4" fmla="*/ 21899 w 38100"/>
                <a:gd name="connsiteY4" fmla="*/ 27003 h 54450"/>
                <a:gd name="connsiteX5" fmla="*/ 29149 w 38100"/>
                <a:gd name="connsiteY5" fmla="*/ 30702 h 54450"/>
                <a:gd name="connsiteX6" fmla="*/ 32626 w 38100"/>
                <a:gd name="connsiteY6" fmla="*/ 37953 h 54450"/>
                <a:gd name="connsiteX7" fmla="*/ 38100 w 38100"/>
                <a:gd name="connsiteY7" fmla="*/ 45203 h 54450"/>
                <a:gd name="connsiteX8" fmla="*/ 36325 w 38100"/>
                <a:gd name="connsiteY8" fmla="*/ 52675 h 54450"/>
                <a:gd name="connsiteX9" fmla="*/ 29075 w 38100"/>
                <a:gd name="connsiteY9" fmla="*/ 54450 h 54450"/>
                <a:gd name="connsiteX10" fmla="*/ 21825 w 38100"/>
                <a:gd name="connsiteY10" fmla="*/ 52675 h 54450"/>
                <a:gd name="connsiteX11" fmla="*/ 18126 w 38100"/>
                <a:gd name="connsiteY11" fmla="*/ 45203 h 54450"/>
                <a:gd name="connsiteX12" fmla="*/ 14426 w 38100"/>
                <a:gd name="connsiteY12" fmla="*/ 37953 h 54450"/>
                <a:gd name="connsiteX13" fmla="*/ 10949 w 38100"/>
                <a:gd name="connsiteY13" fmla="*/ 30702 h 54450"/>
                <a:gd name="connsiteX14" fmla="*/ 8952 w 38100"/>
                <a:gd name="connsiteY14" fmla="*/ 23452 h 54450"/>
                <a:gd name="connsiteX15" fmla="*/ 7176 w 38100"/>
                <a:gd name="connsiteY15" fmla="*/ 16202 h 54450"/>
                <a:gd name="connsiteX16" fmla="*/ 3699 w 38100"/>
                <a:gd name="connsiteY16" fmla="*/ 8730 h 54450"/>
                <a:gd name="connsiteX17" fmla="*/ 0 w 38100"/>
                <a:gd name="connsiteY17" fmla="*/ 0 h 5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" h="54450">
                  <a:moveTo>
                    <a:pt x="0" y="0"/>
                  </a:moveTo>
                  <a:lnTo>
                    <a:pt x="3699" y="7250"/>
                  </a:lnTo>
                  <a:lnTo>
                    <a:pt x="10949" y="12503"/>
                  </a:lnTo>
                  <a:lnTo>
                    <a:pt x="16202" y="19753"/>
                  </a:lnTo>
                  <a:lnTo>
                    <a:pt x="21899" y="27003"/>
                  </a:lnTo>
                  <a:lnTo>
                    <a:pt x="29149" y="30702"/>
                  </a:lnTo>
                  <a:lnTo>
                    <a:pt x="32626" y="37953"/>
                  </a:lnTo>
                  <a:lnTo>
                    <a:pt x="38100" y="45203"/>
                  </a:lnTo>
                  <a:lnTo>
                    <a:pt x="36325" y="52675"/>
                  </a:lnTo>
                  <a:lnTo>
                    <a:pt x="29075" y="54450"/>
                  </a:lnTo>
                  <a:lnTo>
                    <a:pt x="21825" y="52675"/>
                  </a:lnTo>
                  <a:lnTo>
                    <a:pt x="18126" y="45203"/>
                  </a:lnTo>
                  <a:lnTo>
                    <a:pt x="14426" y="37953"/>
                  </a:lnTo>
                  <a:lnTo>
                    <a:pt x="10949" y="30702"/>
                  </a:lnTo>
                  <a:lnTo>
                    <a:pt x="8952" y="23452"/>
                  </a:lnTo>
                  <a:lnTo>
                    <a:pt x="7176" y="16202"/>
                  </a:lnTo>
                  <a:lnTo>
                    <a:pt x="3699" y="8730"/>
                  </a:lnTo>
                  <a:lnTo>
                    <a:pt x="0" y="0"/>
                  </a:lnTo>
                </a:path>
              </a:pathLst>
            </a:custGeom>
            <a:solidFill>
              <a:srgbClr val="76182E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38715E9F-2194-4FF0-BAC2-401232B0A3BB}"/>
                </a:ext>
              </a:extLst>
            </p:cNvPr>
            <p:cNvSpPr/>
            <p:nvPr/>
          </p:nvSpPr>
          <p:spPr>
            <a:xfrm>
              <a:off x="1955289" y="4088515"/>
              <a:ext cx="562702" cy="587190"/>
            </a:xfrm>
            <a:custGeom>
              <a:avLst/>
              <a:gdLst>
                <a:gd name="connsiteX0" fmla="*/ 537253 w 562702"/>
                <a:gd name="connsiteY0" fmla="*/ 585267 h 587190"/>
                <a:gd name="connsiteX1" fmla="*/ 544503 w 562702"/>
                <a:gd name="connsiteY1" fmla="*/ 578017 h 587190"/>
                <a:gd name="connsiteX2" fmla="*/ 555452 w 562702"/>
                <a:gd name="connsiteY2" fmla="*/ 574318 h 587190"/>
                <a:gd name="connsiteX3" fmla="*/ 561149 w 562702"/>
                <a:gd name="connsiteY3" fmla="*/ 567068 h 587190"/>
                <a:gd name="connsiteX4" fmla="*/ 562703 w 562702"/>
                <a:gd name="connsiteY4" fmla="*/ 559817 h 587190"/>
                <a:gd name="connsiteX5" fmla="*/ 561149 w 562702"/>
                <a:gd name="connsiteY5" fmla="*/ 552345 h 587190"/>
                <a:gd name="connsiteX6" fmla="*/ 555452 w 562702"/>
                <a:gd name="connsiteY6" fmla="*/ 545095 h 587190"/>
                <a:gd name="connsiteX7" fmla="*/ 550200 w 562702"/>
                <a:gd name="connsiteY7" fmla="*/ 537845 h 587190"/>
                <a:gd name="connsiteX8" fmla="*/ 544503 w 562702"/>
                <a:gd name="connsiteY8" fmla="*/ 530595 h 587190"/>
                <a:gd name="connsiteX9" fmla="*/ 537253 w 562702"/>
                <a:gd name="connsiteY9" fmla="*/ 523345 h 587190"/>
                <a:gd name="connsiteX10" fmla="*/ 530003 w 562702"/>
                <a:gd name="connsiteY10" fmla="*/ 517870 h 587190"/>
                <a:gd name="connsiteX11" fmla="*/ 524750 w 562702"/>
                <a:gd name="connsiteY11" fmla="*/ 510620 h 587190"/>
                <a:gd name="connsiteX12" fmla="*/ 517500 w 562702"/>
                <a:gd name="connsiteY12" fmla="*/ 503370 h 587190"/>
                <a:gd name="connsiteX13" fmla="*/ 511803 w 562702"/>
                <a:gd name="connsiteY13" fmla="*/ 496119 h 587190"/>
                <a:gd name="connsiteX14" fmla="*/ 504553 w 562702"/>
                <a:gd name="connsiteY14" fmla="*/ 488869 h 587190"/>
                <a:gd name="connsiteX15" fmla="*/ 500854 w 562702"/>
                <a:gd name="connsiteY15" fmla="*/ 481397 h 587190"/>
                <a:gd name="connsiteX16" fmla="*/ 500854 w 562702"/>
                <a:gd name="connsiteY16" fmla="*/ 474147 h 587190"/>
                <a:gd name="connsiteX17" fmla="*/ 491902 w 562702"/>
                <a:gd name="connsiteY17" fmla="*/ 466897 h 587190"/>
                <a:gd name="connsiteX18" fmla="*/ 484652 w 562702"/>
                <a:gd name="connsiteY18" fmla="*/ 466897 h 587190"/>
                <a:gd name="connsiteX19" fmla="*/ 477402 w 562702"/>
                <a:gd name="connsiteY19" fmla="*/ 470596 h 587190"/>
                <a:gd name="connsiteX20" fmla="*/ 470152 w 562702"/>
                <a:gd name="connsiteY20" fmla="*/ 472150 h 587190"/>
                <a:gd name="connsiteX21" fmla="*/ 462902 w 562702"/>
                <a:gd name="connsiteY21" fmla="*/ 472150 h 587190"/>
                <a:gd name="connsiteX22" fmla="*/ 455429 w 562702"/>
                <a:gd name="connsiteY22" fmla="*/ 470596 h 587190"/>
                <a:gd name="connsiteX23" fmla="*/ 448179 w 562702"/>
                <a:gd name="connsiteY23" fmla="*/ 466897 h 587190"/>
                <a:gd name="connsiteX24" fmla="*/ 446182 w 562702"/>
                <a:gd name="connsiteY24" fmla="*/ 459647 h 587190"/>
                <a:gd name="connsiteX25" fmla="*/ 442705 w 562702"/>
                <a:gd name="connsiteY25" fmla="*/ 452397 h 587190"/>
                <a:gd name="connsiteX26" fmla="*/ 439006 w 562702"/>
                <a:gd name="connsiteY26" fmla="*/ 445146 h 587190"/>
                <a:gd name="connsiteX27" fmla="*/ 433753 w 562702"/>
                <a:gd name="connsiteY27" fmla="*/ 437674 h 587190"/>
                <a:gd name="connsiteX28" fmla="*/ 431756 w 562702"/>
                <a:gd name="connsiteY28" fmla="*/ 430424 h 587190"/>
                <a:gd name="connsiteX29" fmla="*/ 424505 w 562702"/>
                <a:gd name="connsiteY29" fmla="*/ 424949 h 587190"/>
                <a:gd name="connsiteX30" fmla="*/ 417255 w 562702"/>
                <a:gd name="connsiteY30" fmla="*/ 421250 h 587190"/>
                <a:gd name="connsiteX31" fmla="*/ 409783 w 562702"/>
                <a:gd name="connsiteY31" fmla="*/ 414000 h 587190"/>
                <a:gd name="connsiteX32" fmla="*/ 402533 w 562702"/>
                <a:gd name="connsiteY32" fmla="*/ 414000 h 587190"/>
                <a:gd name="connsiteX33" fmla="*/ 393581 w 562702"/>
                <a:gd name="connsiteY33" fmla="*/ 410301 h 587190"/>
                <a:gd name="connsiteX34" fmla="*/ 384407 w 562702"/>
                <a:gd name="connsiteY34" fmla="*/ 406824 h 587190"/>
                <a:gd name="connsiteX35" fmla="*/ 377157 w 562702"/>
                <a:gd name="connsiteY35" fmla="*/ 406824 h 587190"/>
                <a:gd name="connsiteX36" fmla="*/ 369907 w 562702"/>
                <a:gd name="connsiteY36" fmla="*/ 406824 h 587190"/>
                <a:gd name="connsiteX37" fmla="*/ 362657 w 562702"/>
                <a:gd name="connsiteY37" fmla="*/ 405048 h 587190"/>
                <a:gd name="connsiteX38" fmla="*/ 355185 w 562702"/>
                <a:gd name="connsiteY38" fmla="*/ 403051 h 587190"/>
                <a:gd name="connsiteX39" fmla="*/ 346233 w 562702"/>
                <a:gd name="connsiteY39" fmla="*/ 401497 h 587190"/>
                <a:gd name="connsiteX40" fmla="*/ 338983 w 562702"/>
                <a:gd name="connsiteY40" fmla="*/ 401497 h 587190"/>
                <a:gd name="connsiteX41" fmla="*/ 331733 w 562702"/>
                <a:gd name="connsiteY41" fmla="*/ 399500 h 587190"/>
                <a:gd name="connsiteX42" fmla="*/ 324483 w 562702"/>
                <a:gd name="connsiteY42" fmla="*/ 402977 h 587190"/>
                <a:gd name="connsiteX43" fmla="*/ 331733 w 562702"/>
                <a:gd name="connsiteY43" fmla="*/ 406676 h 587190"/>
                <a:gd name="connsiteX44" fmla="*/ 338983 w 562702"/>
                <a:gd name="connsiteY44" fmla="*/ 410153 h 587190"/>
                <a:gd name="connsiteX45" fmla="*/ 333508 w 562702"/>
                <a:gd name="connsiteY45" fmla="*/ 417625 h 587190"/>
                <a:gd name="connsiteX46" fmla="*/ 326258 w 562702"/>
                <a:gd name="connsiteY46" fmla="*/ 415850 h 587190"/>
                <a:gd name="connsiteX47" fmla="*/ 317306 w 562702"/>
                <a:gd name="connsiteY47" fmla="*/ 417625 h 587190"/>
                <a:gd name="connsiteX48" fmla="*/ 310056 w 562702"/>
                <a:gd name="connsiteY48" fmla="*/ 413926 h 587190"/>
                <a:gd name="connsiteX49" fmla="*/ 308059 w 562702"/>
                <a:gd name="connsiteY49" fmla="*/ 406676 h 587190"/>
                <a:gd name="connsiteX50" fmla="*/ 304360 w 562702"/>
                <a:gd name="connsiteY50" fmla="*/ 399426 h 587190"/>
                <a:gd name="connsiteX51" fmla="*/ 300661 w 562702"/>
                <a:gd name="connsiteY51" fmla="*/ 391954 h 587190"/>
                <a:gd name="connsiteX52" fmla="*/ 293410 w 562702"/>
                <a:gd name="connsiteY52" fmla="*/ 388477 h 587190"/>
                <a:gd name="connsiteX53" fmla="*/ 288158 w 562702"/>
                <a:gd name="connsiteY53" fmla="*/ 381226 h 587190"/>
                <a:gd name="connsiteX54" fmla="*/ 280907 w 562702"/>
                <a:gd name="connsiteY54" fmla="*/ 375752 h 587190"/>
                <a:gd name="connsiteX55" fmla="*/ 275211 w 562702"/>
                <a:gd name="connsiteY55" fmla="*/ 366578 h 587190"/>
                <a:gd name="connsiteX56" fmla="*/ 267961 w 562702"/>
                <a:gd name="connsiteY56" fmla="*/ 363101 h 587190"/>
                <a:gd name="connsiteX57" fmla="*/ 262708 w 562702"/>
                <a:gd name="connsiteY57" fmla="*/ 355851 h 587190"/>
                <a:gd name="connsiteX58" fmla="*/ 255458 w 562702"/>
                <a:gd name="connsiteY58" fmla="*/ 352152 h 587190"/>
                <a:gd name="connsiteX59" fmla="*/ 249761 w 562702"/>
                <a:gd name="connsiteY59" fmla="*/ 344902 h 587190"/>
                <a:gd name="connsiteX60" fmla="*/ 246284 w 562702"/>
                <a:gd name="connsiteY60" fmla="*/ 337651 h 587190"/>
                <a:gd name="connsiteX61" fmla="*/ 244509 w 562702"/>
                <a:gd name="connsiteY61" fmla="*/ 330179 h 587190"/>
                <a:gd name="connsiteX62" fmla="*/ 240810 w 562702"/>
                <a:gd name="connsiteY62" fmla="*/ 322929 h 587190"/>
                <a:gd name="connsiteX63" fmla="*/ 235335 w 562702"/>
                <a:gd name="connsiteY63" fmla="*/ 315679 h 587190"/>
                <a:gd name="connsiteX64" fmla="*/ 233559 w 562702"/>
                <a:gd name="connsiteY64" fmla="*/ 308429 h 587190"/>
                <a:gd name="connsiteX65" fmla="*/ 233559 w 562702"/>
                <a:gd name="connsiteY65" fmla="*/ 297479 h 587190"/>
                <a:gd name="connsiteX66" fmla="*/ 229860 w 562702"/>
                <a:gd name="connsiteY66" fmla="*/ 290229 h 587190"/>
                <a:gd name="connsiteX67" fmla="*/ 226383 w 562702"/>
                <a:gd name="connsiteY67" fmla="*/ 282979 h 587190"/>
                <a:gd name="connsiteX68" fmla="*/ 222684 w 562702"/>
                <a:gd name="connsiteY68" fmla="*/ 275729 h 587190"/>
                <a:gd name="connsiteX69" fmla="*/ 219207 w 562702"/>
                <a:gd name="connsiteY69" fmla="*/ 268257 h 587190"/>
                <a:gd name="connsiteX70" fmla="*/ 213510 w 562702"/>
                <a:gd name="connsiteY70" fmla="*/ 261006 h 587190"/>
                <a:gd name="connsiteX71" fmla="*/ 210033 w 562702"/>
                <a:gd name="connsiteY71" fmla="*/ 253756 h 587190"/>
                <a:gd name="connsiteX72" fmla="*/ 206334 w 562702"/>
                <a:gd name="connsiteY72" fmla="*/ 246506 h 587190"/>
                <a:gd name="connsiteX73" fmla="*/ 202635 w 562702"/>
                <a:gd name="connsiteY73" fmla="*/ 239256 h 587190"/>
                <a:gd name="connsiteX74" fmla="*/ 197382 w 562702"/>
                <a:gd name="connsiteY74" fmla="*/ 232006 h 587190"/>
                <a:gd name="connsiteX75" fmla="*/ 191908 w 562702"/>
                <a:gd name="connsiteY75" fmla="*/ 224534 h 587190"/>
                <a:gd name="connsiteX76" fmla="*/ 184436 w 562702"/>
                <a:gd name="connsiteY76" fmla="*/ 219281 h 587190"/>
                <a:gd name="connsiteX77" fmla="*/ 177186 w 562702"/>
                <a:gd name="connsiteY77" fmla="*/ 212031 h 587190"/>
                <a:gd name="connsiteX78" fmla="*/ 169935 w 562702"/>
                <a:gd name="connsiteY78" fmla="*/ 206334 h 587190"/>
                <a:gd name="connsiteX79" fmla="*/ 162685 w 562702"/>
                <a:gd name="connsiteY79" fmla="*/ 201082 h 587190"/>
                <a:gd name="connsiteX80" fmla="*/ 158986 w 562702"/>
                <a:gd name="connsiteY80" fmla="*/ 193831 h 587190"/>
                <a:gd name="connsiteX81" fmla="*/ 153733 w 562702"/>
                <a:gd name="connsiteY81" fmla="*/ 186581 h 587190"/>
                <a:gd name="connsiteX82" fmla="*/ 150034 w 562702"/>
                <a:gd name="connsiteY82" fmla="*/ 179331 h 587190"/>
                <a:gd name="connsiteX83" fmla="*/ 142784 w 562702"/>
                <a:gd name="connsiteY83" fmla="*/ 171859 h 587190"/>
                <a:gd name="connsiteX84" fmla="*/ 137310 w 562702"/>
                <a:gd name="connsiteY84" fmla="*/ 164609 h 587190"/>
                <a:gd name="connsiteX85" fmla="*/ 129837 w 562702"/>
                <a:gd name="connsiteY85" fmla="*/ 157359 h 587190"/>
                <a:gd name="connsiteX86" fmla="*/ 124585 w 562702"/>
                <a:gd name="connsiteY86" fmla="*/ 150108 h 587190"/>
                <a:gd name="connsiteX87" fmla="*/ 117113 w 562702"/>
                <a:gd name="connsiteY87" fmla="*/ 143080 h 587190"/>
                <a:gd name="connsiteX88" fmla="*/ 124585 w 562702"/>
                <a:gd name="connsiteY88" fmla="*/ 142858 h 587190"/>
                <a:gd name="connsiteX89" fmla="*/ 120886 w 562702"/>
                <a:gd name="connsiteY89" fmla="*/ 135386 h 587190"/>
                <a:gd name="connsiteX90" fmla="*/ 117409 w 562702"/>
                <a:gd name="connsiteY90" fmla="*/ 128136 h 587190"/>
                <a:gd name="connsiteX91" fmla="*/ 115411 w 562702"/>
                <a:gd name="connsiteY91" fmla="*/ 120886 h 587190"/>
                <a:gd name="connsiteX92" fmla="*/ 115411 w 562702"/>
                <a:gd name="connsiteY92" fmla="*/ 113635 h 587190"/>
                <a:gd name="connsiteX93" fmla="*/ 115411 w 562702"/>
                <a:gd name="connsiteY93" fmla="*/ 107643 h 587190"/>
                <a:gd name="connsiteX94" fmla="*/ 117409 w 562702"/>
                <a:gd name="connsiteY94" fmla="*/ 100393 h 587190"/>
                <a:gd name="connsiteX95" fmla="*/ 124659 w 562702"/>
                <a:gd name="connsiteY95" fmla="*/ 92921 h 587190"/>
                <a:gd name="connsiteX96" fmla="*/ 129911 w 562702"/>
                <a:gd name="connsiteY96" fmla="*/ 85671 h 587190"/>
                <a:gd name="connsiteX97" fmla="*/ 128358 w 562702"/>
                <a:gd name="connsiteY97" fmla="*/ 78420 h 587190"/>
                <a:gd name="connsiteX98" fmla="*/ 126360 w 562702"/>
                <a:gd name="connsiteY98" fmla="*/ 71170 h 587190"/>
                <a:gd name="connsiteX99" fmla="*/ 119110 w 562702"/>
                <a:gd name="connsiteY99" fmla="*/ 65474 h 587190"/>
                <a:gd name="connsiteX100" fmla="*/ 111638 w 562702"/>
                <a:gd name="connsiteY100" fmla="*/ 60221 h 587190"/>
                <a:gd name="connsiteX101" fmla="*/ 104388 w 562702"/>
                <a:gd name="connsiteY101" fmla="*/ 52971 h 587190"/>
                <a:gd name="connsiteX102" fmla="*/ 99135 w 562702"/>
                <a:gd name="connsiteY102" fmla="*/ 45721 h 587190"/>
                <a:gd name="connsiteX103" fmla="*/ 93439 w 562702"/>
                <a:gd name="connsiteY103" fmla="*/ 38470 h 587190"/>
                <a:gd name="connsiteX104" fmla="*/ 88186 w 562702"/>
                <a:gd name="connsiteY104" fmla="*/ 30998 h 587190"/>
                <a:gd name="connsiteX105" fmla="*/ 86188 w 562702"/>
                <a:gd name="connsiteY105" fmla="*/ 23748 h 587190"/>
                <a:gd name="connsiteX106" fmla="*/ 82711 w 562702"/>
                <a:gd name="connsiteY106" fmla="*/ 16498 h 587190"/>
                <a:gd name="connsiteX107" fmla="*/ 80936 w 562702"/>
                <a:gd name="connsiteY107" fmla="*/ 9248 h 587190"/>
                <a:gd name="connsiteX108" fmla="*/ 77237 w 562702"/>
                <a:gd name="connsiteY108" fmla="*/ 1998 h 587190"/>
                <a:gd name="connsiteX109" fmla="*/ 71762 w 562702"/>
                <a:gd name="connsiteY109" fmla="*/ 0 h 587190"/>
                <a:gd name="connsiteX110" fmla="*/ 64512 w 562702"/>
                <a:gd name="connsiteY110" fmla="*/ 5475 h 587190"/>
                <a:gd name="connsiteX111" fmla="*/ 57262 w 562702"/>
                <a:gd name="connsiteY111" fmla="*/ 5475 h 587190"/>
                <a:gd name="connsiteX112" fmla="*/ 51787 w 562702"/>
                <a:gd name="connsiteY112" fmla="*/ 12725 h 587190"/>
                <a:gd name="connsiteX113" fmla="*/ 46312 w 562702"/>
                <a:gd name="connsiteY113" fmla="*/ 20197 h 587190"/>
                <a:gd name="connsiteX114" fmla="*/ 39062 w 562702"/>
                <a:gd name="connsiteY114" fmla="*/ 23674 h 587190"/>
                <a:gd name="connsiteX115" fmla="*/ 31590 w 562702"/>
                <a:gd name="connsiteY115" fmla="*/ 21677 h 587190"/>
                <a:gd name="connsiteX116" fmla="*/ 26337 w 562702"/>
                <a:gd name="connsiteY116" fmla="*/ 14426 h 587190"/>
                <a:gd name="connsiteX117" fmla="*/ 19087 w 562702"/>
                <a:gd name="connsiteY117" fmla="*/ 10949 h 587190"/>
                <a:gd name="connsiteX118" fmla="*/ 14722 w 562702"/>
                <a:gd name="connsiteY118" fmla="*/ 6806 h 587190"/>
                <a:gd name="connsiteX119" fmla="*/ 11023 w 562702"/>
                <a:gd name="connsiteY119" fmla="*/ 14057 h 587190"/>
                <a:gd name="connsiteX120" fmla="*/ 5771 w 562702"/>
                <a:gd name="connsiteY120" fmla="*/ 21307 h 587190"/>
                <a:gd name="connsiteX121" fmla="*/ 3773 w 562702"/>
                <a:gd name="connsiteY121" fmla="*/ 28557 h 587190"/>
                <a:gd name="connsiteX122" fmla="*/ 1998 w 562702"/>
                <a:gd name="connsiteY122" fmla="*/ 36029 h 587190"/>
                <a:gd name="connsiteX123" fmla="*/ 1998 w 562702"/>
                <a:gd name="connsiteY123" fmla="*/ 43279 h 587190"/>
                <a:gd name="connsiteX124" fmla="*/ 1998 w 562702"/>
                <a:gd name="connsiteY124" fmla="*/ 50529 h 587190"/>
                <a:gd name="connsiteX125" fmla="*/ 0 w 562702"/>
                <a:gd name="connsiteY125" fmla="*/ 58001 h 587190"/>
                <a:gd name="connsiteX126" fmla="*/ 8064 w 562702"/>
                <a:gd name="connsiteY126" fmla="*/ 58223 h 587190"/>
                <a:gd name="connsiteX127" fmla="*/ 9840 w 562702"/>
                <a:gd name="connsiteY127" fmla="*/ 65474 h 587190"/>
                <a:gd name="connsiteX128" fmla="*/ 9840 w 562702"/>
                <a:gd name="connsiteY128" fmla="*/ 72946 h 587190"/>
                <a:gd name="connsiteX129" fmla="*/ 9840 w 562702"/>
                <a:gd name="connsiteY129" fmla="*/ 80196 h 587190"/>
                <a:gd name="connsiteX130" fmla="*/ 11837 w 562702"/>
                <a:gd name="connsiteY130" fmla="*/ 87446 h 587190"/>
                <a:gd name="connsiteX131" fmla="*/ 11837 w 562702"/>
                <a:gd name="connsiteY131" fmla="*/ 94696 h 587190"/>
                <a:gd name="connsiteX132" fmla="*/ 13391 w 562702"/>
                <a:gd name="connsiteY132" fmla="*/ 101946 h 587190"/>
                <a:gd name="connsiteX133" fmla="*/ 13391 w 562702"/>
                <a:gd name="connsiteY133" fmla="*/ 109419 h 587190"/>
                <a:gd name="connsiteX134" fmla="*/ 15388 w 562702"/>
                <a:gd name="connsiteY134" fmla="*/ 116669 h 587190"/>
                <a:gd name="connsiteX135" fmla="*/ 22638 w 562702"/>
                <a:gd name="connsiteY135" fmla="*/ 120146 h 587190"/>
                <a:gd name="connsiteX136" fmla="*/ 30110 w 562702"/>
                <a:gd name="connsiteY136" fmla="*/ 125842 h 587190"/>
                <a:gd name="connsiteX137" fmla="*/ 35363 w 562702"/>
                <a:gd name="connsiteY137" fmla="*/ 133093 h 587190"/>
                <a:gd name="connsiteX138" fmla="*/ 37361 w 562702"/>
                <a:gd name="connsiteY138" fmla="*/ 140343 h 587190"/>
                <a:gd name="connsiteX139" fmla="*/ 39136 w 562702"/>
                <a:gd name="connsiteY139" fmla="*/ 147593 h 587190"/>
                <a:gd name="connsiteX140" fmla="*/ 42613 w 562702"/>
                <a:gd name="connsiteY140" fmla="*/ 154843 h 587190"/>
                <a:gd name="connsiteX141" fmla="*/ 40838 w 562702"/>
                <a:gd name="connsiteY141" fmla="*/ 162315 h 587190"/>
                <a:gd name="connsiteX142" fmla="*/ 35363 w 562702"/>
                <a:gd name="connsiteY142" fmla="*/ 169565 h 587190"/>
                <a:gd name="connsiteX143" fmla="*/ 28113 w 562702"/>
                <a:gd name="connsiteY143" fmla="*/ 176816 h 587190"/>
                <a:gd name="connsiteX144" fmla="*/ 20863 w 562702"/>
                <a:gd name="connsiteY144" fmla="*/ 180515 h 587190"/>
                <a:gd name="connsiteX145" fmla="*/ 13391 w 562702"/>
                <a:gd name="connsiteY145" fmla="*/ 183992 h 587190"/>
                <a:gd name="connsiteX146" fmla="*/ 8138 w 562702"/>
                <a:gd name="connsiteY146" fmla="*/ 192944 h 587190"/>
                <a:gd name="connsiteX147" fmla="*/ 4439 w 562702"/>
                <a:gd name="connsiteY147" fmla="*/ 200194 h 587190"/>
                <a:gd name="connsiteX148" fmla="*/ 9914 w 562702"/>
                <a:gd name="connsiteY148" fmla="*/ 207444 h 587190"/>
                <a:gd name="connsiteX149" fmla="*/ 17164 w 562702"/>
                <a:gd name="connsiteY149" fmla="*/ 207444 h 587190"/>
                <a:gd name="connsiteX150" fmla="*/ 24414 w 562702"/>
                <a:gd name="connsiteY150" fmla="*/ 207444 h 587190"/>
                <a:gd name="connsiteX151" fmla="*/ 31664 w 562702"/>
                <a:gd name="connsiteY151" fmla="*/ 207444 h 587190"/>
                <a:gd name="connsiteX152" fmla="*/ 39136 w 562702"/>
                <a:gd name="connsiteY152" fmla="*/ 205890 h 587190"/>
                <a:gd name="connsiteX153" fmla="*/ 46386 w 562702"/>
                <a:gd name="connsiteY153" fmla="*/ 202191 h 587190"/>
                <a:gd name="connsiteX154" fmla="*/ 49864 w 562702"/>
                <a:gd name="connsiteY154" fmla="*/ 194941 h 587190"/>
                <a:gd name="connsiteX155" fmla="*/ 55560 w 562702"/>
                <a:gd name="connsiteY155" fmla="*/ 187691 h 587190"/>
                <a:gd name="connsiteX156" fmla="*/ 55560 w 562702"/>
                <a:gd name="connsiteY156" fmla="*/ 180441 h 587190"/>
                <a:gd name="connsiteX157" fmla="*/ 60813 w 562702"/>
                <a:gd name="connsiteY157" fmla="*/ 172969 h 587190"/>
                <a:gd name="connsiteX158" fmla="*/ 66509 w 562702"/>
                <a:gd name="connsiteY158" fmla="*/ 176668 h 587190"/>
                <a:gd name="connsiteX159" fmla="*/ 69986 w 562702"/>
                <a:gd name="connsiteY159" fmla="*/ 169418 h 587190"/>
                <a:gd name="connsiteX160" fmla="*/ 77237 w 562702"/>
                <a:gd name="connsiteY160" fmla="*/ 162167 h 587190"/>
                <a:gd name="connsiteX161" fmla="*/ 84709 w 562702"/>
                <a:gd name="connsiteY161" fmla="*/ 167420 h 587190"/>
                <a:gd name="connsiteX162" fmla="*/ 84709 w 562702"/>
                <a:gd name="connsiteY162" fmla="*/ 174670 h 587190"/>
                <a:gd name="connsiteX163" fmla="*/ 84709 w 562702"/>
                <a:gd name="connsiteY163" fmla="*/ 181920 h 587190"/>
                <a:gd name="connsiteX164" fmla="*/ 86262 w 562702"/>
                <a:gd name="connsiteY164" fmla="*/ 189171 h 587190"/>
                <a:gd name="connsiteX165" fmla="*/ 95436 w 562702"/>
                <a:gd name="connsiteY165" fmla="*/ 194867 h 587190"/>
                <a:gd name="connsiteX166" fmla="*/ 102908 w 562702"/>
                <a:gd name="connsiteY166" fmla="*/ 194867 h 587190"/>
                <a:gd name="connsiteX167" fmla="*/ 106385 w 562702"/>
                <a:gd name="connsiteY167" fmla="*/ 202117 h 587190"/>
                <a:gd name="connsiteX168" fmla="*/ 102908 w 562702"/>
                <a:gd name="connsiteY168" fmla="*/ 209367 h 587190"/>
                <a:gd name="connsiteX169" fmla="*/ 95436 w 562702"/>
                <a:gd name="connsiteY169" fmla="*/ 211143 h 587190"/>
                <a:gd name="connsiteX170" fmla="*/ 89961 w 562702"/>
                <a:gd name="connsiteY170" fmla="*/ 218393 h 587190"/>
                <a:gd name="connsiteX171" fmla="*/ 89961 w 562702"/>
                <a:gd name="connsiteY171" fmla="*/ 225643 h 587190"/>
                <a:gd name="connsiteX172" fmla="*/ 89961 w 562702"/>
                <a:gd name="connsiteY172" fmla="*/ 233116 h 587190"/>
                <a:gd name="connsiteX173" fmla="*/ 91959 w 562702"/>
                <a:gd name="connsiteY173" fmla="*/ 240366 h 587190"/>
                <a:gd name="connsiteX174" fmla="*/ 95436 w 562702"/>
                <a:gd name="connsiteY174" fmla="*/ 247616 h 587190"/>
                <a:gd name="connsiteX175" fmla="*/ 102908 w 562702"/>
                <a:gd name="connsiteY175" fmla="*/ 251315 h 587190"/>
                <a:gd name="connsiteX176" fmla="*/ 110158 w 562702"/>
                <a:gd name="connsiteY176" fmla="*/ 253091 h 587190"/>
                <a:gd name="connsiteX177" fmla="*/ 117409 w 562702"/>
                <a:gd name="connsiteY177" fmla="*/ 247616 h 587190"/>
                <a:gd name="connsiteX178" fmla="*/ 119184 w 562702"/>
                <a:gd name="connsiteY178" fmla="*/ 240366 h 587190"/>
                <a:gd name="connsiteX179" fmla="*/ 126434 w 562702"/>
                <a:gd name="connsiteY179" fmla="*/ 233116 h 587190"/>
                <a:gd name="connsiteX180" fmla="*/ 133684 w 562702"/>
                <a:gd name="connsiteY180" fmla="*/ 234891 h 587190"/>
                <a:gd name="connsiteX181" fmla="*/ 140935 w 562702"/>
                <a:gd name="connsiteY181" fmla="*/ 238590 h 587190"/>
                <a:gd name="connsiteX182" fmla="*/ 148185 w 562702"/>
                <a:gd name="connsiteY182" fmla="*/ 240366 h 587190"/>
                <a:gd name="connsiteX183" fmla="*/ 150182 w 562702"/>
                <a:gd name="connsiteY183" fmla="*/ 247616 h 587190"/>
                <a:gd name="connsiteX184" fmla="*/ 148185 w 562702"/>
                <a:gd name="connsiteY184" fmla="*/ 254866 h 587190"/>
                <a:gd name="connsiteX185" fmla="*/ 146631 w 562702"/>
                <a:gd name="connsiteY185" fmla="*/ 262116 h 587190"/>
                <a:gd name="connsiteX186" fmla="*/ 142932 w 562702"/>
                <a:gd name="connsiteY186" fmla="*/ 271290 h 587190"/>
                <a:gd name="connsiteX187" fmla="*/ 139233 w 562702"/>
                <a:gd name="connsiteY187" fmla="*/ 278540 h 587190"/>
                <a:gd name="connsiteX188" fmla="*/ 135756 w 562702"/>
                <a:gd name="connsiteY188" fmla="*/ 286012 h 587190"/>
                <a:gd name="connsiteX189" fmla="*/ 133758 w 562702"/>
                <a:gd name="connsiteY189" fmla="*/ 293262 h 587190"/>
                <a:gd name="connsiteX190" fmla="*/ 131983 w 562702"/>
                <a:gd name="connsiteY190" fmla="*/ 300513 h 587190"/>
                <a:gd name="connsiteX191" fmla="*/ 128506 w 562702"/>
                <a:gd name="connsiteY191" fmla="*/ 307763 h 587190"/>
                <a:gd name="connsiteX192" fmla="*/ 126508 w 562702"/>
                <a:gd name="connsiteY192" fmla="*/ 315013 h 587190"/>
                <a:gd name="connsiteX193" fmla="*/ 126508 w 562702"/>
                <a:gd name="connsiteY193" fmla="*/ 322485 h 587190"/>
                <a:gd name="connsiteX194" fmla="*/ 128506 w 562702"/>
                <a:gd name="connsiteY194" fmla="*/ 329735 h 587190"/>
                <a:gd name="connsiteX195" fmla="*/ 137457 w 562702"/>
                <a:gd name="connsiteY195" fmla="*/ 336985 h 587190"/>
                <a:gd name="connsiteX196" fmla="*/ 144708 w 562702"/>
                <a:gd name="connsiteY196" fmla="*/ 340685 h 587190"/>
                <a:gd name="connsiteX197" fmla="*/ 151958 w 562702"/>
                <a:gd name="connsiteY197" fmla="*/ 342238 h 587190"/>
                <a:gd name="connsiteX198" fmla="*/ 159208 w 562702"/>
                <a:gd name="connsiteY198" fmla="*/ 342238 h 587190"/>
                <a:gd name="connsiteX199" fmla="*/ 166458 w 562702"/>
                <a:gd name="connsiteY199" fmla="*/ 340685 h 587190"/>
                <a:gd name="connsiteX200" fmla="*/ 170157 w 562702"/>
                <a:gd name="connsiteY200" fmla="*/ 347935 h 587190"/>
                <a:gd name="connsiteX201" fmla="*/ 166458 w 562702"/>
                <a:gd name="connsiteY201" fmla="*/ 355185 h 587190"/>
                <a:gd name="connsiteX202" fmla="*/ 159208 w 562702"/>
                <a:gd name="connsiteY202" fmla="*/ 356960 h 587190"/>
                <a:gd name="connsiteX203" fmla="*/ 151958 w 562702"/>
                <a:gd name="connsiteY203" fmla="*/ 362435 h 587190"/>
                <a:gd name="connsiteX204" fmla="*/ 148259 w 562702"/>
                <a:gd name="connsiteY204" fmla="*/ 378637 h 587190"/>
                <a:gd name="connsiteX205" fmla="*/ 148259 w 562702"/>
                <a:gd name="connsiteY205" fmla="*/ 385887 h 587190"/>
                <a:gd name="connsiteX206" fmla="*/ 144782 w 562702"/>
                <a:gd name="connsiteY206" fmla="*/ 393137 h 587190"/>
                <a:gd name="connsiteX207" fmla="*/ 143006 w 562702"/>
                <a:gd name="connsiteY207" fmla="*/ 400610 h 587190"/>
                <a:gd name="connsiteX208" fmla="*/ 143006 w 562702"/>
                <a:gd name="connsiteY208" fmla="*/ 407860 h 587190"/>
                <a:gd name="connsiteX209" fmla="*/ 143006 w 562702"/>
                <a:gd name="connsiteY209" fmla="*/ 415110 h 587190"/>
                <a:gd name="connsiteX210" fmla="*/ 146705 w 562702"/>
                <a:gd name="connsiteY210" fmla="*/ 422360 h 587190"/>
                <a:gd name="connsiteX211" fmla="*/ 153955 w 562702"/>
                <a:gd name="connsiteY211" fmla="*/ 426059 h 587190"/>
                <a:gd name="connsiteX212" fmla="*/ 161206 w 562702"/>
                <a:gd name="connsiteY212" fmla="*/ 428057 h 587190"/>
                <a:gd name="connsiteX213" fmla="*/ 166458 w 562702"/>
                <a:gd name="connsiteY213" fmla="*/ 435307 h 587190"/>
                <a:gd name="connsiteX214" fmla="*/ 170157 w 562702"/>
                <a:gd name="connsiteY214" fmla="*/ 442557 h 587190"/>
                <a:gd name="connsiteX215" fmla="*/ 177407 w 562702"/>
                <a:gd name="connsiteY215" fmla="*/ 444332 h 587190"/>
                <a:gd name="connsiteX216" fmla="*/ 184658 w 562702"/>
                <a:gd name="connsiteY216" fmla="*/ 440633 h 587190"/>
                <a:gd name="connsiteX217" fmla="*/ 192130 w 562702"/>
                <a:gd name="connsiteY217" fmla="*/ 433383 h 587190"/>
                <a:gd name="connsiteX218" fmla="*/ 199380 w 562702"/>
                <a:gd name="connsiteY218" fmla="*/ 435381 h 587190"/>
                <a:gd name="connsiteX219" fmla="*/ 204855 w 562702"/>
                <a:gd name="connsiteY219" fmla="*/ 442631 h 587190"/>
                <a:gd name="connsiteX220" fmla="*/ 210329 w 562702"/>
                <a:gd name="connsiteY220" fmla="*/ 449881 h 587190"/>
                <a:gd name="connsiteX221" fmla="*/ 213806 w 562702"/>
                <a:gd name="connsiteY221" fmla="*/ 442631 h 587190"/>
                <a:gd name="connsiteX222" fmla="*/ 213806 w 562702"/>
                <a:gd name="connsiteY222" fmla="*/ 435381 h 587190"/>
                <a:gd name="connsiteX223" fmla="*/ 219503 w 562702"/>
                <a:gd name="connsiteY223" fmla="*/ 428131 h 587190"/>
                <a:gd name="connsiteX224" fmla="*/ 226753 w 562702"/>
                <a:gd name="connsiteY224" fmla="*/ 435381 h 587190"/>
                <a:gd name="connsiteX225" fmla="*/ 232006 w 562702"/>
                <a:gd name="connsiteY225" fmla="*/ 442631 h 587190"/>
                <a:gd name="connsiteX226" fmla="*/ 237702 w 562702"/>
                <a:gd name="connsiteY226" fmla="*/ 449881 h 587190"/>
                <a:gd name="connsiteX227" fmla="*/ 241179 w 562702"/>
                <a:gd name="connsiteY227" fmla="*/ 457131 h 587190"/>
                <a:gd name="connsiteX228" fmla="*/ 246654 w 562702"/>
                <a:gd name="connsiteY228" fmla="*/ 464603 h 587190"/>
                <a:gd name="connsiteX229" fmla="*/ 253904 w 562702"/>
                <a:gd name="connsiteY229" fmla="*/ 468081 h 587190"/>
                <a:gd name="connsiteX230" fmla="*/ 261154 w 562702"/>
                <a:gd name="connsiteY230" fmla="*/ 471780 h 587190"/>
                <a:gd name="connsiteX231" fmla="*/ 268405 w 562702"/>
                <a:gd name="connsiteY231" fmla="*/ 473333 h 587190"/>
                <a:gd name="connsiteX232" fmla="*/ 275655 w 562702"/>
                <a:gd name="connsiteY232" fmla="*/ 477032 h 587190"/>
                <a:gd name="connsiteX233" fmla="*/ 282905 w 562702"/>
                <a:gd name="connsiteY233" fmla="*/ 477032 h 587190"/>
                <a:gd name="connsiteX234" fmla="*/ 290377 w 562702"/>
                <a:gd name="connsiteY234" fmla="*/ 477032 h 587190"/>
                <a:gd name="connsiteX235" fmla="*/ 297627 w 562702"/>
                <a:gd name="connsiteY235" fmla="*/ 477032 h 587190"/>
                <a:gd name="connsiteX236" fmla="*/ 304877 w 562702"/>
                <a:gd name="connsiteY236" fmla="*/ 479030 h 587190"/>
                <a:gd name="connsiteX237" fmla="*/ 308576 w 562702"/>
                <a:gd name="connsiteY237" fmla="*/ 486280 h 587190"/>
                <a:gd name="connsiteX238" fmla="*/ 312053 w 562702"/>
                <a:gd name="connsiteY238" fmla="*/ 493530 h 587190"/>
                <a:gd name="connsiteX239" fmla="*/ 312053 w 562702"/>
                <a:gd name="connsiteY239" fmla="*/ 500780 h 587190"/>
                <a:gd name="connsiteX240" fmla="*/ 312053 w 562702"/>
                <a:gd name="connsiteY240" fmla="*/ 508252 h 587190"/>
                <a:gd name="connsiteX241" fmla="*/ 306653 w 562702"/>
                <a:gd name="connsiteY241" fmla="*/ 514541 h 587190"/>
                <a:gd name="connsiteX242" fmla="*/ 304655 w 562702"/>
                <a:gd name="connsiteY242" fmla="*/ 514541 h 587190"/>
                <a:gd name="connsiteX243" fmla="*/ 304655 w 562702"/>
                <a:gd name="connsiteY243" fmla="*/ 528967 h 587190"/>
                <a:gd name="connsiteX244" fmla="*/ 311906 w 562702"/>
                <a:gd name="connsiteY244" fmla="*/ 541692 h 587190"/>
                <a:gd name="connsiteX245" fmla="*/ 321079 w 562702"/>
                <a:gd name="connsiteY245" fmla="*/ 558116 h 587190"/>
                <a:gd name="connsiteX246" fmla="*/ 332029 w 562702"/>
                <a:gd name="connsiteY246" fmla="*/ 558116 h 587190"/>
                <a:gd name="connsiteX247" fmla="*/ 342978 w 562702"/>
                <a:gd name="connsiteY247" fmla="*/ 552419 h 587190"/>
                <a:gd name="connsiteX248" fmla="*/ 351930 w 562702"/>
                <a:gd name="connsiteY248" fmla="*/ 541692 h 587190"/>
                <a:gd name="connsiteX249" fmla="*/ 362879 w 562702"/>
                <a:gd name="connsiteY249" fmla="*/ 534220 h 587190"/>
                <a:gd name="connsiteX250" fmla="*/ 379303 w 562702"/>
                <a:gd name="connsiteY250" fmla="*/ 518018 h 587190"/>
                <a:gd name="connsiteX251" fmla="*/ 386553 w 562702"/>
                <a:gd name="connsiteY251" fmla="*/ 556118 h 587190"/>
                <a:gd name="connsiteX252" fmla="*/ 413704 w 562702"/>
                <a:gd name="connsiteY252" fmla="*/ 572542 h 587190"/>
                <a:gd name="connsiteX253" fmla="*/ 424653 w 562702"/>
                <a:gd name="connsiteY253" fmla="*/ 587191 h 587190"/>
                <a:gd name="connsiteX254" fmla="*/ 533702 w 562702"/>
                <a:gd name="connsiteY254" fmla="*/ 587191 h 587190"/>
                <a:gd name="connsiteX255" fmla="*/ 537253 w 562702"/>
                <a:gd name="connsiteY255" fmla="*/ 585267 h 58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562702" h="587190">
                  <a:moveTo>
                    <a:pt x="537253" y="585267"/>
                  </a:moveTo>
                  <a:lnTo>
                    <a:pt x="544503" y="578017"/>
                  </a:lnTo>
                  <a:lnTo>
                    <a:pt x="555452" y="574318"/>
                  </a:lnTo>
                  <a:lnTo>
                    <a:pt x="561149" y="567068"/>
                  </a:lnTo>
                  <a:lnTo>
                    <a:pt x="562703" y="559817"/>
                  </a:lnTo>
                  <a:lnTo>
                    <a:pt x="561149" y="552345"/>
                  </a:lnTo>
                  <a:lnTo>
                    <a:pt x="555452" y="545095"/>
                  </a:lnTo>
                  <a:lnTo>
                    <a:pt x="550200" y="537845"/>
                  </a:lnTo>
                  <a:lnTo>
                    <a:pt x="544503" y="530595"/>
                  </a:lnTo>
                  <a:lnTo>
                    <a:pt x="537253" y="523345"/>
                  </a:lnTo>
                  <a:lnTo>
                    <a:pt x="530003" y="517870"/>
                  </a:lnTo>
                  <a:lnTo>
                    <a:pt x="524750" y="510620"/>
                  </a:lnTo>
                  <a:lnTo>
                    <a:pt x="517500" y="503370"/>
                  </a:lnTo>
                  <a:lnTo>
                    <a:pt x="511803" y="496119"/>
                  </a:lnTo>
                  <a:lnTo>
                    <a:pt x="504553" y="488869"/>
                  </a:lnTo>
                  <a:lnTo>
                    <a:pt x="500854" y="481397"/>
                  </a:lnTo>
                  <a:lnTo>
                    <a:pt x="500854" y="474147"/>
                  </a:lnTo>
                  <a:lnTo>
                    <a:pt x="491902" y="466897"/>
                  </a:lnTo>
                  <a:lnTo>
                    <a:pt x="484652" y="466897"/>
                  </a:lnTo>
                  <a:lnTo>
                    <a:pt x="477402" y="470596"/>
                  </a:lnTo>
                  <a:lnTo>
                    <a:pt x="470152" y="472150"/>
                  </a:lnTo>
                  <a:lnTo>
                    <a:pt x="462902" y="472150"/>
                  </a:lnTo>
                  <a:lnTo>
                    <a:pt x="455429" y="470596"/>
                  </a:lnTo>
                  <a:lnTo>
                    <a:pt x="448179" y="466897"/>
                  </a:lnTo>
                  <a:lnTo>
                    <a:pt x="446182" y="459647"/>
                  </a:lnTo>
                  <a:lnTo>
                    <a:pt x="442705" y="452397"/>
                  </a:lnTo>
                  <a:lnTo>
                    <a:pt x="439006" y="445146"/>
                  </a:lnTo>
                  <a:lnTo>
                    <a:pt x="433753" y="437674"/>
                  </a:lnTo>
                  <a:lnTo>
                    <a:pt x="431756" y="430424"/>
                  </a:lnTo>
                  <a:lnTo>
                    <a:pt x="424505" y="424949"/>
                  </a:lnTo>
                  <a:lnTo>
                    <a:pt x="417255" y="421250"/>
                  </a:lnTo>
                  <a:lnTo>
                    <a:pt x="409783" y="414000"/>
                  </a:lnTo>
                  <a:lnTo>
                    <a:pt x="402533" y="414000"/>
                  </a:lnTo>
                  <a:lnTo>
                    <a:pt x="393581" y="410301"/>
                  </a:lnTo>
                  <a:lnTo>
                    <a:pt x="384407" y="406824"/>
                  </a:lnTo>
                  <a:lnTo>
                    <a:pt x="377157" y="406824"/>
                  </a:lnTo>
                  <a:lnTo>
                    <a:pt x="369907" y="406824"/>
                  </a:lnTo>
                  <a:lnTo>
                    <a:pt x="362657" y="405048"/>
                  </a:lnTo>
                  <a:lnTo>
                    <a:pt x="355185" y="403051"/>
                  </a:lnTo>
                  <a:lnTo>
                    <a:pt x="346233" y="401497"/>
                  </a:lnTo>
                  <a:lnTo>
                    <a:pt x="338983" y="401497"/>
                  </a:lnTo>
                  <a:lnTo>
                    <a:pt x="331733" y="399500"/>
                  </a:lnTo>
                  <a:lnTo>
                    <a:pt x="324483" y="402977"/>
                  </a:lnTo>
                  <a:lnTo>
                    <a:pt x="331733" y="406676"/>
                  </a:lnTo>
                  <a:lnTo>
                    <a:pt x="338983" y="410153"/>
                  </a:lnTo>
                  <a:lnTo>
                    <a:pt x="333508" y="417625"/>
                  </a:lnTo>
                  <a:lnTo>
                    <a:pt x="326258" y="415850"/>
                  </a:lnTo>
                  <a:lnTo>
                    <a:pt x="317306" y="417625"/>
                  </a:lnTo>
                  <a:lnTo>
                    <a:pt x="310056" y="413926"/>
                  </a:lnTo>
                  <a:lnTo>
                    <a:pt x="308059" y="406676"/>
                  </a:lnTo>
                  <a:lnTo>
                    <a:pt x="304360" y="399426"/>
                  </a:lnTo>
                  <a:lnTo>
                    <a:pt x="300661" y="391954"/>
                  </a:lnTo>
                  <a:lnTo>
                    <a:pt x="293410" y="388477"/>
                  </a:lnTo>
                  <a:lnTo>
                    <a:pt x="288158" y="381226"/>
                  </a:lnTo>
                  <a:lnTo>
                    <a:pt x="280907" y="375752"/>
                  </a:lnTo>
                  <a:lnTo>
                    <a:pt x="275211" y="366578"/>
                  </a:lnTo>
                  <a:lnTo>
                    <a:pt x="267961" y="363101"/>
                  </a:lnTo>
                  <a:lnTo>
                    <a:pt x="262708" y="355851"/>
                  </a:lnTo>
                  <a:lnTo>
                    <a:pt x="255458" y="352152"/>
                  </a:lnTo>
                  <a:lnTo>
                    <a:pt x="249761" y="344902"/>
                  </a:lnTo>
                  <a:lnTo>
                    <a:pt x="246284" y="337651"/>
                  </a:lnTo>
                  <a:lnTo>
                    <a:pt x="244509" y="330179"/>
                  </a:lnTo>
                  <a:lnTo>
                    <a:pt x="240810" y="322929"/>
                  </a:lnTo>
                  <a:lnTo>
                    <a:pt x="235335" y="315679"/>
                  </a:lnTo>
                  <a:lnTo>
                    <a:pt x="233559" y="308429"/>
                  </a:lnTo>
                  <a:lnTo>
                    <a:pt x="233559" y="297479"/>
                  </a:lnTo>
                  <a:lnTo>
                    <a:pt x="229860" y="290229"/>
                  </a:lnTo>
                  <a:lnTo>
                    <a:pt x="226383" y="282979"/>
                  </a:lnTo>
                  <a:lnTo>
                    <a:pt x="222684" y="275729"/>
                  </a:lnTo>
                  <a:lnTo>
                    <a:pt x="219207" y="268257"/>
                  </a:lnTo>
                  <a:lnTo>
                    <a:pt x="213510" y="261006"/>
                  </a:lnTo>
                  <a:lnTo>
                    <a:pt x="210033" y="253756"/>
                  </a:lnTo>
                  <a:lnTo>
                    <a:pt x="206334" y="246506"/>
                  </a:lnTo>
                  <a:lnTo>
                    <a:pt x="202635" y="239256"/>
                  </a:lnTo>
                  <a:lnTo>
                    <a:pt x="197382" y="232006"/>
                  </a:lnTo>
                  <a:lnTo>
                    <a:pt x="191908" y="224534"/>
                  </a:lnTo>
                  <a:lnTo>
                    <a:pt x="184436" y="219281"/>
                  </a:lnTo>
                  <a:lnTo>
                    <a:pt x="177186" y="212031"/>
                  </a:lnTo>
                  <a:lnTo>
                    <a:pt x="169935" y="206334"/>
                  </a:lnTo>
                  <a:lnTo>
                    <a:pt x="162685" y="201082"/>
                  </a:lnTo>
                  <a:lnTo>
                    <a:pt x="158986" y="193831"/>
                  </a:lnTo>
                  <a:lnTo>
                    <a:pt x="153733" y="186581"/>
                  </a:lnTo>
                  <a:lnTo>
                    <a:pt x="150034" y="179331"/>
                  </a:lnTo>
                  <a:lnTo>
                    <a:pt x="142784" y="171859"/>
                  </a:lnTo>
                  <a:lnTo>
                    <a:pt x="137310" y="164609"/>
                  </a:lnTo>
                  <a:lnTo>
                    <a:pt x="129837" y="157359"/>
                  </a:lnTo>
                  <a:lnTo>
                    <a:pt x="124585" y="150108"/>
                  </a:lnTo>
                  <a:lnTo>
                    <a:pt x="117113" y="143080"/>
                  </a:lnTo>
                  <a:lnTo>
                    <a:pt x="124585" y="142858"/>
                  </a:lnTo>
                  <a:lnTo>
                    <a:pt x="120886" y="135386"/>
                  </a:lnTo>
                  <a:lnTo>
                    <a:pt x="117409" y="128136"/>
                  </a:lnTo>
                  <a:lnTo>
                    <a:pt x="115411" y="120886"/>
                  </a:lnTo>
                  <a:lnTo>
                    <a:pt x="115411" y="113635"/>
                  </a:lnTo>
                  <a:lnTo>
                    <a:pt x="115411" y="107643"/>
                  </a:lnTo>
                  <a:lnTo>
                    <a:pt x="117409" y="100393"/>
                  </a:lnTo>
                  <a:lnTo>
                    <a:pt x="124659" y="92921"/>
                  </a:lnTo>
                  <a:lnTo>
                    <a:pt x="129911" y="85671"/>
                  </a:lnTo>
                  <a:lnTo>
                    <a:pt x="128358" y="78420"/>
                  </a:lnTo>
                  <a:lnTo>
                    <a:pt x="126360" y="71170"/>
                  </a:lnTo>
                  <a:lnTo>
                    <a:pt x="119110" y="65474"/>
                  </a:lnTo>
                  <a:lnTo>
                    <a:pt x="111638" y="60221"/>
                  </a:lnTo>
                  <a:lnTo>
                    <a:pt x="104388" y="52971"/>
                  </a:lnTo>
                  <a:lnTo>
                    <a:pt x="99135" y="45721"/>
                  </a:lnTo>
                  <a:lnTo>
                    <a:pt x="93439" y="38470"/>
                  </a:lnTo>
                  <a:lnTo>
                    <a:pt x="88186" y="30998"/>
                  </a:lnTo>
                  <a:lnTo>
                    <a:pt x="86188" y="23748"/>
                  </a:lnTo>
                  <a:lnTo>
                    <a:pt x="82711" y="16498"/>
                  </a:lnTo>
                  <a:lnTo>
                    <a:pt x="80936" y="9248"/>
                  </a:lnTo>
                  <a:lnTo>
                    <a:pt x="77237" y="1998"/>
                  </a:lnTo>
                  <a:lnTo>
                    <a:pt x="71762" y="0"/>
                  </a:lnTo>
                  <a:lnTo>
                    <a:pt x="64512" y="5475"/>
                  </a:lnTo>
                  <a:lnTo>
                    <a:pt x="57262" y="5475"/>
                  </a:lnTo>
                  <a:lnTo>
                    <a:pt x="51787" y="12725"/>
                  </a:lnTo>
                  <a:lnTo>
                    <a:pt x="46312" y="20197"/>
                  </a:lnTo>
                  <a:lnTo>
                    <a:pt x="39062" y="23674"/>
                  </a:lnTo>
                  <a:lnTo>
                    <a:pt x="31590" y="21677"/>
                  </a:lnTo>
                  <a:lnTo>
                    <a:pt x="26337" y="14426"/>
                  </a:lnTo>
                  <a:lnTo>
                    <a:pt x="19087" y="10949"/>
                  </a:lnTo>
                  <a:lnTo>
                    <a:pt x="14722" y="6806"/>
                  </a:lnTo>
                  <a:lnTo>
                    <a:pt x="11023" y="14057"/>
                  </a:lnTo>
                  <a:lnTo>
                    <a:pt x="5771" y="21307"/>
                  </a:lnTo>
                  <a:lnTo>
                    <a:pt x="3773" y="28557"/>
                  </a:lnTo>
                  <a:lnTo>
                    <a:pt x="1998" y="36029"/>
                  </a:lnTo>
                  <a:lnTo>
                    <a:pt x="1998" y="43279"/>
                  </a:lnTo>
                  <a:lnTo>
                    <a:pt x="1998" y="50529"/>
                  </a:lnTo>
                  <a:lnTo>
                    <a:pt x="0" y="58001"/>
                  </a:lnTo>
                  <a:lnTo>
                    <a:pt x="8064" y="58223"/>
                  </a:lnTo>
                  <a:lnTo>
                    <a:pt x="9840" y="65474"/>
                  </a:lnTo>
                  <a:lnTo>
                    <a:pt x="9840" y="72946"/>
                  </a:lnTo>
                  <a:lnTo>
                    <a:pt x="9840" y="80196"/>
                  </a:lnTo>
                  <a:lnTo>
                    <a:pt x="11837" y="87446"/>
                  </a:lnTo>
                  <a:lnTo>
                    <a:pt x="11837" y="94696"/>
                  </a:lnTo>
                  <a:lnTo>
                    <a:pt x="13391" y="101946"/>
                  </a:lnTo>
                  <a:lnTo>
                    <a:pt x="13391" y="109419"/>
                  </a:lnTo>
                  <a:lnTo>
                    <a:pt x="15388" y="116669"/>
                  </a:lnTo>
                  <a:lnTo>
                    <a:pt x="22638" y="120146"/>
                  </a:lnTo>
                  <a:lnTo>
                    <a:pt x="30110" y="125842"/>
                  </a:lnTo>
                  <a:lnTo>
                    <a:pt x="35363" y="133093"/>
                  </a:lnTo>
                  <a:lnTo>
                    <a:pt x="37361" y="140343"/>
                  </a:lnTo>
                  <a:lnTo>
                    <a:pt x="39136" y="147593"/>
                  </a:lnTo>
                  <a:lnTo>
                    <a:pt x="42613" y="154843"/>
                  </a:lnTo>
                  <a:lnTo>
                    <a:pt x="40838" y="162315"/>
                  </a:lnTo>
                  <a:lnTo>
                    <a:pt x="35363" y="169565"/>
                  </a:lnTo>
                  <a:lnTo>
                    <a:pt x="28113" y="176816"/>
                  </a:lnTo>
                  <a:lnTo>
                    <a:pt x="20863" y="180515"/>
                  </a:lnTo>
                  <a:lnTo>
                    <a:pt x="13391" y="183992"/>
                  </a:lnTo>
                  <a:lnTo>
                    <a:pt x="8138" y="192944"/>
                  </a:lnTo>
                  <a:lnTo>
                    <a:pt x="4439" y="200194"/>
                  </a:lnTo>
                  <a:lnTo>
                    <a:pt x="9914" y="207444"/>
                  </a:lnTo>
                  <a:lnTo>
                    <a:pt x="17164" y="207444"/>
                  </a:lnTo>
                  <a:lnTo>
                    <a:pt x="24414" y="207444"/>
                  </a:lnTo>
                  <a:lnTo>
                    <a:pt x="31664" y="207444"/>
                  </a:lnTo>
                  <a:lnTo>
                    <a:pt x="39136" y="205890"/>
                  </a:lnTo>
                  <a:lnTo>
                    <a:pt x="46386" y="202191"/>
                  </a:lnTo>
                  <a:lnTo>
                    <a:pt x="49864" y="194941"/>
                  </a:lnTo>
                  <a:lnTo>
                    <a:pt x="55560" y="187691"/>
                  </a:lnTo>
                  <a:lnTo>
                    <a:pt x="55560" y="180441"/>
                  </a:lnTo>
                  <a:lnTo>
                    <a:pt x="60813" y="172969"/>
                  </a:lnTo>
                  <a:lnTo>
                    <a:pt x="66509" y="176668"/>
                  </a:lnTo>
                  <a:lnTo>
                    <a:pt x="69986" y="169418"/>
                  </a:lnTo>
                  <a:lnTo>
                    <a:pt x="77237" y="162167"/>
                  </a:lnTo>
                  <a:lnTo>
                    <a:pt x="84709" y="167420"/>
                  </a:lnTo>
                  <a:lnTo>
                    <a:pt x="84709" y="174670"/>
                  </a:lnTo>
                  <a:lnTo>
                    <a:pt x="84709" y="181920"/>
                  </a:lnTo>
                  <a:lnTo>
                    <a:pt x="86262" y="189171"/>
                  </a:lnTo>
                  <a:lnTo>
                    <a:pt x="95436" y="194867"/>
                  </a:lnTo>
                  <a:lnTo>
                    <a:pt x="102908" y="194867"/>
                  </a:lnTo>
                  <a:lnTo>
                    <a:pt x="106385" y="202117"/>
                  </a:lnTo>
                  <a:lnTo>
                    <a:pt x="102908" y="209367"/>
                  </a:lnTo>
                  <a:lnTo>
                    <a:pt x="95436" y="211143"/>
                  </a:lnTo>
                  <a:lnTo>
                    <a:pt x="89961" y="218393"/>
                  </a:lnTo>
                  <a:lnTo>
                    <a:pt x="89961" y="225643"/>
                  </a:lnTo>
                  <a:lnTo>
                    <a:pt x="89961" y="233116"/>
                  </a:lnTo>
                  <a:lnTo>
                    <a:pt x="91959" y="240366"/>
                  </a:lnTo>
                  <a:lnTo>
                    <a:pt x="95436" y="247616"/>
                  </a:lnTo>
                  <a:lnTo>
                    <a:pt x="102908" y="251315"/>
                  </a:lnTo>
                  <a:lnTo>
                    <a:pt x="110158" y="253091"/>
                  </a:lnTo>
                  <a:lnTo>
                    <a:pt x="117409" y="247616"/>
                  </a:lnTo>
                  <a:lnTo>
                    <a:pt x="119184" y="240366"/>
                  </a:lnTo>
                  <a:lnTo>
                    <a:pt x="126434" y="233116"/>
                  </a:lnTo>
                  <a:lnTo>
                    <a:pt x="133684" y="234891"/>
                  </a:lnTo>
                  <a:lnTo>
                    <a:pt x="140935" y="238590"/>
                  </a:lnTo>
                  <a:lnTo>
                    <a:pt x="148185" y="240366"/>
                  </a:lnTo>
                  <a:lnTo>
                    <a:pt x="150182" y="247616"/>
                  </a:lnTo>
                  <a:lnTo>
                    <a:pt x="148185" y="254866"/>
                  </a:lnTo>
                  <a:lnTo>
                    <a:pt x="146631" y="262116"/>
                  </a:lnTo>
                  <a:lnTo>
                    <a:pt x="142932" y="271290"/>
                  </a:lnTo>
                  <a:lnTo>
                    <a:pt x="139233" y="278540"/>
                  </a:lnTo>
                  <a:lnTo>
                    <a:pt x="135756" y="286012"/>
                  </a:lnTo>
                  <a:lnTo>
                    <a:pt x="133758" y="293262"/>
                  </a:lnTo>
                  <a:lnTo>
                    <a:pt x="131983" y="300513"/>
                  </a:lnTo>
                  <a:lnTo>
                    <a:pt x="128506" y="307763"/>
                  </a:lnTo>
                  <a:lnTo>
                    <a:pt x="126508" y="315013"/>
                  </a:lnTo>
                  <a:lnTo>
                    <a:pt x="126508" y="322485"/>
                  </a:lnTo>
                  <a:lnTo>
                    <a:pt x="128506" y="329735"/>
                  </a:lnTo>
                  <a:lnTo>
                    <a:pt x="137457" y="336985"/>
                  </a:lnTo>
                  <a:lnTo>
                    <a:pt x="144708" y="340685"/>
                  </a:lnTo>
                  <a:lnTo>
                    <a:pt x="151958" y="342238"/>
                  </a:lnTo>
                  <a:lnTo>
                    <a:pt x="159208" y="342238"/>
                  </a:lnTo>
                  <a:lnTo>
                    <a:pt x="166458" y="340685"/>
                  </a:lnTo>
                  <a:lnTo>
                    <a:pt x="170157" y="347935"/>
                  </a:lnTo>
                  <a:lnTo>
                    <a:pt x="166458" y="355185"/>
                  </a:lnTo>
                  <a:lnTo>
                    <a:pt x="159208" y="356960"/>
                  </a:lnTo>
                  <a:lnTo>
                    <a:pt x="151958" y="362435"/>
                  </a:lnTo>
                  <a:lnTo>
                    <a:pt x="148259" y="378637"/>
                  </a:lnTo>
                  <a:lnTo>
                    <a:pt x="148259" y="385887"/>
                  </a:lnTo>
                  <a:lnTo>
                    <a:pt x="144782" y="393137"/>
                  </a:lnTo>
                  <a:lnTo>
                    <a:pt x="143006" y="400610"/>
                  </a:lnTo>
                  <a:lnTo>
                    <a:pt x="143006" y="407860"/>
                  </a:lnTo>
                  <a:lnTo>
                    <a:pt x="143006" y="415110"/>
                  </a:lnTo>
                  <a:lnTo>
                    <a:pt x="146705" y="422360"/>
                  </a:lnTo>
                  <a:lnTo>
                    <a:pt x="153955" y="426059"/>
                  </a:lnTo>
                  <a:lnTo>
                    <a:pt x="161206" y="428057"/>
                  </a:lnTo>
                  <a:lnTo>
                    <a:pt x="166458" y="435307"/>
                  </a:lnTo>
                  <a:lnTo>
                    <a:pt x="170157" y="442557"/>
                  </a:lnTo>
                  <a:lnTo>
                    <a:pt x="177407" y="444332"/>
                  </a:lnTo>
                  <a:lnTo>
                    <a:pt x="184658" y="440633"/>
                  </a:lnTo>
                  <a:lnTo>
                    <a:pt x="192130" y="433383"/>
                  </a:lnTo>
                  <a:lnTo>
                    <a:pt x="199380" y="435381"/>
                  </a:lnTo>
                  <a:lnTo>
                    <a:pt x="204855" y="442631"/>
                  </a:lnTo>
                  <a:lnTo>
                    <a:pt x="210329" y="449881"/>
                  </a:lnTo>
                  <a:lnTo>
                    <a:pt x="213806" y="442631"/>
                  </a:lnTo>
                  <a:lnTo>
                    <a:pt x="213806" y="435381"/>
                  </a:lnTo>
                  <a:lnTo>
                    <a:pt x="219503" y="428131"/>
                  </a:lnTo>
                  <a:lnTo>
                    <a:pt x="226753" y="435381"/>
                  </a:lnTo>
                  <a:lnTo>
                    <a:pt x="232006" y="442631"/>
                  </a:lnTo>
                  <a:lnTo>
                    <a:pt x="237702" y="449881"/>
                  </a:lnTo>
                  <a:lnTo>
                    <a:pt x="241179" y="457131"/>
                  </a:lnTo>
                  <a:lnTo>
                    <a:pt x="246654" y="464603"/>
                  </a:lnTo>
                  <a:lnTo>
                    <a:pt x="253904" y="468081"/>
                  </a:lnTo>
                  <a:lnTo>
                    <a:pt x="261154" y="471780"/>
                  </a:lnTo>
                  <a:lnTo>
                    <a:pt x="268405" y="473333"/>
                  </a:lnTo>
                  <a:lnTo>
                    <a:pt x="275655" y="477032"/>
                  </a:lnTo>
                  <a:lnTo>
                    <a:pt x="282905" y="477032"/>
                  </a:lnTo>
                  <a:lnTo>
                    <a:pt x="290377" y="477032"/>
                  </a:lnTo>
                  <a:lnTo>
                    <a:pt x="297627" y="477032"/>
                  </a:lnTo>
                  <a:lnTo>
                    <a:pt x="304877" y="479030"/>
                  </a:lnTo>
                  <a:lnTo>
                    <a:pt x="308576" y="486280"/>
                  </a:lnTo>
                  <a:lnTo>
                    <a:pt x="312053" y="493530"/>
                  </a:lnTo>
                  <a:lnTo>
                    <a:pt x="312053" y="500780"/>
                  </a:lnTo>
                  <a:lnTo>
                    <a:pt x="312053" y="508252"/>
                  </a:lnTo>
                  <a:lnTo>
                    <a:pt x="306653" y="514541"/>
                  </a:lnTo>
                  <a:lnTo>
                    <a:pt x="304655" y="514541"/>
                  </a:lnTo>
                  <a:lnTo>
                    <a:pt x="304655" y="528967"/>
                  </a:lnTo>
                  <a:lnTo>
                    <a:pt x="311906" y="541692"/>
                  </a:lnTo>
                  <a:lnTo>
                    <a:pt x="321079" y="558116"/>
                  </a:lnTo>
                  <a:lnTo>
                    <a:pt x="332029" y="558116"/>
                  </a:lnTo>
                  <a:lnTo>
                    <a:pt x="342978" y="552419"/>
                  </a:lnTo>
                  <a:lnTo>
                    <a:pt x="351930" y="541692"/>
                  </a:lnTo>
                  <a:lnTo>
                    <a:pt x="362879" y="534220"/>
                  </a:lnTo>
                  <a:lnTo>
                    <a:pt x="379303" y="518018"/>
                  </a:lnTo>
                  <a:lnTo>
                    <a:pt x="386553" y="556118"/>
                  </a:lnTo>
                  <a:lnTo>
                    <a:pt x="413704" y="572542"/>
                  </a:lnTo>
                  <a:lnTo>
                    <a:pt x="424653" y="587191"/>
                  </a:lnTo>
                  <a:lnTo>
                    <a:pt x="533702" y="587191"/>
                  </a:lnTo>
                  <a:lnTo>
                    <a:pt x="537253" y="585267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E85B544-DF42-452E-AE90-79346E2FEC54}"/>
                </a:ext>
              </a:extLst>
            </p:cNvPr>
            <p:cNvSpPr/>
            <p:nvPr/>
          </p:nvSpPr>
          <p:spPr>
            <a:xfrm>
              <a:off x="1909421" y="4250387"/>
              <a:ext cx="256789" cy="356664"/>
            </a:xfrm>
            <a:custGeom>
              <a:avLst/>
              <a:gdLst>
                <a:gd name="connsiteX0" fmla="*/ 41578 w 256789"/>
                <a:gd name="connsiteY0" fmla="*/ 179849 h 356664"/>
                <a:gd name="connsiteX1" fmla="*/ 49050 w 256789"/>
                <a:gd name="connsiteY1" fmla="*/ 174596 h 356664"/>
                <a:gd name="connsiteX2" fmla="*/ 56300 w 256789"/>
                <a:gd name="connsiteY2" fmla="*/ 172599 h 356664"/>
                <a:gd name="connsiteX3" fmla="*/ 63550 w 256789"/>
                <a:gd name="connsiteY3" fmla="*/ 178295 h 356664"/>
                <a:gd name="connsiteX4" fmla="*/ 69025 w 256789"/>
                <a:gd name="connsiteY4" fmla="*/ 185545 h 356664"/>
                <a:gd name="connsiteX5" fmla="*/ 74499 w 256789"/>
                <a:gd name="connsiteY5" fmla="*/ 192796 h 356664"/>
                <a:gd name="connsiteX6" fmla="*/ 81749 w 256789"/>
                <a:gd name="connsiteY6" fmla="*/ 198048 h 356664"/>
                <a:gd name="connsiteX7" fmla="*/ 89000 w 256789"/>
                <a:gd name="connsiteY7" fmla="*/ 205298 h 356664"/>
                <a:gd name="connsiteX8" fmla="*/ 96250 w 256789"/>
                <a:gd name="connsiteY8" fmla="*/ 208998 h 356664"/>
                <a:gd name="connsiteX9" fmla="*/ 103722 w 256789"/>
                <a:gd name="connsiteY9" fmla="*/ 205298 h 356664"/>
                <a:gd name="connsiteX10" fmla="*/ 110972 w 256789"/>
                <a:gd name="connsiteY10" fmla="*/ 203745 h 356664"/>
                <a:gd name="connsiteX11" fmla="*/ 118222 w 256789"/>
                <a:gd name="connsiteY11" fmla="*/ 203745 h 356664"/>
                <a:gd name="connsiteX12" fmla="*/ 125473 w 256789"/>
                <a:gd name="connsiteY12" fmla="*/ 200046 h 356664"/>
                <a:gd name="connsiteX13" fmla="*/ 132723 w 256789"/>
                <a:gd name="connsiteY13" fmla="*/ 192796 h 356664"/>
                <a:gd name="connsiteX14" fmla="*/ 139973 w 256789"/>
                <a:gd name="connsiteY14" fmla="*/ 189097 h 356664"/>
                <a:gd name="connsiteX15" fmla="*/ 147445 w 256789"/>
                <a:gd name="connsiteY15" fmla="*/ 185619 h 356664"/>
                <a:gd name="connsiteX16" fmla="*/ 147445 w 256789"/>
                <a:gd name="connsiteY16" fmla="*/ 178369 h 356664"/>
                <a:gd name="connsiteX17" fmla="*/ 139973 w 256789"/>
                <a:gd name="connsiteY17" fmla="*/ 172673 h 356664"/>
                <a:gd name="connsiteX18" fmla="*/ 132723 w 256789"/>
                <a:gd name="connsiteY18" fmla="*/ 165422 h 356664"/>
                <a:gd name="connsiteX19" fmla="*/ 125473 w 256789"/>
                <a:gd name="connsiteY19" fmla="*/ 161723 h 356664"/>
                <a:gd name="connsiteX20" fmla="*/ 118222 w 256789"/>
                <a:gd name="connsiteY20" fmla="*/ 158246 h 356664"/>
                <a:gd name="connsiteX21" fmla="*/ 110972 w 256789"/>
                <a:gd name="connsiteY21" fmla="*/ 150996 h 356664"/>
                <a:gd name="connsiteX22" fmla="*/ 103722 w 256789"/>
                <a:gd name="connsiteY22" fmla="*/ 145521 h 356664"/>
                <a:gd name="connsiteX23" fmla="*/ 96250 w 256789"/>
                <a:gd name="connsiteY23" fmla="*/ 143524 h 356664"/>
                <a:gd name="connsiteX24" fmla="*/ 89000 w 256789"/>
                <a:gd name="connsiteY24" fmla="*/ 138271 h 356664"/>
                <a:gd name="connsiteX25" fmla="*/ 81749 w 256789"/>
                <a:gd name="connsiteY25" fmla="*/ 131021 h 356664"/>
                <a:gd name="connsiteX26" fmla="*/ 78050 w 256789"/>
                <a:gd name="connsiteY26" fmla="*/ 131021 h 356664"/>
                <a:gd name="connsiteX27" fmla="*/ 81749 w 256789"/>
                <a:gd name="connsiteY27" fmla="*/ 116373 h 356664"/>
                <a:gd name="connsiteX28" fmla="*/ 83747 w 256789"/>
                <a:gd name="connsiteY28" fmla="*/ 109123 h 356664"/>
                <a:gd name="connsiteX29" fmla="*/ 85522 w 256789"/>
                <a:gd name="connsiteY29" fmla="*/ 101872 h 356664"/>
                <a:gd name="connsiteX30" fmla="*/ 87298 w 256789"/>
                <a:gd name="connsiteY30" fmla="*/ 94622 h 356664"/>
                <a:gd name="connsiteX31" fmla="*/ 90997 w 256789"/>
                <a:gd name="connsiteY31" fmla="*/ 87372 h 356664"/>
                <a:gd name="connsiteX32" fmla="*/ 92773 w 256789"/>
                <a:gd name="connsiteY32" fmla="*/ 80122 h 356664"/>
                <a:gd name="connsiteX33" fmla="*/ 94770 w 256789"/>
                <a:gd name="connsiteY33" fmla="*/ 72650 h 356664"/>
                <a:gd name="connsiteX34" fmla="*/ 98247 w 256789"/>
                <a:gd name="connsiteY34" fmla="*/ 65400 h 356664"/>
                <a:gd name="connsiteX35" fmla="*/ 103722 w 256789"/>
                <a:gd name="connsiteY35" fmla="*/ 58149 h 356664"/>
                <a:gd name="connsiteX36" fmla="*/ 109197 w 256789"/>
                <a:gd name="connsiteY36" fmla="*/ 50899 h 356664"/>
                <a:gd name="connsiteX37" fmla="*/ 114449 w 256789"/>
                <a:gd name="connsiteY37" fmla="*/ 43649 h 356664"/>
                <a:gd name="connsiteX38" fmla="*/ 120146 w 256789"/>
                <a:gd name="connsiteY38" fmla="*/ 34475 h 356664"/>
                <a:gd name="connsiteX39" fmla="*/ 120146 w 256789"/>
                <a:gd name="connsiteY39" fmla="*/ 27003 h 356664"/>
                <a:gd name="connsiteX40" fmla="*/ 120146 w 256789"/>
                <a:gd name="connsiteY40" fmla="*/ 19753 h 356664"/>
                <a:gd name="connsiteX41" fmla="*/ 114449 w 256789"/>
                <a:gd name="connsiteY41" fmla="*/ 12503 h 356664"/>
                <a:gd name="connsiteX42" fmla="*/ 116447 w 256789"/>
                <a:gd name="connsiteY42" fmla="*/ 7250 h 356664"/>
                <a:gd name="connsiteX43" fmla="*/ 123697 w 256789"/>
                <a:gd name="connsiteY43" fmla="*/ 0 h 356664"/>
                <a:gd name="connsiteX44" fmla="*/ 131169 w 256789"/>
                <a:gd name="connsiteY44" fmla="*/ 5253 h 356664"/>
                <a:gd name="connsiteX45" fmla="*/ 131169 w 256789"/>
                <a:gd name="connsiteY45" fmla="*/ 12503 h 356664"/>
                <a:gd name="connsiteX46" fmla="*/ 131169 w 256789"/>
                <a:gd name="connsiteY46" fmla="*/ 19753 h 356664"/>
                <a:gd name="connsiteX47" fmla="*/ 132723 w 256789"/>
                <a:gd name="connsiteY47" fmla="*/ 27003 h 356664"/>
                <a:gd name="connsiteX48" fmla="*/ 141896 w 256789"/>
                <a:gd name="connsiteY48" fmla="*/ 32700 h 356664"/>
                <a:gd name="connsiteX49" fmla="*/ 149368 w 256789"/>
                <a:gd name="connsiteY49" fmla="*/ 32700 h 356664"/>
                <a:gd name="connsiteX50" fmla="*/ 152846 w 256789"/>
                <a:gd name="connsiteY50" fmla="*/ 39950 h 356664"/>
                <a:gd name="connsiteX51" fmla="*/ 149368 w 256789"/>
                <a:gd name="connsiteY51" fmla="*/ 47200 h 356664"/>
                <a:gd name="connsiteX52" fmla="*/ 141896 w 256789"/>
                <a:gd name="connsiteY52" fmla="*/ 48976 h 356664"/>
                <a:gd name="connsiteX53" fmla="*/ 136422 w 256789"/>
                <a:gd name="connsiteY53" fmla="*/ 56226 h 356664"/>
                <a:gd name="connsiteX54" fmla="*/ 136422 w 256789"/>
                <a:gd name="connsiteY54" fmla="*/ 63476 h 356664"/>
                <a:gd name="connsiteX55" fmla="*/ 136422 w 256789"/>
                <a:gd name="connsiteY55" fmla="*/ 70948 h 356664"/>
                <a:gd name="connsiteX56" fmla="*/ 138419 w 256789"/>
                <a:gd name="connsiteY56" fmla="*/ 78198 h 356664"/>
                <a:gd name="connsiteX57" fmla="*/ 141896 w 256789"/>
                <a:gd name="connsiteY57" fmla="*/ 85449 h 356664"/>
                <a:gd name="connsiteX58" fmla="*/ 149368 w 256789"/>
                <a:gd name="connsiteY58" fmla="*/ 89148 h 356664"/>
                <a:gd name="connsiteX59" fmla="*/ 156619 w 256789"/>
                <a:gd name="connsiteY59" fmla="*/ 90923 h 356664"/>
                <a:gd name="connsiteX60" fmla="*/ 163869 w 256789"/>
                <a:gd name="connsiteY60" fmla="*/ 85449 h 356664"/>
                <a:gd name="connsiteX61" fmla="*/ 165644 w 256789"/>
                <a:gd name="connsiteY61" fmla="*/ 78198 h 356664"/>
                <a:gd name="connsiteX62" fmla="*/ 172895 w 256789"/>
                <a:gd name="connsiteY62" fmla="*/ 70948 h 356664"/>
                <a:gd name="connsiteX63" fmla="*/ 180145 w 256789"/>
                <a:gd name="connsiteY63" fmla="*/ 72724 h 356664"/>
                <a:gd name="connsiteX64" fmla="*/ 187395 w 256789"/>
                <a:gd name="connsiteY64" fmla="*/ 76423 h 356664"/>
                <a:gd name="connsiteX65" fmla="*/ 194645 w 256789"/>
                <a:gd name="connsiteY65" fmla="*/ 78198 h 356664"/>
                <a:gd name="connsiteX66" fmla="*/ 196643 w 256789"/>
                <a:gd name="connsiteY66" fmla="*/ 85449 h 356664"/>
                <a:gd name="connsiteX67" fmla="*/ 194645 w 256789"/>
                <a:gd name="connsiteY67" fmla="*/ 92699 h 356664"/>
                <a:gd name="connsiteX68" fmla="*/ 193091 w 256789"/>
                <a:gd name="connsiteY68" fmla="*/ 99949 h 356664"/>
                <a:gd name="connsiteX69" fmla="*/ 189392 w 256789"/>
                <a:gd name="connsiteY69" fmla="*/ 109123 h 356664"/>
                <a:gd name="connsiteX70" fmla="*/ 185693 w 256789"/>
                <a:gd name="connsiteY70" fmla="*/ 116373 h 356664"/>
                <a:gd name="connsiteX71" fmla="*/ 182216 w 256789"/>
                <a:gd name="connsiteY71" fmla="*/ 123845 h 356664"/>
                <a:gd name="connsiteX72" fmla="*/ 180219 w 256789"/>
                <a:gd name="connsiteY72" fmla="*/ 131095 h 356664"/>
                <a:gd name="connsiteX73" fmla="*/ 178443 w 256789"/>
                <a:gd name="connsiteY73" fmla="*/ 138345 h 356664"/>
                <a:gd name="connsiteX74" fmla="*/ 174966 w 256789"/>
                <a:gd name="connsiteY74" fmla="*/ 145595 h 356664"/>
                <a:gd name="connsiteX75" fmla="*/ 172969 w 256789"/>
                <a:gd name="connsiteY75" fmla="*/ 152846 h 356664"/>
                <a:gd name="connsiteX76" fmla="*/ 172969 w 256789"/>
                <a:gd name="connsiteY76" fmla="*/ 160318 h 356664"/>
                <a:gd name="connsiteX77" fmla="*/ 174966 w 256789"/>
                <a:gd name="connsiteY77" fmla="*/ 167568 h 356664"/>
                <a:gd name="connsiteX78" fmla="*/ 183918 w 256789"/>
                <a:gd name="connsiteY78" fmla="*/ 174818 h 356664"/>
                <a:gd name="connsiteX79" fmla="*/ 191168 w 256789"/>
                <a:gd name="connsiteY79" fmla="*/ 178517 h 356664"/>
                <a:gd name="connsiteX80" fmla="*/ 198418 w 256789"/>
                <a:gd name="connsiteY80" fmla="*/ 180071 h 356664"/>
                <a:gd name="connsiteX81" fmla="*/ 205668 w 256789"/>
                <a:gd name="connsiteY81" fmla="*/ 180071 h 356664"/>
                <a:gd name="connsiteX82" fmla="*/ 212919 w 256789"/>
                <a:gd name="connsiteY82" fmla="*/ 178517 h 356664"/>
                <a:gd name="connsiteX83" fmla="*/ 216618 w 256789"/>
                <a:gd name="connsiteY83" fmla="*/ 185767 h 356664"/>
                <a:gd name="connsiteX84" fmla="*/ 212919 w 256789"/>
                <a:gd name="connsiteY84" fmla="*/ 193018 h 356664"/>
                <a:gd name="connsiteX85" fmla="*/ 205668 w 256789"/>
                <a:gd name="connsiteY85" fmla="*/ 194793 h 356664"/>
                <a:gd name="connsiteX86" fmla="*/ 198418 w 256789"/>
                <a:gd name="connsiteY86" fmla="*/ 200268 h 356664"/>
                <a:gd name="connsiteX87" fmla="*/ 194719 w 256789"/>
                <a:gd name="connsiteY87" fmla="*/ 216470 h 356664"/>
                <a:gd name="connsiteX88" fmla="*/ 194719 w 256789"/>
                <a:gd name="connsiteY88" fmla="*/ 223720 h 356664"/>
                <a:gd name="connsiteX89" fmla="*/ 191242 w 256789"/>
                <a:gd name="connsiteY89" fmla="*/ 230970 h 356664"/>
                <a:gd name="connsiteX90" fmla="*/ 189466 w 256789"/>
                <a:gd name="connsiteY90" fmla="*/ 238442 h 356664"/>
                <a:gd name="connsiteX91" fmla="*/ 189466 w 256789"/>
                <a:gd name="connsiteY91" fmla="*/ 245692 h 356664"/>
                <a:gd name="connsiteX92" fmla="*/ 189466 w 256789"/>
                <a:gd name="connsiteY92" fmla="*/ 252943 h 356664"/>
                <a:gd name="connsiteX93" fmla="*/ 193165 w 256789"/>
                <a:gd name="connsiteY93" fmla="*/ 260193 h 356664"/>
                <a:gd name="connsiteX94" fmla="*/ 200416 w 256789"/>
                <a:gd name="connsiteY94" fmla="*/ 263892 h 356664"/>
                <a:gd name="connsiteX95" fmla="*/ 207666 w 256789"/>
                <a:gd name="connsiteY95" fmla="*/ 265889 h 356664"/>
                <a:gd name="connsiteX96" fmla="*/ 212919 w 256789"/>
                <a:gd name="connsiteY96" fmla="*/ 273139 h 356664"/>
                <a:gd name="connsiteX97" fmla="*/ 216618 w 256789"/>
                <a:gd name="connsiteY97" fmla="*/ 280390 h 356664"/>
                <a:gd name="connsiteX98" fmla="*/ 223868 w 256789"/>
                <a:gd name="connsiteY98" fmla="*/ 282165 h 356664"/>
                <a:gd name="connsiteX99" fmla="*/ 231118 w 256789"/>
                <a:gd name="connsiteY99" fmla="*/ 278466 h 356664"/>
                <a:gd name="connsiteX100" fmla="*/ 238590 w 256789"/>
                <a:gd name="connsiteY100" fmla="*/ 271216 h 356664"/>
                <a:gd name="connsiteX101" fmla="*/ 245840 w 256789"/>
                <a:gd name="connsiteY101" fmla="*/ 273213 h 356664"/>
                <a:gd name="connsiteX102" fmla="*/ 251315 w 256789"/>
                <a:gd name="connsiteY102" fmla="*/ 280464 h 356664"/>
                <a:gd name="connsiteX103" fmla="*/ 256789 w 256789"/>
                <a:gd name="connsiteY103" fmla="*/ 293188 h 356664"/>
                <a:gd name="connsiteX104" fmla="*/ 253090 w 256789"/>
                <a:gd name="connsiteY104" fmla="*/ 300439 h 356664"/>
                <a:gd name="connsiteX105" fmla="*/ 245840 w 256789"/>
                <a:gd name="connsiteY105" fmla="*/ 303916 h 356664"/>
                <a:gd name="connsiteX106" fmla="*/ 238590 w 256789"/>
                <a:gd name="connsiteY106" fmla="*/ 309612 h 356664"/>
                <a:gd name="connsiteX107" fmla="*/ 231118 w 256789"/>
                <a:gd name="connsiteY107" fmla="*/ 313089 h 356664"/>
                <a:gd name="connsiteX108" fmla="*/ 223868 w 256789"/>
                <a:gd name="connsiteY108" fmla="*/ 318564 h 356664"/>
                <a:gd name="connsiteX109" fmla="*/ 216618 w 256789"/>
                <a:gd name="connsiteY109" fmla="*/ 324039 h 356664"/>
                <a:gd name="connsiteX110" fmla="*/ 209367 w 256789"/>
                <a:gd name="connsiteY110" fmla="*/ 320340 h 356664"/>
                <a:gd name="connsiteX111" fmla="*/ 200416 w 256789"/>
                <a:gd name="connsiteY111" fmla="*/ 324039 h 356664"/>
                <a:gd name="connsiteX112" fmla="*/ 193165 w 256789"/>
                <a:gd name="connsiteY112" fmla="*/ 327738 h 356664"/>
                <a:gd name="connsiteX113" fmla="*/ 185693 w 256789"/>
                <a:gd name="connsiteY113" fmla="*/ 331215 h 356664"/>
                <a:gd name="connsiteX114" fmla="*/ 178443 w 256789"/>
                <a:gd name="connsiteY114" fmla="*/ 336689 h 356664"/>
                <a:gd name="connsiteX115" fmla="*/ 174966 w 256789"/>
                <a:gd name="connsiteY115" fmla="*/ 343940 h 356664"/>
                <a:gd name="connsiteX116" fmla="*/ 167494 w 256789"/>
                <a:gd name="connsiteY116" fmla="*/ 342164 h 356664"/>
                <a:gd name="connsiteX117" fmla="*/ 160244 w 256789"/>
                <a:gd name="connsiteY117" fmla="*/ 334914 h 356664"/>
                <a:gd name="connsiteX118" fmla="*/ 156767 w 256789"/>
                <a:gd name="connsiteY118" fmla="*/ 327664 h 356664"/>
                <a:gd name="connsiteX119" fmla="*/ 154769 w 256789"/>
                <a:gd name="connsiteY119" fmla="*/ 320192 h 356664"/>
                <a:gd name="connsiteX120" fmla="*/ 152994 w 256789"/>
                <a:gd name="connsiteY120" fmla="*/ 312941 h 356664"/>
                <a:gd name="connsiteX121" fmla="*/ 145743 w 256789"/>
                <a:gd name="connsiteY121" fmla="*/ 312941 h 356664"/>
                <a:gd name="connsiteX122" fmla="*/ 138493 w 256789"/>
                <a:gd name="connsiteY122" fmla="*/ 318416 h 356664"/>
                <a:gd name="connsiteX123" fmla="*/ 131243 w 256789"/>
                <a:gd name="connsiteY123" fmla="*/ 325666 h 356664"/>
                <a:gd name="connsiteX124" fmla="*/ 132797 w 256789"/>
                <a:gd name="connsiteY124" fmla="*/ 332916 h 356664"/>
                <a:gd name="connsiteX125" fmla="*/ 140047 w 256789"/>
                <a:gd name="connsiteY125" fmla="*/ 340167 h 356664"/>
                <a:gd name="connsiteX126" fmla="*/ 143746 w 256789"/>
                <a:gd name="connsiteY126" fmla="*/ 347417 h 356664"/>
                <a:gd name="connsiteX127" fmla="*/ 138493 w 256789"/>
                <a:gd name="connsiteY127" fmla="*/ 354889 h 356664"/>
                <a:gd name="connsiteX128" fmla="*/ 131243 w 256789"/>
                <a:gd name="connsiteY128" fmla="*/ 356664 h 356664"/>
                <a:gd name="connsiteX129" fmla="*/ 123771 w 256789"/>
                <a:gd name="connsiteY129" fmla="*/ 354889 h 356664"/>
                <a:gd name="connsiteX130" fmla="*/ 120294 w 256789"/>
                <a:gd name="connsiteY130" fmla="*/ 347417 h 356664"/>
                <a:gd name="connsiteX131" fmla="*/ 113044 w 256789"/>
                <a:gd name="connsiteY131" fmla="*/ 343940 h 356664"/>
                <a:gd name="connsiteX132" fmla="*/ 105571 w 256789"/>
                <a:gd name="connsiteY132" fmla="*/ 343940 h 356664"/>
                <a:gd name="connsiteX133" fmla="*/ 98321 w 256789"/>
                <a:gd name="connsiteY133" fmla="*/ 343940 h 356664"/>
                <a:gd name="connsiteX134" fmla="*/ 91071 w 256789"/>
                <a:gd name="connsiteY134" fmla="*/ 343940 h 356664"/>
                <a:gd name="connsiteX135" fmla="*/ 83821 w 256789"/>
                <a:gd name="connsiteY135" fmla="*/ 336689 h 356664"/>
                <a:gd name="connsiteX136" fmla="*/ 76571 w 256789"/>
                <a:gd name="connsiteY136" fmla="*/ 331215 h 356664"/>
                <a:gd name="connsiteX137" fmla="*/ 69099 w 256789"/>
                <a:gd name="connsiteY137" fmla="*/ 329217 h 356664"/>
                <a:gd name="connsiteX138" fmla="*/ 61848 w 256789"/>
                <a:gd name="connsiteY138" fmla="*/ 329217 h 356664"/>
                <a:gd name="connsiteX139" fmla="*/ 54598 w 256789"/>
                <a:gd name="connsiteY139" fmla="*/ 331215 h 356664"/>
                <a:gd name="connsiteX140" fmla="*/ 45425 w 256789"/>
                <a:gd name="connsiteY140" fmla="*/ 334914 h 356664"/>
                <a:gd name="connsiteX141" fmla="*/ 38174 w 256789"/>
                <a:gd name="connsiteY141" fmla="*/ 331215 h 356664"/>
                <a:gd name="connsiteX142" fmla="*/ 30924 w 256789"/>
                <a:gd name="connsiteY142" fmla="*/ 336689 h 356664"/>
                <a:gd name="connsiteX143" fmla="*/ 23452 w 256789"/>
                <a:gd name="connsiteY143" fmla="*/ 338465 h 356664"/>
                <a:gd name="connsiteX144" fmla="*/ 16202 w 256789"/>
                <a:gd name="connsiteY144" fmla="*/ 336689 h 356664"/>
                <a:gd name="connsiteX145" fmla="*/ 8952 w 256789"/>
                <a:gd name="connsiteY145" fmla="*/ 332990 h 356664"/>
                <a:gd name="connsiteX146" fmla="*/ 3699 w 256789"/>
                <a:gd name="connsiteY146" fmla="*/ 325740 h 356664"/>
                <a:gd name="connsiteX147" fmla="*/ 0 w 256789"/>
                <a:gd name="connsiteY147" fmla="*/ 318490 h 356664"/>
                <a:gd name="connsiteX148" fmla="*/ 3699 w 256789"/>
                <a:gd name="connsiteY148" fmla="*/ 313015 h 356664"/>
                <a:gd name="connsiteX149" fmla="*/ 10949 w 256789"/>
                <a:gd name="connsiteY149" fmla="*/ 313015 h 356664"/>
                <a:gd name="connsiteX150" fmla="*/ 18199 w 256789"/>
                <a:gd name="connsiteY150" fmla="*/ 305765 h 356664"/>
                <a:gd name="connsiteX151" fmla="*/ 25450 w 256789"/>
                <a:gd name="connsiteY151" fmla="*/ 302288 h 356664"/>
                <a:gd name="connsiteX152" fmla="*/ 32700 w 256789"/>
                <a:gd name="connsiteY152" fmla="*/ 298589 h 356664"/>
                <a:gd name="connsiteX153" fmla="*/ 40172 w 256789"/>
                <a:gd name="connsiteY153" fmla="*/ 296592 h 356664"/>
                <a:gd name="connsiteX154" fmla="*/ 40172 w 256789"/>
                <a:gd name="connsiteY154" fmla="*/ 289341 h 356664"/>
                <a:gd name="connsiteX155" fmla="*/ 40172 w 256789"/>
                <a:gd name="connsiteY155" fmla="*/ 282091 h 356664"/>
                <a:gd name="connsiteX156" fmla="*/ 40172 w 256789"/>
                <a:gd name="connsiteY156" fmla="*/ 274841 h 356664"/>
                <a:gd name="connsiteX157" fmla="*/ 41726 w 256789"/>
                <a:gd name="connsiteY157" fmla="*/ 267369 h 356664"/>
                <a:gd name="connsiteX158" fmla="*/ 36473 w 256789"/>
                <a:gd name="connsiteY158" fmla="*/ 258417 h 356664"/>
                <a:gd name="connsiteX159" fmla="*/ 36473 w 256789"/>
                <a:gd name="connsiteY159" fmla="*/ 251167 h 356664"/>
                <a:gd name="connsiteX160" fmla="*/ 36473 w 256789"/>
                <a:gd name="connsiteY160" fmla="*/ 243917 h 356664"/>
                <a:gd name="connsiteX161" fmla="*/ 32774 w 256789"/>
                <a:gd name="connsiteY161" fmla="*/ 238442 h 356664"/>
                <a:gd name="connsiteX162" fmla="*/ 38248 w 256789"/>
                <a:gd name="connsiteY162" fmla="*/ 230970 h 356664"/>
                <a:gd name="connsiteX163" fmla="*/ 40246 w 256789"/>
                <a:gd name="connsiteY163" fmla="*/ 223720 h 356664"/>
                <a:gd name="connsiteX164" fmla="*/ 41800 w 256789"/>
                <a:gd name="connsiteY164" fmla="*/ 216470 h 356664"/>
                <a:gd name="connsiteX165" fmla="*/ 43797 w 256789"/>
                <a:gd name="connsiteY165" fmla="*/ 209219 h 356664"/>
                <a:gd name="connsiteX166" fmla="*/ 43797 w 256789"/>
                <a:gd name="connsiteY166" fmla="*/ 201969 h 356664"/>
                <a:gd name="connsiteX167" fmla="*/ 41800 w 256789"/>
                <a:gd name="connsiteY167" fmla="*/ 194719 h 356664"/>
                <a:gd name="connsiteX168" fmla="*/ 40246 w 256789"/>
                <a:gd name="connsiteY168" fmla="*/ 187247 h 356664"/>
                <a:gd name="connsiteX169" fmla="*/ 38248 w 256789"/>
                <a:gd name="connsiteY169" fmla="*/ 179997 h 356664"/>
                <a:gd name="connsiteX170" fmla="*/ 41578 w 256789"/>
                <a:gd name="connsiteY170" fmla="*/ 179997 h 35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56789" h="356664">
                  <a:moveTo>
                    <a:pt x="41578" y="179849"/>
                  </a:moveTo>
                  <a:lnTo>
                    <a:pt x="49050" y="174596"/>
                  </a:lnTo>
                  <a:lnTo>
                    <a:pt x="56300" y="172599"/>
                  </a:lnTo>
                  <a:lnTo>
                    <a:pt x="63550" y="178295"/>
                  </a:lnTo>
                  <a:lnTo>
                    <a:pt x="69025" y="185545"/>
                  </a:lnTo>
                  <a:lnTo>
                    <a:pt x="74499" y="192796"/>
                  </a:lnTo>
                  <a:lnTo>
                    <a:pt x="81749" y="198048"/>
                  </a:lnTo>
                  <a:lnTo>
                    <a:pt x="89000" y="205298"/>
                  </a:lnTo>
                  <a:lnTo>
                    <a:pt x="96250" y="208998"/>
                  </a:lnTo>
                  <a:lnTo>
                    <a:pt x="103722" y="205298"/>
                  </a:lnTo>
                  <a:lnTo>
                    <a:pt x="110972" y="203745"/>
                  </a:lnTo>
                  <a:lnTo>
                    <a:pt x="118222" y="203745"/>
                  </a:lnTo>
                  <a:lnTo>
                    <a:pt x="125473" y="200046"/>
                  </a:lnTo>
                  <a:lnTo>
                    <a:pt x="132723" y="192796"/>
                  </a:lnTo>
                  <a:lnTo>
                    <a:pt x="139973" y="189097"/>
                  </a:lnTo>
                  <a:lnTo>
                    <a:pt x="147445" y="185619"/>
                  </a:lnTo>
                  <a:lnTo>
                    <a:pt x="147445" y="178369"/>
                  </a:lnTo>
                  <a:lnTo>
                    <a:pt x="139973" y="172673"/>
                  </a:lnTo>
                  <a:lnTo>
                    <a:pt x="132723" y="165422"/>
                  </a:lnTo>
                  <a:lnTo>
                    <a:pt x="125473" y="161723"/>
                  </a:lnTo>
                  <a:lnTo>
                    <a:pt x="118222" y="158246"/>
                  </a:lnTo>
                  <a:lnTo>
                    <a:pt x="110972" y="150996"/>
                  </a:lnTo>
                  <a:lnTo>
                    <a:pt x="103722" y="145521"/>
                  </a:lnTo>
                  <a:lnTo>
                    <a:pt x="96250" y="143524"/>
                  </a:lnTo>
                  <a:lnTo>
                    <a:pt x="89000" y="138271"/>
                  </a:lnTo>
                  <a:lnTo>
                    <a:pt x="81749" y="131021"/>
                  </a:lnTo>
                  <a:lnTo>
                    <a:pt x="78050" y="131021"/>
                  </a:lnTo>
                  <a:lnTo>
                    <a:pt x="81749" y="116373"/>
                  </a:lnTo>
                  <a:lnTo>
                    <a:pt x="83747" y="109123"/>
                  </a:lnTo>
                  <a:lnTo>
                    <a:pt x="85522" y="101872"/>
                  </a:lnTo>
                  <a:lnTo>
                    <a:pt x="87298" y="94622"/>
                  </a:lnTo>
                  <a:lnTo>
                    <a:pt x="90997" y="87372"/>
                  </a:lnTo>
                  <a:lnTo>
                    <a:pt x="92773" y="80122"/>
                  </a:lnTo>
                  <a:lnTo>
                    <a:pt x="94770" y="72650"/>
                  </a:lnTo>
                  <a:lnTo>
                    <a:pt x="98247" y="65400"/>
                  </a:lnTo>
                  <a:lnTo>
                    <a:pt x="103722" y="58149"/>
                  </a:lnTo>
                  <a:lnTo>
                    <a:pt x="109197" y="50899"/>
                  </a:lnTo>
                  <a:lnTo>
                    <a:pt x="114449" y="43649"/>
                  </a:lnTo>
                  <a:lnTo>
                    <a:pt x="120146" y="34475"/>
                  </a:lnTo>
                  <a:lnTo>
                    <a:pt x="120146" y="27003"/>
                  </a:lnTo>
                  <a:lnTo>
                    <a:pt x="120146" y="19753"/>
                  </a:lnTo>
                  <a:lnTo>
                    <a:pt x="114449" y="12503"/>
                  </a:lnTo>
                  <a:lnTo>
                    <a:pt x="116447" y="7250"/>
                  </a:lnTo>
                  <a:lnTo>
                    <a:pt x="123697" y="0"/>
                  </a:lnTo>
                  <a:lnTo>
                    <a:pt x="131169" y="5253"/>
                  </a:lnTo>
                  <a:lnTo>
                    <a:pt x="131169" y="12503"/>
                  </a:lnTo>
                  <a:lnTo>
                    <a:pt x="131169" y="19753"/>
                  </a:lnTo>
                  <a:lnTo>
                    <a:pt x="132723" y="27003"/>
                  </a:lnTo>
                  <a:lnTo>
                    <a:pt x="141896" y="32700"/>
                  </a:lnTo>
                  <a:lnTo>
                    <a:pt x="149368" y="32700"/>
                  </a:lnTo>
                  <a:lnTo>
                    <a:pt x="152846" y="39950"/>
                  </a:lnTo>
                  <a:lnTo>
                    <a:pt x="149368" y="47200"/>
                  </a:lnTo>
                  <a:lnTo>
                    <a:pt x="141896" y="48976"/>
                  </a:lnTo>
                  <a:lnTo>
                    <a:pt x="136422" y="56226"/>
                  </a:lnTo>
                  <a:lnTo>
                    <a:pt x="136422" y="63476"/>
                  </a:lnTo>
                  <a:lnTo>
                    <a:pt x="136422" y="70948"/>
                  </a:lnTo>
                  <a:lnTo>
                    <a:pt x="138419" y="78198"/>
                  </a:lnTo>
                  <a:lnTo>
                    <a:pt x="141896" y="85449"/>
                  </a:lnTo>
                  <a:lnTo>
                    <a:pt x="149368" y="89148"/>
                  </a:lnTo>
                  <a:lnTo>
                    <a:pt x="156619" y="90923"/>
                  </a:lnTo>
                  <a:lnTo>
                    <a:pt x="163869" y="85449"/>
                  </a:lnTo>
                  <a:lnTo>
                    <a:pt x="165644" y="78198"/>
                  </a:lnTo>
                  <a:lnTo>
                    <a:pt x="172895" y="70948"/>
                  </a:lnTo>
                  <a:lnTo>
                    <a:pt x="180145" y="72724"/>
                  </a:lnTo>
                  <a:lnTo>
                    <a:pt x="187395" y="76423"/>
                  </a:lnTo>
                  <a:lnTo>
                    <a:pt x="194645" y="78198"/>
                  </a:lnTo>
                  <a:lnTo>
                    <a:pt x="196643" y="85449"/>
                  </a:lnTo>
                  <a:lnTo>
                    <a:pt x="194645" y="92699"/>
                  </a:lnTo>
                  <a:lnTo>
                    <a:pt x="193091" y="99949"/>
                  </a:lnTo>
                  <a:lnTo>
                    <a:pt x="189392" y="109123"/>
                  </a:lnTo>
                  <a:lnTo>
                    <a:pt x="185693" y="116373"/>
                  </a:lnTo>
                  <a:lnTo>
                    <a:pt x="182216" y="123845"/>
                  </a:lnTo>
                  <a:lnTo>
                    <a:pt x="180219" y="131095"/>
                  </a:lnTo>
                  <a:lnTo>
                    <a:pt x="178443" y="138345"/>
                  </a:lnTo>
                  <a:lnTo>
                    <a:pt x="174966" y="145595"/>
                  </a:lnTo>
                  <a:lnTo>
                    <a:pt x="172969" y="152846"/>
                  </a:lnTo>
                  <a:lnTo>
                    <a:pt x="172969" y="160318"/>
                  </a:lnTo>
                  <a:lnTo>
                    <a:pt x="174966" y="167568"/>
                  </a:lnTo>
                  <a:lnTo>
                    <a:pt x="183918" y="174818"/>
                  </a:lnTo>
                  <a:lnTo>
                    <a:pt x="191168" y="178517"/>
                  </a:lnTo>
                  <a:lnTo>
                    <a:pt x="198418" y="180071"/>
                  </a:lnTo>
                  <a:lnTo>
                    <a:pt x="205668" y="180071"/>
                  </a:lnTo>
                  <a:lnTo>
                    <a:pt x="212919" y="178517"/>
                  </a:lnTo>
                  <a:lnTo>
                    <a:pt x="216618" y="185767"/>
                  </a:lnTo>
                  <a:lnTo>
                    <a:pt x="212919" y="193018"/>
                  </a:lnTo>
                  <a:lnTo>
                    <a:pt x="205668" y="194793"/>
                  </a:lnTo>
                  <a:lnTo>
                    <a:pt x="198418" y="200268"/>
                  </a:lnTo>
                  <a:lnTo>
                    <a:pt x="194719" y="216470"/>
                  </a:lnTo>
                  <a:lnTo>
                    <a:pt x="194719" y="223720"/>
                  </a:lnTo>
                  <a:lnTo>
                    <a:pt x="191242" y="230970"/>
                  </a:lnTo>
                  <a:lnTo>
                    <a:pt x="189466" y="238442"/>
                  </a:lnTo>
                  <a:lnTo>
                    <a:pt x="189466" y="245692"/>
                  </a:lnTo>
                  <a:lnTo>
                    <a:pt x="189466" y="252943"/>
                  </a:lnTo>
                  <a:lnTo>
                    <a:pt x="193165" y="260193"/>
                  </a:lnTo>
                  <a:lnTo>
                    <a:pt x="200416" y="263892"/>
                  </a:lnTo>
                  <a:lnTo>
                    <a:pt x="207666" y="265889"/>
                  </a:lnTo>
                  <a:lnTo>
                    <a:pt x="212919" y="273139"/>
                  </a:lnTo>
                  <a:lnTo>
                    <a:pt x="216618" y="280390"/>
                  </a:lnTo>
                  <a:lnTo>
                    <a:pt x="223868" y="282165"/>
                  </a:lnTo>
                  <a:lnTo>
                    <a:pt x="231118" y="278466"/>
                  </a:lnTo>
                  <a:lnTo>
                    <a:pt x="238590" y="271216"/>
                  </a:lnTo>
                  <a:lnTo>
                    <a:pt x="245840" y="273213"/>
                  </a:lnTo>
                  <a:lnTo>
                    <a:pt x="251315" y="280464"/>
                  </a:lnTo>
                  <a:lnTo>
                    <a:pt x="256789" y="293188"/>
                  </a:lnTo>
                  <a:lnTo>
                    <a:pt x="253090" y="300439"/>
                  </a:lnTo>
                  <a:lnTo>
                    <a:pt x="245840" y="303916"/>
                  </a:lnTo>
                  <a:lnTo>
                    <a:pt x="238590" y="309612"/>
                  </a:lnTo>
                  <a:lnTo>
                    <a:pt x="231118" y="313089"/>
                  </a:lnTo>
                  <a:lnTo>
                    <a:pt x="223868" y="318564"/>
                  </a:lnTo>
                  <a:lnTo>
                    <a:pt x="216618" y="324039"/>
                  </a:lnTo>
                  <a:lnTo>
                    <a:pt x="209367" y="320340"/>
                  </a:lnTo>
                  <a:lnTo>
                    <a:pt x="200416" y="324039"/>
                  </a:lnTo>
                  <a:lnTo>
                    <a:pt x="193165" y="327738"/>
                  </a:lnTo>
                  <a:lnTo>
                    <a:pt x="185693" y="331215"/>
                  </a:lnTo>
                  <a:lnTo>
                    <a:pt x="178443" y="336689"/>
                  </a:lnTo>
                  <a:lnTo>
                    <a:pt x="174966" y="343940"/>
                  </a:lnTo>
                  <a:lnTo>
                    <a:pt x="167494" y="342164"/>
                  </a:lnTo>
                  <a:lnTo>
                    <a:pt x="160244" y="334914"/>
                  </a:lnTo>
                  <a:lnTo>
                    <a:pt x="156767" y="327664"/>
                  </a:lnTo>
                  <a:lnTo>
                    <a:pt x="154769" y="320192"/>
                  </a:lnTo>
                  <a:lnTo>
                    <a:pt x="152994" y="312941"/>
                  </a:lnTo>
                  <a:lnTo>
                    <a:pt x="145743" y="312941"/>
                  </a:lnTo>
                  <a:lnTo>
                    <a:pt x="138493" y="318416"/>
                  </a:lnTo>
                  <a:lnTo>
                    <a:pt x="131243" y="325666"/>
                  </a:lnTo>
                  <a:lnTo>
                    <a:pt x="132797" y="332916"/>
                  </a:lnTo>
                  <a:lnTo>
                    <a:pt x="140047" y="340167"/>
                  </a:lnTo>
                  <a:lnTo>
                    <a:pt x="143746" y="347417"/>
                  </a:lnTo>
                  <a:lnTo>
                    <a:pt x="138493" y="354889"/>
                  </a:lnTo>
                  <a:lnTo>
                    <a:pt x="131243" y="356664"/>
                  </a:lnTo>
                  <a:lnTo>
                    <a:pt x="123771" y="354889"/>
                  </a:lnTo>
                  <a:lnTo>
                    <a:pt x="120294" y="347417"/>
                  </a:lnTo>
                  <a:lnTo>
                    <a:pt x="113044" y="343940"/>
                  </a:lnTo>
                  <a:lnTo>
                    <a:pt x="105571" y="343940"/>
                  </a:lnTo>
                  <a:lnTo>
                    <a:pt x="98321" y="343940"/>
                  </a:lnTo>
                  <a:lnTo>
                    <a:pt x="91071" y="343940"/>
                  </a:lnTo>
                  <a:lnTo>
                    <a:pt x="83821" y="336689"/>
                  </a:lnTo>
                  <a:lnTo>
                    <a:pt x="76571" y="331215"/>
                  </a:lnTo>
                  <a:lnTo>
                    <a:pt x="69099" y="329217"/>
                  </a:lnTo>
                  <a:lnTo>
                    <a:pt x="61848" y="329217"/>
                  </a:lnTo>
                  <a:lnTo>
                    <a:pt x="54598" y="331215"/>
                  </a:lnTo>
                  <a:lnTo>
                    <a:pt x="45425" y="334914"/>
                  </a:lnTo>
                  <a:lnTo>
                    <a:pt x="38174" y="331215"/>
                  </a:lnTo>
                  <a:lnTo>
                    <a:pt x="30924" y="336689"/>
                  </a:lnTo>
                  <a:lnTo>
                    <a:pt x="23452" y="338465"/>
                  </a:lnTo>
                  <a:lnTo>
                    <a:pt x="16202" y="336689"/>
                  </a:lnTo>
                  <a:lnTo>
                    <a:pt x="8952" y="332990"/>
                  </a:lnTo>
                  <a:lnTo>
                    <a:pt x="3699" y="325740"/>
                  </a:lnTo>
                  <a:lnTo>
                    <a:pt x="0" y="318490"/>
                  </a:lnTo>
                  <a:lnTo>
                    <a:pt x="3699" y="313015"/>
                  </a:lnTo>
                  <a:lnTo>
                    <a:pt x="10949" y="313015"/>
                  </a:lnTo>
                  <a:lnTo>
                    <a:pt x="18199" y="305765"/>
                  </a:lnTo>
                  <a:lnTo>
                    <a:pt x="25450" y="302288"/>
                  </a:lnTo>
                  <a:lnTo>
                    <a:pt x="32700" y="298589"/>
                  </a:lnTo>
                  <a:lnTo>
                    <a:pt x="40172" y="296592"/>
                  </a:lnTo>
                  <a:lnTo>
                    <a:pt x="40172" y="289341"/>
                  </a:lnTo>
                  <a:lnTo>
                    <a:pt x="40172" y="282091"/>
                  </a:lnTo>
                  <a:lnTo>
                    <a:pt x="40172" y="274841"/>
                  </a:lnTo>
                  <a:lnTo>
                    <a:pt x="41726" y="267369"/>
                  </a:lnTo>
                  <a:lnTo>
                    <a:pt x="36473" y="258417"/>
                  </a:lnTo>
                  <a:lnTo>
                    <a:pt x="36473" y="251167"/>
                  </a:lnTo>
                  <a:lnTo>
                    <a:pt x="36473" y="243917"/>
                  </a:lnTo>
                  <a:lnTo>
                    <a:pt x="32774" y="238442"/>
                  </a:lnTo>
                  <a:lnTo>
                    <a:pt x="38248" y="230970"/>
                  </a:lnTo>
                  <a:lnTo>
                    <a:pt x="40246" y="223720"/>
                  </a:lnTo>
                  <a:lnTo>
                    <a:pt x="41800" y="216470"/>
                  </a:lnTo>
                  <a:lnTo>
                    <a:pt x="43797" y="209219"/>
                  </a:lnTo>
                  <a:lnTo>
                    <a:pt x="43797" y="201969"/>
                  </a:lnTo>
                  <a:lnTo>
                    <a:pt x="41800" y="194719"/>
                  </a:lnTo>
                  <a:lnTo>
                    <a:pt x="40246" y="187247"/>
                  </a:lnTo>
                  <a:lnTo>
                    <a:pt x="38248" y="179997"/>
                  </a:lnTo>
                  <a:lnTo>
                    <a:pt x="41578" y="179997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97643E4-925C-4286-AF3F-EB1C2C1E1DDE}"/>
                </a:ext>
              </a:extLst>
            </p:cNvPr>
            <p:cNvSpPr/>
            <p:nvPr/>
          </p:nvSpPr>
          <p:spPr>
            <a:xfrm>
              <a:off x="1560968" y="4502738"/>
              <a:ext cx="466452" cy="298293"/>
            </a:xfrm>
            <a:custGeom>
              <a:avLst/>
              <a:gdLst>
                <a:gd name="connsiteX0" fmla="*/ 439301 w 466452"/>
                <a:gd name="connsiteY0" fmla="*/ 91071 h 298293"/>
                <a:gd name="connsiteX1" fmla="*/ 432051 w 466452"/>
                <a:gd name="connsiteY1" fmla="*/ 83821 h 298293"/>
                <a:gd name="connsiteX2" fmla="*/ 424801 w 466452"/>
                <a:gd name="connsiteY2" fmla="*/ 78346 h 298293"/>
                <a:gd name="connsiteX3" fmla="*/ 417329 w 466452"/>
                <a:gd name="connsiteY3" fmla="*/ 76349 h 298293"/>
                <a:gd name="connsiteX4" fmla="*/ 410079 w 466452"/>
                <a:gd name="connsiteY4" fmla="*/ 76349 h 298293"/>
                <a:gd name="connsiteX5" fmla="*/ 402829 w 466452"/>
                <a:gd name="connsiteY5" fmla="*/ 78346 h 298293"/>
                <a:gd name="connsiteX6" fmla="*/ 393655 w 466452"/>
                <a:gd name="connsiteY6" fmla="*/ 82045 h 298293"/>
                <a:gd name="connsiteX7" fmla="*/ 386405 w 466452"/>
                <a:gd name="connsiteY7" fmla="*/ 78346 h 298293"/>
                <a:gd name="connsiteX8" fmla="*/ 379155 w 466452"/>
                <a:gd name="connsiteY8" fmla="*/ 83821 h 298293"/>
                <a:gd name="connsiteX9" fmla="*/ 371682 w 466452"/>
                <a:gd name="connsiteY9" fmla="*/ 85596 h 298293"/>
                <a:gd name="connsiteX10" fmla="*/ 364432 w 466452"/>
                <a:gd name="connsiteY10" fmla="*/ 83821 h 298293"/>
                <a:gd name="connsiteX11" fmla="*/ 357182 w 466452"/>
                <a:gd name="connsiteY11" fmla="*/ 80122 h 298293"/>
                <a:gd name="connsiteX12" fmla="*/ 351929 w 466452"/>
                <a:gd name="connsiteY12" fmla="*/ 72872 h 298293"/>
                <a:gd name="connsiteX13" fmla="*/ 348230 w 466452"/>
                <a:gd name="connsiteY13" fmla="*/ 65621 h 298293"/>
                <a:gd name="connsiteX14" fmla="*/ 351929 w 466452"/>
                <a:gd name="connsiteY14" fmla="*/ 60147 h 298293"/>
                <a:gd name="connsiteX15" fmla="*/ 346233 w 466452"/>
                <a:gd name="connsiteY15" fmla="*/ 52897 h 298293"/>
                <a:gd name="connsiteX16" fmla="*/ 338983 w 466452"/>
                <a:gd name="connsiteY16" fmla="*/ 49420 h 298293"/>
                <a:gd name="connsiteX17" fmla="*/ 331733 w 466452"/>
                <a:gd name="connsiteY17" fmla="*/ 43723 h 298293"/>
                <a:gd name="connsiteX18" fmla="*/ 324482 w 466452"/>
                <a:gd name="connsiteY18" fmla="*/ 40246 h 298293"/>
                <a:gd name="connsiteX19" fmla="*/ 317010 w 466452"/>
                <a:gd name="connsiteY19" fmla="*/ 32774 h 298293"/>
                <a:gd name="connsiteX20" fmla="*/ 309760 w 466452"/>
                <a:gd name="connsiteY20" fmla="*/ 32774 h 298293"/>
                <a:gd name="connsiteX21" fmla="*/ 302510 w 466452"/>
                <a:gd name="connsiteY21" fmla="*/ 29297 h 298293"/>
                <a:gd name="connsiteX22" fmla="*/ 298811 w 466452"/>
                <a:gd name="connsiteY22" fmla="*/ 22046 h 298293"/>
                <a:gd name="connsiteX23" fmla="*/ 297257 w 466452"/>
                <a:gd name="connsiteY23" fmla="*/ 14574 h 298293"/>
                <a:gd name="connsiteX24" fmla="*/ 298811 w 466452"/>
                <a:gd name="connsiteY24" fmla="*/ 9322 h 298293"/>
                <a:gd name="connsiteX25" fmla="*/ 290081 w 466452"/>
                <a:gd name="connsiteY25" fmla="*/ 13021 h 298293"/>
                <a:gd name="connsiteX26" fmla="*/ 282609 w 466452"/>
                <a:gd name="connsiteY26" fmla="*/ 11023 h 298293"/>
                <a:gd name="connsiteX27" fmla="*/ 275359 w 466452"/>
                <a:gd name="connsiteY27" fmla="*/ 9248 h 298293"/>
                <a:gd name="connsiteX28" fmla="*/ 268109 w 466452"/>
                <a:gd name="connsiteY28" fmla="*/ 14500 h 298293"/>
                <a:gd name="connsiteX29" fmla="*/ 264409 w 466452"/>
                <a:gd name="connsiteY29" fmla="*/ 21972 h 298293"/>
                <a:gd name="connsiteX30" fmla="*/ 258935 w 466452"/>
                <a:gd name="connsiteY30" fmla="*/ 29223 h 298293"/>
                <a:gd name="connsiteX31" fmla="*/ 251685 w 466452"/>
                <a:gd name="connsiteY31" fmla="*/ 29223 h 298293"/>
                <a:gd name="connsiteX32" fmla="*/ 242733 w 466452"/>
                <a:gd name="connsiteY32" fmla="*/ 27447 h 298293"/>
                <a:gd name="connsiteX33" fmla="*/ 235483 w 466452"/>
                <a:gd name="connsiteY33" fmla="*/ 27447 h 298293"/>
                <a:gd name="connsiteX34" fmla="*/ 228011 w 466452"/>
                <a:gd name="connsiteY34" fmla="*/ 34697 h 298293"/>
                <a:gd name="connsiteX35" fmla="*/ 220760 w 466452"/>
                <a:gd name="connsiteY35" fmla="*/ 41947 h 298293"/>
                <a:gd name="connsiteX36" fmla="*/ 211587 w 466452"/>
                <a:gd name="connsiteY36" fmla="*/ 43723 h 298293"/>
                <a:gd name="connsiteX37" fmla="*/ 204337 w 466452"/>
                <a:gd name="connsiteY37" fmla="*/ 41947 h 298293"/>
                <a:gd name="connsiteX38" fmla="*/ 200638 w 466452"/>
                <a:gd name="connsiteY38" fmla="*/ 34697 h 298293"/>
                <a:gd name="connsiteX39" fmla="*/ 197160 w 466452"/>
                <a:gd name="connsiteY39" fmla="*/ 27447 h 298293"/>
                <a:gd name="connsiteX40" fmla="*/ 193461 w 466452"/>
                <a:gd name="connsiteY40" fmla="*/ 20197 h 298293"/>
                <a:gd name="connsiteX41" fmla="*/ 189984 w 466452"/>
                <a:gd name="connsiteY41" fmla="*/ 12947 h 298293"/>
                <a:gd name="connsiteX42" fmla="*/ 189984 w 466452"/>
                <a:gd name="connsiteY42" fmla="*/ 5475 h 298293"/>
                <a:gd name="connsiteX43" fmla="*/ 188209 w 466452"/>
                <a:gd name="connsiteY43" fmla="*/ 0 h 298293"/>
                <a:gd name="connsiteX44" fmla="*/ 180958 w 466452"/>
                <a:gd name="connsiteY44" fmla="*/ 3699 h 298293"/>
                <a:gd name="connsiteX45" fmla="*/ 173486 w 466452"/>
                <a:gd name="connsiteY45" fmla="*/ 10949 h 298293"/>
                <a:gd name="connsiteX46" fmla="*/ 173486 w 466452"/>
                <a:gd name="connsiteY46" fmla="*/ 20123 h 298293"/>
                <a:gd name="connsiteX47" fmla="*/ 175262 w 466452"/>
                <a:gd name="connsiteY47" fmla="*/ 27373 h 298293"/>
                <a:gd name="connsiteX48" fmla="*/ 178961 w 466452"/>
                <a:gd name="connsiteY48" fmla="*/ 34623 h 298293"/>
                <a:gd name="connsiteX49" fmla="*/ 180958 w 466452"/>
                <a:gd name="connsiteY49" fmla="*/ 41874 h 298293"/>
                <a:gd name="connsiteX50" fmla="*/ 177259 w 466452"/>
                <a:gd name="connsiteY50" fmla="*/ 49346 h 298293"/>
                <a:gd name="connsiteX51" fmla="*/ 170009 w 466452"/>
                <a:gd name="connsiteY51" fmla="*/ 49346 h 298293"/>
                <a:gd name="connsiteX52" fmla="*/ 162759 w 466452"/>
                <a:gd name="connsiteY52" fmla="*/ 49346 h 298293"/>
                <a:gd name="connsiteX53" fmla="*/ 155287 w 466452"/>
                <a:gd name="connsiteY53" fmla="*/ 49346 h 298293"/>
                <a:gd name="connsiteX54" fmla="*/ 148037 w 466452"/>
                <a:gd name="connsiteY54" fmla="*/ 43649 h 298293"/>
                <a:gd name="connsiteX55" fmla="*/ 140787 w 466452"/>
                <a:gd name="connsiteY55" fmla="*/ 43649 h 298293"/>
                <a:gd name="connsiteX56" fmla="*/ 133536 w 466452"/>
                <a:gd name="connsiteY56" fmla="*/ 38396 h 298293"/>
                <a:gd name="connsiteX57" fmla="*/ 126286 w 466452"/>
                <a:gd name="connsiteY57" fmla="*/ 34697 h 298293"/>
                <a:gd name="connsiteX58" fmla="*/ 118814 w 466452"/>
                <a:gd name="connsiteY58" fmla="*/ 32700 h 298293"/>
                <a:gd name="connsiteX59" fmla="*/ 111564 w 466452"/>
                <a:gd name="connsiteY59" fmla="*/ 36399 h 298293"/>
                <a:gd name="connsiteX60" fmla="*/ 104314 w 466452"/>
                <a:gd name="connsiteY60" fmla="*/ 34623 h 298293"/>
                <a:gd name="connsiteX61" fmla="*/ 97064 w 466452"/>
                <a:gd name="connsiteY61" fmla="*/ 32626 h 298293"/>
                <a:gd name="connsiteX62" fmla="*/ 89813 w 466452"/>
                <a:gd name="connsiteY62" fmla="*/ 32626 h 298293"/>
                <a:gd name="connsiteX63" fmla="*/ 82563 w 466452"/>
                <a:gd name="connsiteY63" fmla="*/ 34623 h 298293"/>
                <a:gd name="connsiteX64" fmla="*/ 75091 w 466452"/>
                <a:gd name="connsiteY64" fmla="*/ 40098 h 298293"/>
                <a:gd name="connsiteX65" fmla="*/ 67841 w 466452"/>
                <a:gd name="connsiteY65" fmla="*/ 41874 h 298293"/>
                <a:gd name="connsiteX66" fmla="*/ 60591 w 466452"/>
                <a:gd name="connsiteY66" fmla="*/ 34623 h 298293"/>
                <a:gd name="connsiteX67" fmla="*/ 53341 w 466452"/>
                <a:gd name="connsiteY67" fmla="*/ 31146 h 298293"/>
                <a:gd name="connsiteX68" fmla="*/ 46090 w 466452"/>
                <a:gd name="connsiteY68" fmla="*/ 29149 h 298293"/>
                <a:gd name="connsiteX69" fmla="*/ 38618 w 466452"/>
                <a:gd name="connsiteY69" fmla="*/ 31146 h 298293"/>
                <a:gd name="connsiteX70" fmla="*/ 31368 w 466452"/>
                <a:gd name="connsiteY70" fmla="*/ 31146 h 298293"/>
                <a:gd name="connsiteX71" fmla="*/ 24118 w 466452"/>
                <a:gd name="connsiteY71" fmla="*/ 32700 h 298293"/>
                <a:gd name="connsiteX72" fmla="*/ 20419 w 466452"/>
                <a:gd name="connsiteY72" fmla="*/ 40172 h 298293"/>
                <a:gd name="connsiteX73" fmla="*/ 20419 w 466452"/>
                <a:gd name="connsiteY73" fmla="*/ 47422 h 298293"/>
                <a:gd name="connsiteX74" fmla="*/ 24118 w 466452"/>
                <a:gd name="connsiteY74" fmla="*/ 54672 h 298293"/>
                <a:gd name="connsiteX75" fmla="*/ 25893 w 466452"/>
                <a:gd name="connsiteY75" fmla="*/ 61922 h 298293"/>
                <a:gd name="connsiteX76" fmla="*/ 22194 w 466452"/>
                <a:gd name="connsiteY76" fmla="*/ 69173 h 298293"/>
                <a:gd name="connsiteX77" fmla="*/ 14944 w 466452"/>
                <a:gd name="connsiteY77" fmla="*/ 72872 h 298293"/>
                <a:gd name="connsiteX78" fmla="*/ 7694 w 466452"/>
                <a:gd name="connsiteY78" fmla="*/ 76349 h 298293"/>
                <a:gd name="connsiteX79" fmla="*/ 444 w 466452"/>
                <a:gd name="connsiteY79" fmla="*/ 78346 h 298293"/>
                <a:gd name="connsiteX80" fmla="*/ 444 w 466452"/>
                <a:gd name="connsiteY80" fmla="*/ 85596 h 298293"/>
                <a:gd name="connsiteX81" fmla="*/ 444 w 466452"/>
                <a:gd name="connsiteY81" fmla="*/ 93069 h 298293"/>
                <a:gd name="connsiteX82" fmla="*/ 444 w 466452"/>
                <a:gd name="connsiteY82" fmla="*/ 100319 h 298293"/>
                <a:gd name="connsiteX83" fmla="*/ 0 w 466452"/>
                <a:gd name="connsiteY83" fmla="*/ 105128 h 298293"/>
                <a:gd name="connsiteX84" fmla="*/ 5918 w 466452"/>
                <a:gd name="connsiteY84" fmla="*/ 105572 h 298293"/>
                <a:gd name="connsiteX85" fmla="*/ 13169 w 466452"/>
                <a:gd name="connsiteY85" fmla="*/ 102094 h 298293"/>
                <a:gd name="connsiteX86" fmla="*/ 20419 w 466452"/>
                <a:gd name="connsiteY86" fmla="*/ 100319 h 298293"/>
                <a:gd name="connsiteX87" fmla="*/ 27891 w 466452"/>
                <a:gd name="connsiteY87" fmla="*/ 103796 h 298293"/>
                <a:gd name="connsiteX88" fmla="*/ 35141 w 466452"/>
                <a:gd name="connsiteY88" fmla="*/ 111268 h 298293"/>
                <a:gd name="connsiteX89" fmla="*/ 42391 w 466452"/>
                <a:gd name="connsiteY89" fmla="*/ 116521 h 298293"/>
                <a:gd name="connsiteX90" fmla="*/ 46090 w 466452"/>
                <a:gd name="connsiteY90" fmla="*/ 123771 h 298293"/>
                <a:gd name="connsiteX91" fmla="*/ 51343 w 466452"/>
                <a:gd name="connsiteY91" fmla="*/ 131021 h 298293"/>
                <a:gd name="connsiteX92" fmla="*/ 58593 w 466452"/>
                <a:gd name="connsiteY92" fmla="*/ 136718 h 298293"/>
                <a:gd name="connsiteX93" fmla="*/ 65843 w 466452"/>
                <a:gd name="connsiteY93" fmla="*/ 143968 h 298293"/>
                <a:gd name="connsiteX94" fmla="*/ 73094 w 466452"/>
                <a:gd name="connsiteY94" fmla="*/ 149220 h 298293"/>
                <a:gd name="connsiteX95" fmla="*/ 80566 w 466452"/>
                <a:gd name="connsiteY95" fmla="*/ 156471 h 298293"/>
                <a:gd name="connsiteX96" fmla="*/ 87816 w 466452"/>
                <a:gd name="connsiteY96" fmla="*/ 160170 h 298293"/>
                <a:gd name="connsiteX97" fmla="*/ 95066 w 466452"/>
                <a:gd name="connsiteY97" fmla="*/ 163869 h 298293"/>
                <a:gd name="connsiteX98" fmla="*/ 102316 w 466452"/>
                <a:gd name="connsiteY98" fmla="*/ 169343 h 298293"/>
                <a:gd name="connsiteX99" fmla="*/ 109566 w 466452"/>
                <a:gd name="connsiteY99" fmla="*/ 176594 h 298293"/>
                <a:gd name="connsiteX100" fmla="*/ 115263 w 466452"/>
                <a:gd name="connsiteY100" fmla="*/ 183844 h 298293"/>
                <a:gd name="connsiteX101" fmla="*/ 122513 w 466452"/>
                <a:gd name="connsiteY101" fmla="*/ 189318 h 298293"/>
                <a:gd name="connsiteX102" fmla="*/ 129763 w 466452"/>
                <a:gd name="connsiteY102" fmla="*/ 192796 h 298293"/>
                <a:gd name="connsiteX103" fmla="*/ 137013 w 466452"/>
                <a:gd name="connsiteY103" fmla="*/ 196495 h 298293"/>
                <a:gd name="connsiteX104" fmla="*/ 144486 w 466452"/>
                <a:gd name="connsiteY104" fmla="*/ 198492 h 298293"/>
                <a:gd name="connsiteX105" fmla="*/ 151736 w 466452"/>
                <a:gd name="connsiteY105" fmla="*/ 200046 h 298293"/>
                <a:gd name="connsiteX106" fmla="*/ 158986 w 466452"/>
                <a:gd name="connsiteY106" fmla="*/ 203745 h 298293"/>
                <a:gd name="connsiteX107" fmla="*/ 167938 w 466452"/>
                <a:gd name="connsiteY107" fmla="*/ 205742 h 298293"/>
                <a:gd name="connsiteX108" fmla="*/ 175188 w 466452"/>
                <a:gd name="connsiteY108" fmla="*/ 205742 h 298293"/>
                <a:gd name="connsiteX109" fmla="*/ 182438 w 466452"/>
                <a:gd name="connsiteY109" fmla="*/ 207518 h 298293"/>
                <a:gd name="connsiteX110" fmla="*/ 189910 w 466452"/>
                <a:gd name="connsiteY110" fmla="*/ 210995 h 298293"/>
                <a:gd name="connsiteX111" fmla="*/ 197160 w 466452"/>
                <a:gd name="connsiteY111" fmla="*/ 214694 h 298293"/>
                <a:gd name="connsiteX112" fmla="*/ 204411 w 466452"/>
                <a:gd name="connsiteY112" fmla="*/ 218171 h 298293"/>
                <a:gd name="connsiteX113" fmla="*/ 211661 w 466452"/>
                <a:gd name="connsiteY113" fmla="*/ 220169 h 298293"/>
                <a:gd name="connsiteX114" fmla="*/ 220834 w 466452"/>
                <a:gd name="connsiteY114" fmla="*/ 223868 h 298293"/>
                <a:gd name="connsiteX115" fmla="*/ 228085 w 466452"/>
                <a:gd name="connsiteY115" fmla="*/ 229121 h 298293"/>
                <a:gd name="connsiteX116" fmla="*/ 235557 w 466452"/>
                <a:gd name="connsiteY116" fmla="*/ 232820 h 298293"/>
                <a:gd name="connsiteX117" fmla="*/ 244508 w 466452"/>
                <a:gd name="connsiteY117" fmla="*/ 234817 h 298293"/>
                <a:gd name="connsiteX118" fmla="*/ 249983 w 466452"/>
                <a:gd name="connsiteY118" fmla="*/ 242067 h 298293"/>
                <a:gd name="connsiteX119" fmla="*/ 257233 w 466452"/>
                <a:gd name="connsiteY119" fmla="*/ 247320 h 298293"/>
                <a:gd name="connsiteX120" fmla="*/ 266185 w 466452"/>
                <a:gd name="connsiteY120" fmla="*/ 251019 h 298293"/>
                <a:gd name="connsiteX121" fmla="*/ 273435 w 466452"/>
                <a:gd name="connsiteY121" fmla="*/ 251019 h 298293"/>
                <a:gd name="connsiteX122" fmla="*/ 280685 w 466452"/>
                <a:gd name="connsiteY122" fmla="*/ 251019 h 298293"/>
                <a:gd name="connsiteX123" fmla="*/ 288158 w 466452"/>
                <a:gd name="connsiteY123" fmla="*/ 251019 h 298293"/>
                <a:gd name="connsiteX124" fmla="*/ 295408 w 466452"/>
                <a:gd name="connsiteY124" fmla="*/ 251019 h 298293"/>
                <a:gd name="connsiteX125" fmla="*/ 302658 w 466452"/>
                <a:gd name="connsiteY125" fmla="*/ 253017 h 298293"/>
                <a:gd name="connsiteX126" fmla="*/ 311832 w 466452"/>
                <a:gd name="connsiteY126" fmla="*/ 253017 h 298293"/>
                <a:gd name="connsiteX127" fmla="*/ 319082 w 466452"/>
                <a:gd name="connsiteY127" fmla="*/ 254570 h 298293"/>
                <a:gd name="connsiteX128" fmla="*/ 326332 w 466452"/>
                <a:gd name="connsiteY128" fmla="*/ 258269 h 298293"/>
                <a:gd name="connsiteX129" fmla="*/ 333804 w 466452"/>
                <a:gd name="connsiteY129" fmla="*/ 261746 h 298293"/>
                <a:gd name="connsiteX130" fmla="*/ 341054 w 466452"/>
                <a:gd name="connsiteY130" fmla="*/ 263744 h 298293"/>
                <a:gd name="connsiteX131" fmla="*/ 348304 w 466452"/>
                <a:gd name="connsiteY131" fmla="*/ 265519 h 298293"/>
                <a:gd name="connsiteX132" fmla="*/ 355555 w 466452"/>
                <a:gd name="connsiteY132" fmla="*/ 265519 h 298293"/>
                <a:gd name="connsiteX133" fmla="*/ 362805 w 466452"/>
                <a:gd name="connsiteY133" fmla="*/ 269218 h 298293"/>
                <a:gd name="connsiteX134" fmla="*/ 370277 w 466452"/>
                <a:gd name="connsiteY134" fmla="*/ 271216 h 298293"/>
                <a:gd name="connsiteX135" fmla="*/ 379229 w 466452"/>
                <a:gd name="connsiteY135" fmla="*/ 272770 h 298293"/>
                <a:gd name="connsiteX136" fmla="*/ 386479 w 466452"/>
                <a:gd name="connsiteY136" fmla="*/ 274767 h 298293"/>
                <a:gd name="connsiteX137" fmla="*/ 393729 w 466452"/>
                <a:gd name="connsiteY137" fmla="*/ 282017 h 298293"/>
                <a:gd name="connsiteX138" fmla="*/ 397428 w 466452"/>
                <a:gd name="connsiteY138" fmla="*/ 289267 h 298293"/>
                <a:gd name="connsiteX139" fmla="*/ 404678 w 466452"/>
                <a:gd name="connsiteY139" fmla="*/ 294742 h 298293"/>
                <a:gd name="connsiteX140" fmla="*/ 411928 w 466452"/>
                <a:gd name="connsiteY140" fmla="*/ 296739 h 298293"/>
                <a:gd name="connsiteX141" fmla="*/ 421102 w 466452"/>
                <a:gd name="connsiteY141" fmla="*/ 298293 h 298293"/>
                <a:gd name="connsiteX142" fmla="*/ 426355 w 466452"/>
                <a:gd name="connsiteY142" fmla="*/ 291043 h 298293"/>
                <a:gd name="connsiteX143" fmla="*/ 430054 w 466452"/>
                <a:gd name="connsiteY143" fmla="*/ 283793 h 298293"/>
                <a:gd name="connsiteX144" fmla="*/ 433753 w 466452"/>
                <a:gd name="connsiteY144" fmla="*/ 276543 h 298293"/>
                <a:gd name="connsiteX145" fmla="*/ 435528 w 466452"/>
                <a:gd name="connsiteY145" fmla="*/ 269292 h 298293"/>
                <a:gd name="connsiteX146" fmla="*/ 443001 w 466452"/>
                <a:gd name="connsiteY146" fmla="*/ 265593 h 298293"/>
                <a:gd name="connsiteX147" fmla="*/ 450251 w 466452"/>
                <a:gd name="connsiteY147" fmla="*/ 258343 h 298293"/>
                <a:gd name="connsiteX148" fmla="*/ 457501 w 466452"/>
                <a:gd name="connsiteY148" fmla="*/ 254644 h 298293"/>
                <a:gd name="connsiteX149" fmla="*/ 462754 w 466452"/>
                <a:gd name="connsiteY149" fmla="*/ 247394 h 298293"/>
                <a:gd name="connsiteX150" fmla="*/ 466453 w 466452"/>
                <a:gd name="connsiteY150" fmla="*/ 240144 h 298293"/>
                <a:gd name="connsiteX151" fmla="*/ 466453 w 466452"/>
                <a:gd name="connsiteY151" fmla="*/ 232894 h 298293"/>
                <a:gd name="connsiteX152" fmla="*/ 462754 w 466452"/>
                <a:gd name="connsiteY152" fmla="*/ 225643 h 298293"/>
                <a:gd name="connsiteX153" fmla="*/ 466453 w 466452"/>
                <a:gd name="connsiteY153" fmla="*/ 218171 h 298293"/>
                <a:gd name="connsiteX154" fmla="*/ 461200 w 466452"/>
                <a:gd name="connsiteY154" fmla="*/ 210921 h 298293"/>
                <a:gd name="connsiteX155" fmla="*/ 455503 w 466452"/>
                <a:gd name="connsiteY155" fmla="*/ 203671 h 298293"/>
                <a:gd name="connsiteX156" fmla="*/ 448253 w 466452"/>
                <a:gd name="connsiteY156" fmla="*/ 198418 h 298293"/>
                <a:gd name="connsiteX157" fmla="*/ 441003 w 466452"/>
                <a:gd name="connsiteY157" fmla="*/ 192722 h 298293"/>
                <a:gd name="connsiteX158" fmla="*/ 437304 w 466452"/>
                <a:gd name="connsiteY158" fmla="*/ 185472 h 298293"/>
                <a:gd name="connsiteX159" fmla="*/ 433827 w 466452"/>
                <a:gd name="connsiteY159" fmla="*/ 178221 h 298293"/>
                <a:gd name="connsiteX160" fmla="*/ 430128 w 466452"/>
                <a:gd name="connsiteY160" fmla="*/ 170971 h 298293"/>
                <a:gd name="connsiteX161" fmla="*/ 430128 w 466452"/>
                <a:gd name="connsiteY161" fmla="*/ 163721 h 298293"/>
                <a:gd name="connsiteX162" fmla="*/ 422878 w 466452"/>
                <a:gd name="connsiteY162" fmla="*/ 156249 h 298293"/>
                <a:gd name="connsiteX163" fmla="*/ 421102 w 466452"/>
                <a:gd name="connsiteY163" fmla="*/ 148998 h 298293"/>
                <a:gd name="connsiteX164" fmla="*/ 422878 w 466452"/>
                <a:gd name="connsiteY164" fmla="*/ 141748 h 298293"/>
                <a:gd name="connsiteX165" fmla="*/ 426355 w 466452"/>
                <a:gd name="connsiteY165" fmla="*/ 134498 h 298293"/>
                <a:gd name="connsiteX166" fmla="*/ 426355 w 466452"/>
                <a:gd name="connsiteY166" fmla="*/ 127248 h 298293"/>
                <a:gd name="connsiteX167" fmla="*/ 426355 w 466452"/>
                <a:gd name="connsiteY167" fmla="*/ 119776 h 298293"/>
                <a:gd name="connsiteX168" fmla="*/ 424801 w 466452"/>
                <a:gd name="connsiteY168" fmla="*/ 112526 h 298293"/>
                <a:gd name="connsiteX169" fmla="*/ 426355 w 466452"/>
                <a:gd name="connsiteY169" fmla="*/ 105276 h 298293"/>
                <a:gd name="connsiteX170" fmla="*/ 433827 w 466452"/>
                <a:gd name="connsiteY170" fmla="*/ 105276 h 298293"/>
                <a:gd name="connsiteX171" fmla="*/ 441077 w 466452"/>
                <a:gd name="connsiteY171" fmla="*/ 103500 h 298293"/>
                <a:gd name="connsiteX172" fmla="*/ 443075 w 466452"/>
                <a:gd name="connsiteY172" fmla="*/ 96250 h 298293"/>
                <a:gd name="connsiteX173" fmla="*/ 439301 w 466452"/>
                <a:gd name="connsiteY173" fmla="*/ 91071 h 2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66452" h="298293">
                  <a:moveTo>
                    <a:pt x="439301" y="91071"/>
                  </a:moveTo>
                  <a:lnTo>
                    <a:pt x="432051" y="83821"/>
                  </a:lnTo>
                  <a:lnTo>
                    <a:pt x="424801" y="78346"/>
                  </a:lnTo>
                  <a:lnTo>
                    <a:pt x="417329" y="76349"/>
                  </a:lnTo>
                  <a:lnTo>
                    <a:pt x="410079" y="76349"/>
                  </a:lnTo>
                  <a:lnTo>
                    <a:pt x="402829" y="78346"/>
                  </a:lnTo>
                  <a:lnTo>
                    <a:pt x="393655" y="82045"/>
                  </a:lnTo>
                  <a:lnTo>
                    <a:pt x="386405" y="78346"/>
                  </a:lnTo>
                  <a:lnTo>
                    <a:pt x="379155" y="83821"/>
                  </a:lnTo>
                  <a:lnTo>
                    <a:pt x="371682" y="85596"/>
                  </a:lnTo>
                  <a:lnTo>
                    <a:pt x="364432" y="83821"/>
                  </a:lnTo>
                  <a:lnTo>
                    <a:pt x="357182" y="80122"/>
                  </a:lnTo>
                  <a:lnTo>
                    <a:pt x="351929" y="72872"/>
                  </a:lnTo>
                  <a:lnTo>
                    <a:pt x="348230" y="65621"/>
                  </a:lnTo>
                  <a:lnTo>
                    <a:pt x="351929" y="60147"/>
                  </a:lnTo>
                  <a:lnTo>
                    <a:pt x="346233" y="52897"/>
                  </a:lnTo>
                  <a:lnTo>
                    <a:pt x="338983" y="49420"/>
                  </a:lnTo>
                  <a:lnTo>
                    <a:pt x="331733" y="43723"/>
                  </a:lnTo>
                  <a:lnTo>
                    <a:pt x="324482" y="40246"/>
                  </a:lnTo>
                  <a:lnTo>
                    <a:pt x="317010" y="32774"/>
                  </a:lnTo>
                  <a:lnTo>
                    <a:pt x="309760" y="32774"/>
                  </a:lnTo>
                  <a:lnTo>
                    <a:pt x="302510" y="29297"/>
                  </a:lnTo>
                  <a:lnTo>
                    <a:pt x="298811" y="22046"/>
                  </a:lnTo>
                  <a:lnTo>
                    <a:pt x="297257" y="14574"/>
                  </a:lnTo>
                  <a:lnTo>
                    <a:pt x="298811" y="9322"/>
                  </a:lnTo>
                  <a:lnTo>
                    <a:pt x="290081" y="13021"/>
                  </a:lnTo>
                  <a:lnTo>
                    <a:pt x="282609" y="11023"/>
                  </a:lnTo>
                  <a:lnTo>
                    <a:pt x="275359" y="9248"/>
                  </a:lnTo>
                  <a:lnTo>
                    <a:pt x="268109" y="14500"/>
                  </a:lnTo>
                  <a:lnTo>
                    <a:pt x="264409" y="21972"/>
                  </a:lnTo>
                  <a:lnTo>
                    <a:pt x="258935" y="29223"/>
                  </a:lnTo>
                  <a:lnTo>
                    <a:pt x="251685" y="29223"/>
                  </a:lnTo>
                  <a:lnTo>
                    <a:pt x="242733" y="27447"/>
                  </a:lnTo>
                  <a:lnTo>
                    <a:pt x="235483" y="27447"/>
                  </a:lnTo>
                  <a:lnTo>
                    <a:pt x="228011" y="34697"/>
                  </a:lnTo>
                  <a:lnTo>
                    <a:pt x="220760" y="41947"/>
                  </a:lnTo>
                  <a:lnTo>
                    <a:pt x="211587" y="43723"/>
                  </a:lnTo>
                  <a:lnTo>
                    <a:pt x="204337" y="41947"/>
                  </a:lnTo>
                  <a:lnTo>
                    <a:pt x="200638" y="34697"/>
                  </a:lnTo>
                  <a:lnTo>
                    <a:pt x="197160" y="27447"/>
                  </a:lnTo>
                  <a:lnTo>
                    <a:pt x="193461" y="20197"/>
                  </a:lnTo>
                  <a:lnTo>
                    <a:pt x="189984" y="12947"/>
                  </a:lnTo>
                  <a:lnTo>
                    <a:pt x="189984" y="5475"/>
                  </a:lnTo>
                  <a:lnTo>
                    <a:pt x="188209" y="0"/>
                  </a:lnTo>
                  <a:lnTo>
                    <a:pt x="180958" y="3699"/>
                  </a:lnTo>
                  <a:lnTo>
                    <a:pt x="173486" y="10949"/>
                  </a:lnTo>
                  <a:lnTo>
                    <a:pt x="173486" y="20123"/>
                  </a:lnTo>
                  <a:lnTo>
                    <a:pt x="175262" y="27373"/>
                  </a:lnTo>
                  <a:lnTo>
                    <a:pt x="178961" y="34623"/>
                  </a:lnTo>
                  <a:lnTo>
                    <a:pt x="180958" y="41874"/>
                  </a:lnTo>
                  <a:lnTo>
                    <a:pt x="177259" y="49346"/>
                  </a:lnTo>
                  <a:lnTo>
                    <a:pt x="170009" y="49346"/>
                  </a:lnTo>
                  <a:lnTo>
                    <a:pt x="162759" y="49346"/>
                  </a:lnTo>
                  <a:lnTo>
                    <a:pt x="155287" y="49346"/>
                  </a:lnTo>
                  <a:lnTo>
                    <a:pt x="148037" y="43649"/>
                  </a:lnTo>
                  <a:lnTo>
                    <a:pt x="140787" y="43649"/>
                  </a:lnTo>
                  <a:lnTo>
                    <a:pt x="133536" y="38396"/>
                  </a:lnTo>
                  <a:lnTo>
                    <a:pt x="126286" y="34697"/>
                  </a:lnTo>
                  <a:lnTo>
                    <a:pt x="118814" y="32700"/>
                  </a:lnTo>
                  <a:lnTo>
                    <a:pt x="111564" y="36399"/>
                  </a:lnTo>
                  <a:lnTo>
                    <a:pt x="104314" y="34623"/>
                  </a:lnTo>
                  <a:lnTo>
                    <a:pt x="97064" y="32626"/>
                  </a:lnTo>
                  <a:lnTo>
                    <a:pt x="89813" y="32626"/>
                  </a:lnTo>
                  <a:lnTo>
                    <a:pt x="82563" y="34623"/>
                  </a:lnTo>
                  <a:lnTo>
                    <a:pt x="75091" y="40098"/>
                  </a:lnTo>
                  <a:lnTo>
                    <a:pt x="67841" y="41874"/>
                  </a:lnTo>
                  <a:lnTo>
                    <a:pt x="60591" y="34623"/>
                  </a:lnTo>
                  <a:lnTo>
                    <a:pt x="53341" y="31146"/>
                  </a:lnTo>
                  <a:lnTo>
                    <a:pt x="46090" y="29149"/>
                  </a:lnTo>
                  <a:lnTo>
                    <a:pt x="38618" y="31146"/>
                  </a:lnTo>
                  <a:lnTo>
                    <a:pt x="31368" y="31146"/>
                  </a:lnTo>
                  <a:lnTo>
                    <a:pt x="24118" y="32700"/>
                  </a:lnTo>
                  <a:lnTo>
                    <a:pt x="20419" y="40172"/>
                  </a:lnTo>
                  <a:lnTo>
                    <a:pt x="20419" y="47422"/>
                  </a:lnTo>
                  <a:lnTo>
                    <a:pt x="24118" y="54672"/>
                  </a:lnTo>
                  <a:lnTo>
                    <a:pt x="25893" y="61922"/>
                  </a:lnTo>
                  <a:lnTo>
                    <a:pt x="22194" y="69173"/>
                  </a:lnTo>
                  <a:lnTo>
                    <a:pt x="14944" y="72872"/>
                  </a:lnTo>
                  <a:lnTo>
                    <a:pt x="7694" y="76349"/>
                  </a:lnTo>
                  <a:lnTo>
                    <a:pt x="444" y="78346"/>
                  </a:lnTo>
                  <a:lnTo>
                    <a:pt x="444" y="85596"/>
                  </a:lnTo>
                  <a:lnTo>
                    <a:pt x="444" y="93069"/>
                  </a:lnTo>
                  <a:lnTo>
                    <a:pt x="444" y="100319"/>
                  </a:lnTo>
                  <a:lnTo>
                    <a:pt x="0" y="105128"/>
                  </a:lnTo>
                  <a:lnTo>
                    <a:pt x="5918" y="105572"/>
                  </a:lnTo>
                  <a:lnTo>
                    <a:pt x="13169" y="102094"/>
                  </a:lnTo>
                  <a:lnTo>
                    <a:pt x="20419" y="100319"/>
                  </a:lnTo>
                  <a:lnTo>
                    <a:pt x="27891" y="103796"/>
                  </a:lnTo>
                  <a:lnTo>
                    <a:pt x="35141" y="111268"/>
                  </a:lnTo>
                  <a:lnTo>
                    <a:pt x="42391" y="116521"/>
                  </a:lnTo>
                  <a:lnTo>
                    <a:pt x="46090" y="123771"/>
                  </a:lnTo>
                  <a:lnTo>
                    <a:pt x="51343" y="131021"/>
                  </a:lnTo>
                  <a:lnTo>
                    <a:pt x="58593" y="136718"/>
                  </a:lnTo>
                  <a:lnTo>
                    <a:pt x="65843" y="143968"/>
                  </a:lnTo>
                  <a:lnTo>
                    <a:pt x="73094" y="149220"/>
                  </a:lnTo>
                  <a:lnTo>
                    <a:pt x="80566" y="156471"/>
                  </a:lnTo>
                  <a:lnTo>
                    <a:pt x="87816" y="160170"/>
                  </a:lnTo>
                  <a:lnTo>
                    <a:pt x="95066" y="163869"/>
                  </a:lnTo>
                  <a:lnTo>
                    <a:pt x="102316" y="169343"/>
                  </a:lnTo>
                  <a:lnTo>
                    <a:pt x="109566" y="176594"/>
                  </a:lnTo>
                  <a:lnTo>
                    <a:pt x="115263" y="183844"/>
                  </a:lnTo>
                  <a:lnTo>
                    <a:pt x="122513" y="189318"/>
                  </a:lnTo>
                  <a:lnTo>
                    <a:pt x="129763" y="192796"/>
                  </a:lnTo>
                  <a:lnTo>
                    <a:pt x="137013" y="196495"/>
                  </a:lnTo>
                  <a:lnTo>
                    <a:pt x="144486" y="198492"/>
                  </a:lnTo>
                  <a:lnTo>
                    <a:pt x="151736" y="200046"/>
                  </a:lnTo>
                  <a:lnTo>
                    <a:pt x="158986" y="203745"/>
                  </a:lnTo>
                  <a:lnTo>
                    <a:pt x="167938" y="205742"/>
                  </a:lnTo>
                  <a:lnTo>
                    <a:pt x="175188" y="205742"/>
                  </a:lnTo>
                  <a:lnTo>
                    <a:pt x="182438" y="207518"/>
                  </a:lnTo>
                  <a:lnTo>
                    <a:pt x="189910" y="210995"/>
                  </a:lnTo>
                  <a:lnTo>
                    <a:pt x="197160" y="214694"/>
                  </a:lnTo>
                  <a:lnTo>
                    <a:pt x="204411" y="218171"/>
                  </a:lnTo>
                  <a:lnTo>
                    <a:pt x="211661" y="220169"/>
                  </a:lnTo>
                  <a:lnTo>
                    <a:pt x="220834" y="223868"/>
                  </a:lnTo>
                  <a:lnTo>
                    <a:pt x="228085" y="229121"/>
                  </a:lnTo>
                  <a:lnTo>
                    <a:pt x="235557" y="232820"/>
                  </a:lnTo>
                  <a:lnTo>
                    <a:pt x="244508" y="234817"/>
                  </a:lnTo>
                  <a:lnTo>
                    <a:pt x="249983" y="242067"/>
                  </a:lnTo>
                  <a:lnTo>
                    <a:pt x="257233" y="247320"/>
                  </a:lnTo>
                  <a:lnTo>
                    <a:pt x="266185" y="251019"/>
                  </a:lnTo>
                  <a:lnTo>
                    <a:pt x="273435" y="251019"/>
                  </a:lnTo>
                  <a:lnTo>
                    <a:pt x="280685" y="251019"/>
                  </a:lnTo>
                  <a:lnTo>
                    <a:pt x="288158" y="251019"/>
                  </a:lnTo>
                  <a:lnTo>
                    <a:pt x="295408" y="251019"/>
                  </a:lnTo>
                  <a:lnTo>
                    <a:pt x="302658" y="253017"/>
                  </a:lnTo>
                  <a:lnTo>
                    <a:pt x="311832" y="253017"/>
                  </a:lnTo>
                  <a:lnTo>
                    <a:pt x="319082" y="254570"/>
                  </a:lnTo>
                  <a:lnTo>
                    <a:pt x="326332" y="258269"/>
                  </a:lnTo>
                  <a:lnTo>
                    <a:pt x="333804" y="261746"/>
                  </a:lnTo>
                  <a:lnTo>
                    <a:pt x="341054" y="263744"/>
                  </a:lnTo>
                  <a:lnTo>
                    <a:pt x="348304" y="265519"/>
                  </a:lnTo>
                  <a:lnTo>
                    <a:pt x="355555" y="265519"/>
                  </a:lnTo>
                  <a:lnTo>
                    <a:pt x="362805" y="269218"/>
                  </a:lnTo>
                  <a:lnTo>
                    <a:pt x="370277" y="271216"/>
                  </a:lnTo>
                  <a:lnTo>
                    <a:pt x="379229" y="272770"/>
                  </a:lnTo>
                  <a:lnTo>
                    <a:pt x="386479" y="274767"/>
                  </a:lnTo>
                  <a:lnTo>
                    <a:pt x="393729" y="282017"/>
                  </a:lnTo>
                  <a:lnTo>
                    <a:pt x="397428" y="289267"/>
                  </a:lnTo>
                  <a:lnTo>
                    <a:pt x="404678" y="294742"/>
                  </a:lnTo>
                  <a:lnTo>
                    <a:pt x="411928" y="296739"/>
                  </a:lnTo>
                  <a:lnTo>
                    <a:pt x="421102" y="298293"/>
                  </a:lnTo>
                  <a:lnTo>
                    <a:pt x="426355" y="291043"/>
                  </a:lnTo>
                  <a:lnTo>
                    <a:pt x="430054" y="283793"/>
                  </a:lnTo>
                  <a:lnTo>
                    <a:pt x="433753" y="276543"/>
                  </a:lnTo>
                  <a:lnTo>
                    <a:pt x="435528" y="269292"/>
                  </a:lnTo>
                  <a:lnTo>
                    <a:pt x="443001" y="265593"/>
                  </a:lnTo>
                  <a:lnTo>
                    <a:pt x="450251" y="258343"/>
                  </a:lnTo>
                  <a:lnTo>
                    <a:pt x="457501" y="254644"/>
                  </a:lnTo>
                  <a:lnTo>
                    <a:pt x="462754" y="247394"/>
                  </a:lnTo>
                  <a:lnTo>
                    <a:pt x="466453" y="240144"/>
                  </a:lnTo>
                  <a:lnTo>
                    <a:pt x="466453" y="232894"/>
                  </a:lnTo>
                  <a:lnTo>
                    <a:pt x="462754" y="225643"/>
                  </a:lnTo>
                  <a:lnTo>
                    <a:pt x="466453" y="218171"/>
                  </a:lnTo>
                  <a:lnTo>
                    <a:pt x="461200" y="210921"/>
                  </a:lnTo>
                  <a:lnTo>
                    <a:pt x="455503" y="203671"/>
                  </a:lnTo>
                  <a:lnTo>
                    <a:pt x="448253" y="198418"/>
                  </a:lnTo>
                  <a:lnTo>
                    <a:pt x="441003" y="192722"/>
                  </a:lnTo>
                  <a:lnTo>
                    <a:pt x="437304" y="185472"/>
                  </a:lnTo>
                  <a:lnTo>
                    <a:pt x="433827" y="178221"/>
                  </a:lnTo>
                  <a:lnTo>
                    <a:pt x="430128" y="170971"/>
                  </a:lnTo>
                  <a:lnTo>
                    <a:pt x="430128" y="163721"/>
                  </a:lnTo>
                  <a:lnTo>
                    <a:pt x="422878" y="156249"/>
                  </a:lnTo>
                  <a:lnTo>
                    <a:pt x="421102" y="148998"/>
                  </a:lnTo>
                  <a:lnTo>
                    <a:pt x="422878" y="141748"/>
                  </a:lnTo>
                  <a:lnTo>
                    <a:pt x="426355" y="134498"/>
                  </a:lnTo>
                  <a:lnTo>
                    <a:pt x="426355" y="127248"/>
                  </a:lnTo>
                  <a:lnTo>
                    <a:pt x="426355" y="119776"/>
                  </a:lnTo>
                  <a:lnTo>
                    <a:pt x="424801" y="112526"/>
                  </a:lnTo>
                  <a:lnTo>
                    <a:pt x="426355" y="105276"/>
                  </a:lnTo>
                  <a:lnTo>
                    <a:pt x="433827" y="105276"/>
                  </a:lnTo>
                  <a:lnTo>
                    <a:pt x="441077" y="103500"/>
                  </a:lnTo>
                  <a:lnTo>
                    <a:pt x="443075" y="96250"/>
                  </a:lnTo>
                  <a:lnTo>
                    <a:pt x="439301" y="91071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263DCE1-8796-47A1-AEF2-740D6095D0F9}"/>
                </a:ext>
              </a:extLst>
            </p:cNvPr>
            <p:cNvSpPr/>
            <p:nvPr/>
          </p:nvSpPr>
          <p:spPr>
            <a:xfrm>
              <a:off x="1981700" y="4515684"/>
              <a:ext cx="507512" cy="354666"/>
            </a:xfrm>
            <a:custGeom>
              <a:avLst/>
              <a:gdLst>
                <a:gd name="connsiteX0" fmla="*/ 467267 w 507512"/>
                <a:gd name="connsiteY0" fmla="*/ 276099 h 354666"/>
                <a:gd name="connsiteX1" fmla="*/ 474517 w 507512"/>
                <a:gd name="connsiteY1" fmla="*/ 276099 h 354666"/>
                <a:gd name="connsiteX2" fmla="*/ 481767 w 507512"/>
                <a:gd name="connsiteY2" fmla="*/ 276099 h 354666"/>
                <a:gd name="connsiteX3" fmla="*/ 489239 w 507512"/>
                <a:gd name="connsiteY3" fmla="*/ 277874 h 354666"/>
                <a:gd name="connsiteX4" fmla="*/ 494714 w 507512"/>
                <a:gd name="connsiteY4" fmla="*/ 270624 h 354666"/>
                <a:gd name="connsiteX5" fmla="*/ 496489 w 507512"/>
                <a:gd name="connsiteY5" fmla="*/ 263374 h 354666"/>
                <a:gd name="connsiteX6" fmla="*/ 491236 w 507512"/>
                <a:gd name="connsiteY6" fmla="*/ 256124 h 354666"/>
                <a:gd name="connsiteX7" fmla="*/ 483764 w 507512"/>
                <a:gd name="connsiteY7" fmla="*/ 248651 h 354666"/>
                <a:gd name="connsiteX8" fmla="*/ 483764 w 507512"/>
                <a:gd name="connsiteY8" fmla="*/ 241401 h 354666"/>
                <a:gd name="connsiteX9" fmla="*/ 485540 w 507512"/>
                <a:gd name="connsiteY9" fmla="*/ 234151 h 354666"/>
                <a:gd name="connsiteX10" fmla="*/ 485540 w 507512"/>
                <a:gd name="connsiteY10" fmla="*/ 226901 h 354666"/>
                <a:gd name="connsiteX11" fmla="*/ 485540 w 507512"/>
                <a:gd name="connsiteY11" fmla="*/ 219651 h 354666"/>
                <a:gd name="connsiteX12" fmla="*/ 485540 w 507512"/>
                <a:gd name="connsiteY12" fmla="*/ 212401 h 354666"/>
                <a:gd name="connsiteX13" fmla="*/ 491236 w 507512"/>
                <a:gd name="connsiteY13" fmla="*/ 204929 h 354666"/>
                <a:gd name="connsiteX14" fmla="*/ 498487 w 507512"/>
                <a:gd name="connsiteY14" fmla="*/ 197678 h 354666"/>
                <a:gd name="connsiteX15" fmla="*/ 501964 w 507512"/>
                <a:gd name="connsiteY15" fmla="*/ 190428 h 354666"/>
                <a:gd name="connsiteX16" fmla="*/ 503739 w 507512"/>
                <a:gd name="connsiteY16" fmla="*/ 183178 h 354666"/>
                <a:gd name="connsiteX17" fmla="*/ 505737 w 507512"/>
                <a:gd name="connsiteY17" fmla="*/ 175928 h 354666"/>
                <a:gd name="connsiteX18" fmla="*/ 505737 w 507512"/>
                <a:gd name="connsiteY18" fmla="*/ 168678 h 354666"/>
                <a:gd name="connsiteX19" fmla="*/ 507512 w 507512"/>
                <a:gd name="connsiteY19" fmla="*/ 161206 h 354666"/>
                <a:gd name="connsiteX20" fmla="*/ 507512 w 507512"/>
                <a:gd name="connsiteY20" fmla="*/ 159652 h 354666"/>
                <a:gd name="connsiteX21" fmla="*/ 398464 w 507512"/>
                <a:gd name="connsiteY21" fmla="*/ 159652 h 354666"/>
                <a:gd name="connsiteX22" fmla="*/ 387515 w 507512"/>
                <a:gd name="connsiteY22" fmla="*/ 145004 h 354666"/>
                <a:gd name="connsiteX23" fmla="*/ 360363 w 507512"/>
                <a:gd name="connsiteY23" fmla="*/ 128580 h 354666"/>
                <a:gd name="connsiteX24" fmla="*/ 353113 w 507512"/>
                <a:gd name="connsiteY24" fmla="*/ 90479 h 354666"/>
                <a:gd name="connsiteX25" fmla="*/ 336689 w 507512"/>
                <a:gd name="connsiteY25" fmla="*/ 106681 h 354666"/>
                <a:gd name="connsiteX26" fmla="*/ 325740 w 507512"/>
                <a:gd name="connsiteY26" fmla="*/ 114153 h 354666"/>
                <a:gd name="connsiteX27" fmla="*/ 316788 w 507512"/>
                <a:gd name="connsiteY27" fmla="*/ 124881 h 354666"/>
                <a:gd name="connsiteX28" fmla="*/ 305839 w 507512"/>
                <a:gd name="connsiteY28" fmla="*/ 130577 h 354666"/>
                <a:gd name="connsiteX29" fmla="*/ 294890 w 507512"/>
                <a:gd name="connsiteY29" fmla="*/ 130577 h 354666"/>
                <a:gd name="connsiteX30" fmla="*/ 285716 w 507512"/>
                <a:gd name="connsiteY30" fmla="*/ 114153 h 354666"/>
                <a:gd name="connsiteX31" fmla="*/ 278466 w 507512"/>
                <a:gd name="connsiteY31" fmla="*/ 101428 h 354666"/>
                <a:gd name="connsiteX32" fmla="*/ 278466 w 507512"/>
                <a:gd name="connsiteY32" fmla="*/ 87372 h 354666"/>
                <a:gd name="connsiteX33" fmla="*/ 280464 w 507512"/>
                <a:gd name="connsiteY33" fmla="*/ 87372 h 354666"/>
                <a:gd name="connsiteX34" fmla="*/ 285716 w 507512"/>
                <a:gd name="connsiteY34" fmla="*/ 80122 h 354666"/>
                <a:gd name="connsiteX35" fmla="*/ 285716 w 507512"/>
                <a:gd name="connsiteY35" fmla="*/ 72650 h 354666"/>
                <a:gd name="connsiteX36" fmla="*/ 285716 w 507512"/>
                <a:gd name="connsiteY36" fmla="*/ 65400 h 354666"/>
                <a:gd name="connsiteX37" fmla="*/ 282239 w 507512"/>
                <a:gd name="connsiteY37" fmla="*/ 58149 h 354666"/>
                <a:gd name="connsiteX38" fmla="*/ 278540 w 507512"/>
                <a:gd name="connsiteY38" fmla="*/ 50899 h 354666"/>
                <a:gd name="connsiteX39" fmla="*/ 271290 w 507512"/>
                <a:gd name="connsiteY39" fmla="*/ 48902 h 354666"/>
                <a:gd name="connsiteX40" fmla="*/ 264040 w 507512"/>
                <a:gd name="connsiteY40" fmla="*/ 48902 h 354666"/>
                <a:gd name="connsiteX41" fmla="*/ 256567 w 507512"/>
                <a:gd name="connsiteY41" fmla="*/ 48902 h 354666"/>
                <a:gd name="connsiteX42" fmla="*/ 249317 w 507512"/>
                <a:gd name="connsiteY42" fmla="*/ 48902 h 354666"/>
                <a:gd name="connsiteX43" fmla="*/ 242067 w 507512"/>
                <a:gd name="connsiteY43" fmla="*/ 45203 h 354666"/>
                <a:gd name="connsiteX44" fmla="*/ 234817 w 507512"/>
                <a:gd name="connsiteY44" fmla="*/ 43649 h 354666"/>
                <a:gd name="connsiteX45" fmla="*/ 227567 w 507512"/>
                <a:gd name="connsiteY45" fmla="*/ 39950 h 354666"/>
                <a:gd name="connsiteX46" fmla="*/ 220317 w 507512"/>
                <a:gd name="connsiteY46" fmla="*/ 36473 h 354666"/>
                <a:gd name="connsiteX47" fmla="*/ 214842 w 507512"/>
                <a:gd name="connsiteY47" fmla="*/ 29001 h 354666"/>
                <a:gd name="connsiteX48" fmla="*/ 211365 w 507512"/>
                <a:gd name="connsiteY48" fmla="*/ 21751 h 354666"/>
                <a:gd name="connsiteX49" fmla="*/ 205668 w 507512"/>
                <a:gd name="connsiteY49" fmla="*/ 14500 h 354666"/>
                <a:gd name="connsiteX50" fmla="*/ 200416 w 507512"/>
                <a:gd name="connsiteY50" fmla="*/ 7250 h 354666"/>
                <a:gd name="connsiteX51" fmla="*/ 193165 w 507512"/>
                <a:gd name="connsiteY51" fmla="*/ 0 h 354666"/>
                <a:gd name="connsiteX52" fmla="*/ 187469 w 507512"/>
                <a:gd name="connsiteY52" fmla="*/ 7250 h 354666"/>
                <a:gd name="connsiteX53" fmla="*/ 187469 w 507512"/>
                <a:gd name="connsiteY53" fmla="*/ 14500 h 354666"/>
                <a:gd name="connsiteX54" fmla="*/ 183992 w 507512"/>
                <a:gd name="connsiteY54" fmla="*/ 21751 h 354666"/>
                <a:gd name="connsiteX55" fmla="*/ 183992 w 507512"/>
                <a:gd name="connsiteY55" fmla="*/ 27225 h 354666"/>
                <a:gd name="connsiteX56" fmla="*/ 180293 w 507512"/>
                <a:gd name="connsiteY56" fmla="*/ 34475 h 354666"/>
                <a:gd name="connsiteX57" fmla="*/ 173042 w 507512"/>
                <a:gd name="connsiteY57" fmla="*/ 37953 h 354666"/>
                <a:gd name="connsiteX58" fmla="*/ 165792 w 507512"/>
                <a:gd name="connsiteY58" fmla="*/ 43649 h 354666"/>
                <a:gd name="connsiteX59" fmla="*/ 158320 w 507512"/>
                <a:gd name="connsiteY59" fmla="*/ 47126 h 354666"/>
                <a:gd name="connsiteX60" fmla="*/ 151070 w 507512"/>
                <a:gd name="connsiteY60" fmla="*/ 52601 h 354666"/>
                <a:gd name="connsiteX61" fmla="*/ 143820 w 507512"/>
                <a:gd name="connsiteY61" fmla="*/ 58075 h 354666"/>
                <a:gd name="connsiteX62" fmla="*/ 136570 w 507512"/>
                <a:gd name="connsiteY62" fmla="*/ 54376 h 354666"/>
                <a:gd name="connsiteX63" fmla="*/ 127618 w 507512"/>
                <a:gd name="connsiteY63" fmla="*/ 58075 h 354666"/>
                <a:gd name="connsiteX64" fmla="*/ 120368 w 507512"/>
                <a:gd name="connsiteY64" fmla="*/ 61774 h 354666"/>
                <a:gd name="connsiteX65" fmla="*/ 112896 w 507512"/>
                <a:gd name="connsiteY65" fmla="*/ 65252 h 354666"/>
                <a:gd name="connsiteX66" fmla="*/ 105645 w 507512"/>
                <a:gd name="connsiteY66" fmla="*/ 70726 h 354666"/>
                <a:gd name="connsiteX67" fmla="*/ 102168 w 507512"/>
                <a:gd name="connsiteY67" fmla="*/ 77976 h 354666"/>
                <a:gd name="connsiteX68" fmla="*/ 94696 w 507512"/>
                <a:gd name="connsiteY68" fmla="*/ 76201 h 354666"/>
                <a:gd name="connsiteX69" fmla="*/ 87446 w 507512"/>
                <a:gd name="connsiteY69" fmla="*/ 68951 h 354666"/>
                <a:gd name="connsiteX70" fmla="*/ 83969 w 507512"/>
                <a:gd name="connsiteY70" fmla="*/ 61700 h 354666"/>
                <a:gd name="connsiteX71" fmla="*/ 81971 w 507512"/>
                <a:gd name="connsiteY71" fmla="*/ 54228 h 354666"/>
                <a:gd name="connsiteX72" fmla="*/ 80196 w 507512"/>
                <a:gd name="connsiteY72" fmla="*/ 46978 h 354666"/>
                <a:gd name="connsiteX73" fmla="*/ 72946 w 507512"/>
                <a:gd name="connsiteY73" fmla="*/ 46978 h 354666"/>
                <a:gd name="connsiteX74" fmla="*/ 65696 w 507512"/>
                <a:gd name="connsiteY74" fmla="*/ 52453 h 354666"/>
                <a:gd name="connsiteX75" fmla="*/ 58445 w 507512"/>
                <a:gd name="connsiteY75" fmla="*/ 59703 h 354666"/>
                <a:gd name="connsiteX76" fmla="*/ 59999 w 507512"/>
                <a:gd name="connsiteY76" fmla="*/ 66953 h 354666"/>
                <a:gd name="connsiteX77" fmla="*/ 67249 w 507512"/>
                <a:gd name="connsiteY77" fmla="*/ 74203 h 354666"/>
                <a:gd name="connsiteX78" fmla="*/ 70948 w 507512"/>
                <a:gd name="connsiteY78" fmla="*/ 81454 h 354666"/>
                <a:gd name="connsiteX79" fmla="*/ 65696 w 507512"/>
                <a:gd name="connsiteY79" fmla="*/ 88926 h 354666"/>
                <a:gd name="connsiteX80" fmla="*/ 58445 w 507512"/>
                <a:gd name="connsiteY80" fmla="*/ 90701 h 354666"/>
                <a:gd name="connsiteX81" fmla="*/ 50973 w 507512"/>
                <a:gd name="connsiteY81" fmla="*/ 88926 h 354666"/>
                <a:gd name="connsiteX82" fmla="*/ 47496 w 507512"/>
                <a:gd name="connsiteY82" fmla="*/ 81454 h 354666"/>
                <a:gd name="connsiteX83" fmla="*/ 40246 w 507512"/>
                <a:gd name="connsiteY83" fmla="*/ 77976 h 354666"/>
                <a:gd name="connsiteX84" fmla="*/ 32774 w 507512"/>
                <a:gd name="connsiteY84" fmla="*/ 77976 h 354666"/>
                <a:gd name="connsiteX85" fmla="*/ 25524 w 507512"/>
                <a:gd name="connsiteY85" fmla="*/ 77976 h 354666"/>
                <a:gd name="connsiteX86" fmla="*/ 18273 w 507512"/>
                <a:gd name="connsiteY86" fmla="*/ 77976 h 354666"/>
                <a:gd name="connsiteX87" fmla="*/ 21972 w 507512"/>
                <a:gd name="connsiteY87" fmla="*/ 83451 h 354666"/>
                <a:gd name="connsiteX88" fmla="*/ 19975 w 507512"/>
                <a:gd name="connsiteY88" fmla="*/ 90701 h 354666"/>
                <a:gd name="connsiteX89" fmla="*/ 12725 w 507512"/>
                <a:gd name="connsiteY89" fmla="*/ 92477 h 354666"/>
                <a:gd name="connsiteX90" fmla="*/ 5253 w 507512"/>
                <a:gd name="connsiteY90" fmla="*/ 92477 h 354666"/>
                <a:gd name="connsiteX91" fmla="*/ 3699 w 507512"/>
                <a:gd name="connsiteY91" fmla="*/ 99727 h 354666"/>
                <a:gd name="connsiteX92" fmla="*/ 5253 w 507512"/>
                <a:gd name="connsiteY92" fmla="*/ 106977 h 354666"/>
                <a:gd name="connsiteX93" fmla="*/ 5253 w 507512"/>
                <a:gd name="connsiteY93" fmla="*/ 114449 h 354666"/>
                <a:gd name="connsiteX94" fmla="*/ 5253 w 507512"/>
                <a:gd name="connsiteY94" fmla="*/ 121699 h 354666"/>
                <a:gd name="connsiteX95" fmla="*/ 1776 w 507512"/>
                <a:gd name="connsiteY95" fmla="*/ 128950 h 354666"/>
                <a:gd name="connsiteX96" fmla="*/ 0 w 507512"/>
                <a:gd name="connsiteY96" fmla="*/ 136200 h 354666"/>
                <a:gd name="connsiteX97" fmla="*/ 1776 w 507512"/>
                <a:gd name="connsiteY97" fmla="*/ 143450 h 354666"/>
                <a:gd name="connsiteX98" fmla="*/ 9026 w 507512"/>
                <a:gd name="connsiteY98" fmla="*/ 150922 h 354666"/>
                <a:gd name="connsiteX99" fmla="*/ 9026 w 507512"/>
                <a:gd name="connsiteY99" fmla="*/ 158172 h 354666"/>
                <a:gd name="connsiteX100" fmla="*/ 12725 w 507512"/>
                <a:gd name="connsiteY100" fmla="*/ 165422 h 354666"/>
                <a:gd name="connsiteX101" fmla="*/ 16202 w 507512"/>
                <a:gd name="connsiteY101" fmla="*/ 172673 h 354666"/>
                <a:gd name="connsiteX102" fmla="*/ 19901 w 507512"/>
                <a:gd name="connsiteY102" fmla="*/ 179923 h 354666"/>
                <a:gd name="connsiteX103" fmla="*/ 27151 w 507512"/>
                <a:gd name="connsiteY103" fmla="*/ 185619 h 354666"/>
                <a:gd name="connsiteX104" fmla="*/ 34401 w 507512"/>
                <a:gd name="connsiteY104" fmla="*/ 190872 h 354666"/>
                <a:gd name="connsiteX105" fmla="*/ 40098 w 507512"/>
                <a:gd name="connsiteY105" fmla="*/ 198122 h 354666"/>
                <a:gd name="connsiteX106" fmla="*/ 45351 w 507512"/>
                <a:gd name="connsiteY106" fmla="*/ 205373 h 354666"/>
                <a:gd name="connsiteX107" fmla="*/ 41652 w 507512"/>
                <a:gd name="connsiteY107" fmla="*/ 212844 h 354666"/>
                <a:gd name="connsiteX108" fmla="*/ 45351 w 507512"/>
                <a:gd name="connsiteY108" fmla="*/ 220095 h 354666"/>
                <a:gd name="connsiteX109" fmla="*/ 45351 w 507512"/>
                <a:gd name="connsiteY109" fmla="*/ 227345 h 354666"/>
                <a:gd name="connsiteX110" fmla="*/ 41652 w 507512"/>
                <a:gd name="connsiteY110" fmla="*/ 234595 h 354666"/>
                <a:gd name="connsiteX111" fmla="*/ 36399 w 507512"/>
                <a:gd name="connsiteY111" fmla="*/ 241845 h 354666"/>
                <a:gd name="connsiteX112" fmla="*/ 29149 w 507512"/>
                <a:gd name="connsiteY112" fmla="*/ 245544 h 354666"/>
                <a:gd name="connsiteX113" fmla="*/ 21898 w 507512"/>
                <a:gd name="connsiteY113" fmla="*/ 252794 h 354666"/>
                <a:gd name="connsiteX114" fmla="*/ 14426 w 507512"/>
                <a:gd name="connsiteY114" fmla="*/ 256493 h 354666"/>
                <a:gd name="connsiteX115" fmla="*/ 12651 w 507512"/>
                <a:gd name="connsiteY115" fmla="*/ 263744 h 354666"/>
                <a:gd name="connsiteX116" fmla="*/ 8952 w 507512"/>
                <a:gd name="connsiteY116" fmla="*/ 270994 h 354666"/>
                <a:gd name="connsiteX117" fmla="*/ 5253 w 507512"/>
                <a:gd name="connsiteY117" fmla="*/ 278244 h 354666"/>
                <a:gd name="connsiteX118" fmla="*/ 1776 w 507512"/>
                <a:gd name="connsiteY118" fmla="*/ 281943 h 354666"/>
                <a:gd name="connsiteX119" fmla="*/ 7250 w 507512"/>
                <a:gd name="connsiteY119" fmla="*/ 289193 h 354666"/>
                <a:gd name="connsiteX120" fmla="*/ 14500 w 507512"/>
                <a:gd name="connsiteY120" fmla="*/ 292892 h 354666"/>
                <a:gd name="connsiteX121" fmla="*/ 21972 w 507512"/>
                <a:gd name="connsiteY121" fmla="*/ 294668 h 354666"/>
                <a:gd name="connsiteX122" fmla="*/ 29223 w 507512"/>
                <a:gd name="connsiteY122" fmla="*/ 296444 h 354666"/>
                <a:gd name="connsiteX123" fmla="*/ 36473 w 507512"/>
                <a:gd name="connsiteY123" fmla="*/ 298441 h 354666"/>
                <a:gd name="connsiteX124" fmla="*/ 45425 w 507512"/>
                <a:gd name="connsiteY124" fmla="*/ 302140 h 354666"/>
                <a:gd name="connsiteX125" fmla="*/ 52675 w 507512"/>
                <a:gd name="connsiteY125" fmla="*/ 305617 h 354666"/>
                <a:gd name="connsiteX126" fmla="*/ 59925 w 507512"/>
                <a:gd name="connsiteY126" fmla="*/ 309316 h 354666"/>
                <a:gd name="connsiteX127" fmla="*/ 67175 w 507512"/>
                <a:gd name="connsiteY127" fmla="*/ 312793 h 354666"/>
                <a:gd name="connsiteX128" fmla="*/ 74647 w 507512"/>
                <a:gd name="connsiteY128" fmla="*/ 316493 h 354666"/>
                <a:gd name="connsiteX129" fmla="*/ 81897 w 507512"/>
                <a:gd name="connsiteY129" fmla="*/ 316493 h 354666"/>
                <a:gd name="connsiteX130" fmla="*/ 89148 w 507512"/>
                <a:gd name="connsiteY130" fmla="*/ 316493 h 354666"/>
                <a:gd name="connsiteX131" fmla="*/ 96398 w 507512"/>
                <a:gd name="connsiteY131" fmla="*/ 316493 h 354666"/>
                <a:gd name="connsiteX132" fmla="*/ 103648 w 507512"/>
                <a:gd name="connsiteY132" fmla="*/ 323743 h 354666"/>
                <a:gd name="connsiteX133" fmla="*/ 111120 w 507512"/>
                <a:gd name="connsiteY133" fmla="*/ 325518 h 354666"/>
                <a:gd name="connsiteX134" fmla="*/ 118370 w 507512"/>
                <a:gd name="connsiteY134" fmla="*/ 325518 h 354666"/>
                <a:gd name="connsiteX135" fmla="*/ 125620 w 507512"/>
                <a:gd name="connsiteY135" fmla="*/ 325518 h 354666"/>
                <a:gd name="connsiteX136" fmla="*/ 132871 w 507512"/>
                <a:gd name="connsiteY136" fmla="*/ 325518 h 354666"/>
                <a:gd name="connsiteX137" fmla="*/ 140121 w 507512"/>
                <a:gd name="connsiteY137" fmla="*/ 325518 h 354666"/>
                <a:gd name="connsiteX138" fmla="*/ 147593 w 507512"/>
                <a:gd name="connsiteY138" fmla="*/ 328995 h 354666"/>
                <a:gd name="connsiteX139" fmla="*/ 154843 w 507512"/>
                <a:gd name="connsiteY139" fmla="*/ 330993 h 354666"/>
                <a:gd name="connsiteX140" fmla="*/ 162093 w 507512"/>
                <a:gd name="connsiteY140" fmla="*/ 334692 h 354666"/>
                <a:gd name="connsiteX141" fmla="*/ 169343 w 507512"/>
                <a:gd name="connsiteY141" fmla="*/ 339945 h 354666"/>
                <a:gd name="connsiteX142" fmla="*/ 176594 w 507512"/>
                <a:gd name="connsiteY142" fmla="*/ 343644 h 354666"/>
                <a:gd name="connsiteX143" fmla="*/ 184066 w 507512"/>
                <a:gd name="connsiteY143" fmla="*/ 345641 h 354666"/>
                <a:gd name="connsiteX144" fmla="*/ 191316 w 507512"/>
                <a:gd name="connsiteY144" fmla="*/ 345641 h 354666"/>
                <a:gd name="connsiteX145" fmla="*/ 198566 w 507512"/>
                <a:gd name="connsiteY145" fmla="*/ 347195 h 354666"/>
                <a:gd name="connsiteX146" fmla="*/ 205816 w 507512"/>
                <a:gd name="connsiteY146" fmla="*/ 350894 h 354666"/>
                <a:gd name="connsiteX147" fmla="*/ 213066 w 507512"/>
                <a:gd name="connsiteY147" fmla="*/ 352892 h 354666"/>
                <a:gd name="connsiteX148" fmla="*/ 222240 w 507512"/>
                <a:gd name="connsiteY148" fmla="*/ 354667 h 354666"/>
                <a:gd name="connsiteX149" fmla="*/ 229712 w 507512"/>
                <a:gd name="connsiteY149" fmla="*/ 354667 h 354666"/>
                <a:gd name="connsiteX150" fmla="*/ 236962 w 507512"/>
                <a:gd name="connsiteY150" fmla="*/ 354667 h 354666"/>
                <a:gd name="connsiteX151" fmla="*/ 244213 w 507512"/>
                <a:gd name="connsiteY151" fmla="*/ 352892 h 354666"/>
                <a:gd name="connsiteX152" fmla="*/ 253164 w 507512"/>
                <a:gd name="connsiteY152" fmla="*/ 347195 h 354666"/>
                <a:gd name="connsiteX153" fmla="*/ 260415 w 507512"/>
                <a:gd name="connsiteY153" fmla="*/ 343718 h 354666"/>
                <a:gd name="connsiteX154" fmla="*/ 267665 w 507512"/>
                <a:gd name="connsiteY154" fmla="*/ 338243 h 354666"/>
                <a:gd name="connsiteX155" fmla="*/ 274915 w 507512"/>
                <a:gd name="connsiteY155" fmla="*/ 334766 h 354666"/>
                <a:gd name="connsiteX156" fmla="*/ 282387 w 507512"/>
                <a:gd name="connsiteY156" fmla="*/ 332769 h 354666"/>
                <a:gd name="connsiteX157" fmla="*/ 289637 w 507512"/>
                <a:gd name="connsiteY157" fmla="*/ 327516 h 354666"/>
                <a:gd name="connsiteX158" fmla="*/ 296887 w 507512"/>
                <a:gd name="connsiteY158" fmla="*/ 325518 h 354666"/>
                <a:gd name="connsiteX159" fmla="*/ 304137 w 507512"/>
                <a:gd name="connsiteY159" fmla="*/ 321819 h 354666"/>
                <a:gd name="connsiteX160" fmla="*/ 311388 w 507512"/>
                <a:gd name="connsiteY160" fmla="*/ 314569 h 354666"/>
                <a:gd name="connsiteX161" fmla="*/ 318860 w 507512"/>
                <a:gd name="connsiteY161" fmla="*/ 311092 h 354666"/>
                <a:gd name="connsiteX162" fmla="*/ 326110 w 507512"/>
                <a:gd name="connsiteY162" fmla="*/ 309316 h 354666"/>
                <a:gd name="connsiteX163" fmla="*/ 333360 w 507512"/>
                <a:gd name="connsiteY163" fmla="*/ 305617 h 354666"/>
                <a:gd name="connsiteX164" fmla="*/ 340610 w 507512"/>
                <a:gd name="connsiteY164" fmla="*/ 305617 h 354666"/>
                <a:gd name="connsiteX165" fmla="*/ 347860 w 507512"/>
                <a:gd name="connsiteY165" fmla="*/ 305617 h 354666"/>
                <a:gd name="connsiteX166" fmla="*/ 351560 w 507512"/>
                <a:gd name="connsiteY166" fmla="*/ 298367 h 354666"/>
                <a:gd name="connsiteX167" fmla="*/ 355259 w 507512"/>
                <a:gd name="connsiteY167" fmla="*/ 291117 h 354666"/>
                <a:gd name="connsiteX168" fmla="*/ 362509 w 507512"/>
                <a:gd name="connsiteY168" fmla="*/ 287418 h 354666"/>
                <a:gd name="connsiteX169" fmla="*/ 369759 w 507512"/>
                <a:gd name="connsiteY169" fmla="*/ 281943 h 354666"/>
                <a:gd name="connsiteX170" fmla="*/ 377009 w 507512"/>
                <a:gd name="connsiteY170" fmla="*/ 281943 h 354666"/>
                <a:gd name="connsiteX171" fmla="*/ 384259 w 507512"/>
                <a:gd name="connsiteY171" fmla="*/ 280168 h 354666"/>
                <a:gd name="connsiteX172" fmla="*/ 393433 w 507512"/>
                <a:gd name="connsiteY172" fmla="*/ 278170 h 354666"/>
                <a:gd name="connsiteX173" fmla="*/ 400905 w 507512"/>
                <a:gd name="connsiteY173" fmla="*/ 280168 h 354666"/>
                <a:gd name="connsiteX174" fmla="*/ 409857 w 507512"/>
                <a:gd name="connsiteY174" fmla="*/ 280168 h 354666"/>
                <a:gd name="connsiteX175" fmla="*/ 409857 w 507512"/>
                <a:gd name="connsiteY175" fmla="*/ 272917 h 354666"/>
                <a:gd name="connsiteX176" fmla="*/ 402385 w 507512"/>
                <a:gd name="connsiteY176" fmla="*/ 270920 h 354666"/>
                <a:gd name="connsiteX177" fmla="*/ 395135 w 507512"/>
                <a:gd name="connsiteY177" fmla="*/ 267221 h 354666"/>
                <a:gd name="connsiteX178" fmla="*/ 395135 w 507512"/>
                <a:gd name="connsiteY178" fmla="*/ 259971 h 354666"/>
                <a:gd name="connsiteX179" fmla="*/ 398834 w 507512"/>
                <a:gd name="connsiteY179" fmla="*/ 252721 h 354666"/>
                <a:gd name="connsiteX180" fmla="*/ 406084 w 507512"/>
                <a:gd name="connsiteY180" fmla="*/ 252721 h 354666"/>
                <a:gd name="connsiteX181" fmla="*/ 413334 w 507512"/>
                <a:gd name="connsiteY181" fmla="*/ 256420 h 354666"/>
                <a:gd name="connsiteX182" fmla="*/ 413334 w 507512"/>
                <a:gd name="connsiteY182" fmla="*/ 263670 h 354666"/>
                <a:gd name="connsiteX183" fmla="*/ 415331 w 507512"/>
                <a:gd name="connsiteY183" fmla="*/ 270920 h 354666"/>
                <a:gd name="connsiteX184" fmla="*/ 422582 w 507512"/>
                <a:gd name="connsiteY184" fmla="*/ 267221 h 354666"/>
                <a:gd name="connsiteX185" fmla="*/ 429832 w 507512"/>
                <a:gd name="connsiteY185" fmla="*/ 267221 h 354666"/>
                <a:gd name="connsiteX186" fmla="*/ 438784 w 507512"/>
                <a:gd name="connsiteY186" fmla="*/ 261968 h 354666"/>
                <a:gd name="connsiteX187" fmla="*/ 446256 w 507512"/>
                <a:gd name="connsiteY187" fmla="*/ 259971 h 354666"/>
                <a:gd name="connsiteX188" fmla="*/ 449733 w 507512"/>
                <a:gd name="connsiteY188" fmla="*/ 269144 h 354666"/>
                <a:gd name="connsiteX189" fmla="*/ 440781 w 507512"/>
                <a:gd name="connsiteY189" fmla="*/ 272844 h 354666"/>
                <a:gd name="connsiteX190" fmla="*/ 433531 w 507512"/>
                <a:gd name="connsiteY190" fmla="*/ 272844 h 354666"/>
                <a:gd name="connsiteX191" fmla="*/ 437230 w 507512"/>
                <a:gd name="connsiteY191" fmla="*/ 280094 h 354666"/>
                <a:gd name="connsiteX192" fmla="*/ 444480 w 507512"/>
                <a:gd name="connsiteY192" fmla="*/ 281869 h 354666"/>
                <a:gd name="connsiteX193" fmla="*/ 451730 w 507512"/>
                <a:gd name="connsiteY193" fmla="*/ 281869 h 354666"/>
                <a:gd name="connsiteX194" fmla="*/ 458981 w 507512"/>
                <a:gd name="connsiteY194" fmla="*/ 283867 h 354666"/>
                <a:gd name="connsiteX195" fmla="*/ 466231 w 507512"/>
                <a:gd name="connsiteY195" fmla="*/ 287344 h 354666"/>
                <a:gd name="connsiteX196" fmla="*/ 473703 w 507512"/>
                <a:gd name="connsiteY196" fmla="*/ 291043 h 354666"/>
                <a:gd name="connsiteX197" fmla="*/ 480953 w 507512"/>
                <a:gd name="connsiteY197" fmla="*/ 292818 h 354666"/>
                <a:gd name="connsiteX198" fmla="*/ 488203 w 507512"/>
                <a:gd name="connsiteY198" fmla="*/ 294594 h 354666"/>
                <a:gd name="connsiteX199" fmla="*/ 495453 w 507512"/>
                <a:gd name="connsiteY199" fmla="*/ 296370 h 354666"/>
                <a:gd name="connsiteX200" fmla="*/ 502704 w 507512"/>
                <a:gd name="connsiteY200" fmla="*/ 296370 h 354666"/>
                <a:gd name="connsiteX201" fmla="*/ 495453 w 507512"/>
                <a:gd name="connsiteY201" fmla="*/ 289119 h 354666"/>
                <a:gd name="connsiteX202" fmla="*/ 488203 w 507512"/>
                <a:gd name="connsiteY202" fmla="*/ 287344 h 354666"/>
                <a:gd name="connsiteX203" fmla="*/ 480953 w 507512"/>
                <a:gd name="connsiteY203" fmla="*/ 283867 h 354666"/>
                <a:gd name="connsiteX204" fmla="*/ 473703 w 507512"/>
                <a:gd name="connsiteY204" fmla="*/ 281869 h 354666"/>
                <a:gd name="connsiteX205" fmla="*/ 466231 w 507512"/>
                <a:gd name="connsiteY205" fmla="*/ 280094 h 354666"/>
                <a:gd name="connsiteX206" fmla="*/ 458981 w 507512"/>
                <a:gd name="connsiteY206" fmla="*/ 278096 h 354666"/>
                <a:gd name="connsiteX207" fmla="*/ 467267 w 507512"/>
                <a:gd name="connsiteY207" fmla="*/ 276099 h 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507512" h="354666">
                  <a:moveTo>
                    <a:pt x="467267" y="276099"/>
                  </a:moveTo>
                  <a:lnTo>
                    <a:pt x="474517" y="276099"/>
                  </a:lnTo>
                  <a:lnTo>
                    <a:pt x="481767" y="276099"/>
                  </a:lnTo>
                  <a:lnTo>
                    <a:pt x="489239" y="277874"/>
                  </a:lnTo>
                  <a:lnTo>
                    <a:pt x="494714" y="270624"/>
                  </a:lnTo>
                  <a:lnTo>
                    <a:pt x="496489" y="263374"/>
                  </a:lnTo>
                  <a:lnTo>
                    <a:pt x="491236" y="256124"/>
                  </a:lnTo>
                  <a:lnTo>
                    <a:pt x="483764" y="248651"/>
                  </a:lnTo>
                  <a:lnTo>
                    <a:pt x="483764" y="241401"/>
                  </a:lnTo>
                  <a:lnTo>
                    <a:pt x="485540" y="234151"/>
                  </a:lnTo>
                  <a:lnTo>
                    <a:pt x="485540" y="226901"/>
                  </a:lnTo>
                  <a:lnTo>
                    <a:pt x="485540" y="219651"/>
                  </a:lnTo>
                  <a:lnTo>
                    <a:pt x="485540" y="212401"/>
                  </a:lnTo>
                  <a:lnTo>
                    <a:pt x="491236" y="204929"/>
                  </a:lnTo>
                  <a:lnTo>
                    <a:pt x="498487" y="197678"/>
                  </a:lnTo>
                  <a:lnTo>
                    <a:pt x="501964" y="190428"/>
                  </a:lnTo>
                  <a:lnTo>
                    <a:pt x="503739" y="183178"/>
                  </a:lnTo>
                  <a:lnTo>
                    <a:pt x="505737" y="175928"/>
                  </a:lnTo>
                  <a:lnTo>
                    <a:pt x="505737" y="168678"/>
                  </a:lnTo>
                  <a:lnTo>
                    <a:pt x="507512" y="161206"/>
                  </a:lnTo>
                  <a:lnTo>
                    <a:pt x="507512" y="159652"/>
                  </a:lnTo>
                  <a:lnTo>
                    <a:pt x="398464" y="159652"/>
                  </a:lnTo>
                  <a:lnTo>
                    <a:pt x="387515" y="145004"/>
                  </a:lnTo>
                  <a:lnTo>
                    <a:pt x="360363" y="128580"/>
                  </a:lnTo>
                  <a:lnTo>
                    <a:pt x="353113" y="90479"/>
                  </a:lnTo>
                  <a:lnTo>
                    <a:pt x="336689" y="106681"/>
                  </a:lnTo>
                  <a:lnTo>
                    <a:pt x="325740" y="114153"/>
                  </a:lnTo>
                  <a:lnTo>
                    <a:pt x="316788" y="124881"/>
                  </a:lnTo>
                  <a:lnTo>
                    <a:pt x="305839" y="130577"/>
                  </a:lnTo>
                  <a:lnTo>
                    <a:pt x="294890" y="130577"/>
                  </a:lnTo>
                  <a:lnTo>
                    <a:pt x="285716" y="114153"/>
                  </a:lnTo>
                  <a:lnTo>
                    <a:pt x="278466" y="101428"/>
                  </a:lnTo>
                  <a:lnTo>
                    <a:pt x="278466" y="87372"/>
                  </a:lnTo>
                  <a:lnTo>
                    <a:pt x="280464" y="87372"/>
                  </a:lnTo>
                  <a:lnTo>
                    <a:pt x="285716" y="80122"/>
                  </a:lnTo>
                  <a:lnTo>
                    <a:pt x="285716" y="72650"/>
                  </a:lnTo>
                  <a:lnTo>
                    <a:pt x="285716" y="65400"/>
                  </a:lnTo>
                  <a:lnTo>
                    <a:pt x="282239" y="58149"/>
                  </a:lnTo>
                  <a:lnTo>
                    <a:pt x="278540" y="50899"/>
                  </a:lnTo>
                  <a:lnTo>
                    <a:pt x="271290" y="48902"/>
                  </a:lnTo>
                  <a:lnTo>
                    <a:pt x="264040" y="48902"/>
                  </a:lnTo>
                  <a:lnTo>
                    <a:pt x="256567" y="48902"/>
                  </a:lnTo>
                  <a:lnTo>
                    <a:pt x="249317" y="48902"/>
                  </a:lnTo>
                  <a:lnTo>
                    <a:pt x="242067" y="45203"/>
                  </a:lnTo>
                  <a:lnTo>
                    <a:pt x="234817" y="43649"/>
                  </a:lnTo>
                  <a:lnTo>
                    <a:pt x="227567" y="39950"/>
                  </a:lnTo>
                  <a:lnTo>
                    <a:pt x="220317" y="36473"/>
                  </a:lnTo>
                  <a:lnTo>
                    <a:pt x="214842" y="29001"/>
                  </a:lnTo>
                  <a:lnTo>
                    <a:pt x="211365" y="21751"/>
                  </a:lnTo>
                  <a:lnTo>
                    <a:pt x="205668" y="14500"/>
                  </a:lnTo>
                  <a:lnTo>
                    <a:pt x="200416" y="7250"/>
                  </a:lnTo>
                  <a:lnTo>
                    <a:pt x="193165" y="0"/>
                  </a:lnTo>
                  <a:lnTo>
                    <a:pt x="187469" y="7250"/>
                  </a:lnTo>
                  <a:lnTo>
                    <a:pt x="187469" y="14500"/>
                  </a:lnTo>
                  <a:lnTo>
                    <a:pt x="183992" y="21751"/>
                  </a:lnTo>
                  <a:lnTo>
                    <a:pt x="183992" y="27225"/>
                  </a:lnTo>
                  <a:lnTo>
                    <a:pt x="180293" y="34475"/>
                  </a:lnTo>
                  <a:lnTo>
                    <a:pt x="173042" y="37953"/>
                  </a:lnTo>
                  <a:lnTo>
                    <a:pt x="165792" y="43649"/>
                  </a:lnTo>
                  <a:lnTo>
                    <a:pt x="158320" y="47126"/>
                  </a:lnTo>
                  <a:lnTo>
                    <a:pt x="151070" y="52601"/>
                  </a:lnTo>
                  <a:lnTo>
                    <a:pt x="143820" y="58075"/>
                  </a:lnTo>
                  <a:lnTo>
                    <a:pt x="136570" y="54376"/>
                  </a:lnTo>
                  <a:lnTo>
                    <a:pt x="127618" y="58075"/>
                  </a:lnTo>
                  <a:lnTo>
                    <a:pt x="120368" y="61774"/>
                  </a:lnTo>
                  <a:lnTo>
                    <a:pt x="112896" y="65252"/>
                  </a:lnTo>
                  <a:lnTo>
                    <a:pt x="105645" y="70726"/>
                  </a:lnTo>
                  <a:lnTo>
                    <a:pt x="102168" y="77976"/>
                  </a:lnTo>
                  <a:lnTo>
                    <a:pt x="94696" y="76201"/>
                  </a:lnTo>
                  <a:lnTo>
                    <a:pt x="87446" y="68951"/>
                  </a:lnTo>
                  <a:lnTo>
                    <a:pt x="83969" y="61700"/>
                  </a:lnTo>
                  <a:lnTo>
                    <a:pt x="81971" y="54228"/>
                  </a:lnTo>
                  <a:lnTo>
                    <a:pt x="80196" y="46978"/>
                  </a:lnTo>
                  <a:lnTo>
                    <a:pt x="72946" y="46978"/>
                  </a:lnTo>
                  <a:lnTo>
                    <a:pt x="65696" y="52453"/>
                  </a:lnTo>
                  <a:lnTo>
                    <a:pt x="58445" y="59703"/>
                  </a:lnTo>
                  <a:lnTo>
                    <a:pt x="59999" y="66953"/>
                  </a:lnTo>
                  <a:lnTo>
                    <a:pt x="67249" y="74203"/>
                  </a:lnTo>
                  <a:lnTo>
                    <a:pt x="70948" y="81454"/>
                  </a:lnTo>
                  <a:lnTo>
                    <a:pt x="65696" y="88926"/>
                  </a:lnTo>
                  <a:lnTo>
                    <a:pt x="58445" y="90701"/>
                  </a:lnTo>
                  <a:lnTo>
                    <a:pt x="50973" y="88926"/>
                  </a:lnTo>
                  <a:lnTo>
                    <a:pt x="47496" y="81454"/>
                  </a:lnTo>
                  <a:lnTo>
                    <a:pt x="40246" y="77976"/>
                  </a:lnTo>
                  <a:lnTo>
                    <a:pt x="32774" y="77976"/>
                  </a:lnTo>
                  <a:lnTo>
                    <a:pt x="25524" y="77976"/>
                  </a:lnTo>
                  <a:lnTo>
                    <a:pt x="18273" y="77976"/>
                  </a:lnTo>
                  <a:lnTo>
                    <a:pt x="21972" y="83451"/>
                  </a:lnTo>
                  <a:lnTo>
                    <a:pt x="19975" y="90701"/>
                  </a:lnTo>
                  <a:lnTo>
                    <a:pt x="12725" y="92477"/>
                  </a:lnTo>
                  <a:lnTo>
                    <a:pt x="5253" y="92477"/>
                  </a:lnTo>
                  <a:lnTo>
                    <a:pt x="3699" y="99727"/>
                  </a:lnTo>
                  <a:lnTo>
                    <a:pt x="5253" y="106977"/>
                  </a:lnTo>
                  <a:lnTo>
                    <a:pt x="5253" y="114449"/>
                  </a:lnTo>
                  <a:lnTo>
                    <a:pt x="5253" y="121699"/>
                  </a:lnTo>
                  <a:lnTo>
                    <a:pt x="1776" y="128950"/>
                  </a:lnTo>
                  <a:lnTo>
                    <a:pt x="0" y="136200"/>
                  </a:lnTo>
                  <a:lnTo>
                    <a:pt x="1776" y="143450"/>
                  </a:lnTo>
                  <a:lnTo>
                    <a:pt x="9026" y="150922"/>
                  </a:lnTo>
                  <a:lnTo>
                    <a:pt x="9026" y="158172"/>
                  </a:lnTo>
                  <a:lnTo>
                    <a:pt x="12725" y="165422"/>
                  </a:lnTo>
                  <a:lnTo>
                    <a:pt x="16202" y="172673"/>
                  </a:lnTo>
                  <a:lnTo>
                    <a:pt x="19901" y="179923"/>
                  </a:lnTo>
                  <a:lnTo>
                    <a:pt x="27151" y="185619"/>
                  </a:lnTo>
                  <a:lnTo>
                    <a:pt x="34401" y="190872"/>
                  </a:lnTo>
                  <a:lnTo>
                    <a:pt x="40098" y="198122"/>
                  </a:lnTo>
                  <a:lnTo>
                    <a:pt x="45351" y="205373"/>
                  </a:lnTo>
                  <a:lnTo>
                    <a:pt x="41652" y="212844"/>
                  </a:lnTo>
                  <a:lnTo>
                    <a:pt x="45351" y="220095"/>
                  </a:lnTo>
                  <a:lnTo>
                    <a:pt x="45351" y="227345"/>
                  </a:lnTo>
                  <a:lnTo>
                    <a:pt x="41652" y="234595"/>
                  </a:lnTo>
                  <a:lnTo>
                    <a:pt x="36399" y="241845"/>
                  </a:lnTo>
                  <a:lnTo>
                    <a:pt x="29149" y="245544"/>
                  </a:lnTo>
                  <a:lnTo>
                    <a:pt x="21898" y="252794"/>
                  </a:lnTo>
                  <a:lnTo>
                    <a:pt x="14426" y="256493"/>
                  </a:lnTo>
                  <a:lnTo>
                    <a:pt x="12651" y="263744"/>
                  </a:lnTo>
                  <a:lnTo>
                    <a:pt x="8952" y="270994"/>
                  </a:lnTo>
                  <a:lnTo>
                    <a:pt x="5253" y="278244"/>
                  </a:lnTo>
                  <a:lnTo>
                    <a:pt x="1776" y="281943"/>
                  </a:lnTo>
                  <a:lnTo>
                    <a:pt x="7250" y="289193"/>
                  </a:lnTo>
                  <a:lnTo>
                    <a:pt x="14500" y="292892"/>
                  </a:lnTo>
                  <a:lnTo>
                    <a:pt x="21972" y="294668"/>
                  </a:lnTo>
                  <a:lnTo>
                    <a:pt x="29223" y="296444"/>
                  </a:lnTo>
                  <a:lnTo>
                    <a:pt x="36473" y="298441"/>
                  </a:lnTo>
                  <a:lnTo>
                    <a:pt x="45425" y="302140"/>
                  </a:lnTo>
                  <a:lnTo>
                    <a:pt x="52675" y="305617"/>
                  </a:lnTo>
                  <a:lnTo>
                    <a:pt x="59925" y="309316"/>
                  </a:lnTo>
                  <a:lnTo>
                    <a:pt x="67175" y="312793"/>
                  </a:lnTo>
                  <a:lnTo>
                    <a:pt x="74647" y="316493"/>
                  </a:lnTo>
                  <a:lnTo>
                    <a:pt x="81897" y="316493"/>
                  </a:lnTo>
                  <a:lnTo>
                    <a:pt x="89148" y="316493"/>
                  </a:lnTo>
                  <a:lnTo>
                    <a:pt x="96398" y="316493"/>
                  </a:lnTo>
                  <a:lnTo>
                    <a:pt x="103648" y="323743"/>
                  </a:lnTo>
                  <a:lnTo>
                    <a:pt x="111120" y="325518"/>
                  </a:lnTo>
                  <a:lnTo>
                    <a:pt x="118370" y="325518"/>
                  </a:lnTo>
                  <a:lnTo>
                    <a:pt x="125620" y="325518"/>
                  </a:lnTo>
                  <a:lnTo>
                    <a:pt x="132871" y="325518"/>
                  </a:lnTo>
                  <a:lnTo>
                    <a:pt x="140121" y="325518"/>
                  </a:lnTo>
                  <a:lnTo>
                    <a:pt x="147593" y="328995"/>
                  </a:lnTo>
                  <a:lnTo>
                    <a:pt x="154843" y="330993"/>
                  </a:lnTo>
                  <a:lnTo>
                    <a:pt x="162093" y="334692"/>
                  </a:lnTo>
                  <a:lnTo>
                    <a:pt x="169343" y="339945"/>
                  </a:lnTo>
                  <a:lnTo>
                    <a:pt x="176594" y="343644"/>
                  </a:lnTo>
                  <a:lnTo>
                    <a:pt x="184066" y="345641"/>
                  </a:lnTo>
                  <a:lnTo>
                    <a:pt x="191316" y="345641"/>
                  </a:lnTo>
                  <a:lnTo>
                    <a:pt x="198566" y="347195"/>
                  </a:lnTo>
                  <a:lnTo>
                    <a:pt x="205816" y="350894"/>
                  </a:lnTo>
                  <a:lnTo>
                    <a:pt x="213066" y="352892"/>
                  </a:lnTo>
                  <a:lnTo>
                    <a:pt x="222240" y="354667"/>
                  </a:lnTo>
                  <a:lnTo>
                    <a:pt x="229712" y="354667"/>
                  </a:lnTo>
                  <a:lnTo>
                    <a:pt x="236962" y="354667"/>
                  </a:lnTo>
                  <a:lnTo>
                    <a:pt x="244213" y="352892"/>
                  </a:lnTo>
                  <a:lnTo>
                    <a:pt x="253164" y="347195"/>
                  </a:lnTo>
                  <a:lnTo>
                    <a:pt x="260415" y="343718"/>
                  </a:lnTo>
                  <a:lnTo>
                    <a:pt x="267665" y="338243"/>
                  </a:lnTo>
                  <a:lnTo>
                    <a:pt x="274915" y="334766"/>
                  </a:lnTo>
                  <a:lnTo>
                    <a:pt x="282387" y="332769"/>
                  </a:lnTo>
                  <a:lnTo>
                    <a:pt x="289637" y="327516"/>
                  </a:lnTo>
                  <a:lnTo>
                    <a:pt x="296887" y="325518"/>
                  </a:lnTo>
                  <a:lnTo>
                    <a:pt x="304137" y="321819"/>
                  </a:lnTo>
                  <a:lnTo>
                    <a:pt x="311388" y="314569"/>
                  </a:lnTo>
                  <a:lnTo>
                    <a:pt x="318860" y="311092"/>
                  </a:lnTo>
                  <a:lnTo>
                    <a:pt x="326110" y="309316"/>
                  </a:lnTo>
                  <a:lnTo>
                    <a:pt x="333360" y="305617"/>
                  </a:lnTo>
                  <a:lnTo>
                    <a:pt x="340610" y="305617"/>
                  </a:lnTo>
                  <a:lnTo>
                    <a:pt x="347860" y="305617"/>
                  </a:lnTo>
                  <a:lnTo>
                    <a:pt x="351560" y="298367"/>
                  </a:lnTo>
                  <a:lnTo>
                    <a:pt x="355259" y="291117"/>
                  </a:lnTo>
                  <a:lnTo>
                    <a:pt x="362509" y="287418"/>
                  </a:lnTo>
                  <a:lnTo>
                    <a:pt x="369759" y="281943"/>
                  </a:lnTo>
                  <a:lnTo>
                    <a:pt x="377009" y="281943"/>
                  </a:lnTo>
                  <a:lnTo>
                    <a:pt x="384259" y="280168"/>
                  </a:lnTo>
                  <a:lnTo>
                    <a:pt x="393433" y="278170"/>
                  </a:lnTo>
                  <a:lnTo>
                    <a:pt x="400905" y="280168"/>
                  </a:lnTo>
                  <a:lnTo>
                    <a:pt x="409857" y="280168"/>
                  </a:lnTo>
                  <a:lnTo>
                    <a:pt x="409857" y="272917"/>
                  </a:lnTo>
                  <a:lnTo>
                    <a:pt x="402385" y="270920"/>
                  </a:lnTo>
                  <a:lnTo>
                    <a:pt x="395135" y="267221"/>
                  </a:lnTo>
                  <a:lnTo>
                    <a:pt x="395135" y="259971"/>
                  </a:lnTo>
                  <a:lnTo>
                    <a:pt x="398834" y="252721"/>
                  </a:lnTo>
                  <a:lnTo>
                    <a:pt x="406084" y="252721"/>
                  </a:lnTo>
                  <a:lnTo>
                    <a:pt x="413334" y="256420"/>
                  </a:lnTo>
                  <a:lnTo>
                    <a:pt x="413334" y="263670"/>
                  </a:lnTo>
                  <a:lnTo>
                    <a:pt x="415331" y="270920"/>
                  </a:lnTo>
                  <a:lnTo>
                    <a:pt x="422582" y="267221"/>
                  </a:lnTo>
                  <a:lnTo>
                    <a:pt x="429832" y="267221"/>
                  </a:lnTo>
                  <a:lnTo>
                    <a:pt x="438784" y="261968"/>
                  </a:lnTo>
                  <a:lnTo>
                    <a:pt x="446256" y="259971"/>
                  </a:lnTo>
                  <a:lnTo>
                    <a:pt x="449733" y="269144"/>
                  </a:lnTo>
                  <a:lnTo>
                    <a:pt x="440781" y="272844"/>
                  </a:lnTo>
                  <a:lnTo>
                    <a:pt x="433531" y="272844"/>
                  </a:lnTo>
                  <a:lnTo>
                    <a:pt x="437230" y="280094"/>
                  </a:lnTo>
                  <a:lnTo>
                    <a:pt x="444480" y="281869"/>
                  </a:lnTo>
                  <a:lnTo>
                    <a:pt x="451730" y="281869"/>
                  </a:lnTo>
                  <a:lnTo>
                    <a:pt x="458981" y="283867"/>
                  </a:lnTo>
                  <a:lnTo>
                    <a:pt x="466231" y="287344"/>
                  </a:lnTo>
                  <a:lnTo>
                    <a:pt x="473703" y="291043"/>
                  </a:lnTo>
                  <a:lnTo>
                    <a:pt x="480953" y="292818"/>
                  </a:lnTo>
                  <a:lnTo>
                    <a:pt x="488203" y="294594"/>
                  </a:lnTo>
                  <a:lnTo>
                    <a:pt x="495453" y="296370"/>
                  </a:lnTo>
                  <a:lnTo>
                    <a:pt x="502704" y="296370"/>
                  </a:lnTo>
                  <a:lnTo>
                    <a:pt x="495453" y="289119"/>
                  </a:lnTo>
                  <a:lnTo>
                    <a:pt x="488203" y="287344"/>
                  </a:lnTo>
                  <a:lnTo>
                    <a:pt x="480953" y="283867"/>
                  </a:lnTo>
                  <a:lnTo>
                    <a:pt x="473703" y="281869"/>
                  </a:lnTo>
                  <a:lnTo>
                    <a:pt x="466231" y="280094"/>
                  </a:lnTo>
                  <a:lnTo>
                    <a:pt x="458981" y="278096"/>
                  </a:lnTo>
                  <a:lnTo>
                    <a:pt x="467267" y="276099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F01E4C8C-349F-4109-A214-5ED1F02C5596}"/>
                </a:ext>
              </a:extLst>
            </p:cNvPr>
            <p:cNvSpPr/>
            <p:nvPr/>
          </p:nvSpPr>
          <p:spPr>
            <a:xfrm>
              <a:off x="2447265" y="4479433"/>
              <a:ext cx="367761" cy="159799"/>
            </a:xfrm>
            <a:custGeom>
              <a:avLst/>
              <a:gdLst>
                <a:gd name="connsiteX0" fmla="*/ 65400 w 367761"/>
                <a:gd name="connsiteY0" fmla="*/ 152698 h 159799"/>
                <a:gd name="connsiteX1" fmla="*/ 72650 w 367761"/>
                <a:gd name="connsiteY1" fmla="*/ 150700 h 159799"/>
                <a:gd name="connsiteX2" fmla="*/ 79900 w 367761"/>
                <a:gd name="connsiteY2" fmla="*/ 148925 h 159799"/>
                <a:gd name="connsiteX3" fmla="*/ 87372 w 367761"/>
                <a:gd name="connsiteY3" fmla="*/ 145226 h 159799"/>
                <a:gd name="connsiteX4" fmla="*/ 88926 w 367761"/>
                <a:gd name="connsiteY4" fmla="*/ 137975 h 159799"/>
                <a:gd name="connsiteX5" fmla="*/ 90923 w 367761"/>
                <a:gd name="connsiteY5" fmla="*/ 130725 h 159799"/>
                <a:gd name="connsiteX6" fmla="*/ 87446 w 367761"/>
                <a:gd name="connsiteY6" fmla="*/ 123475 h 159799"/>
                <a:gd name="connsiteX7" fmla="*/ 87446 w 367761"/>
                <a:gd name="connsiteY7" fmla="*/ 116225 h 159799"/>
                <a:gd name="connsiteX8" fmla="*/ 87446 w 367761"/>
                <a:gd name="connsiteY8" fmla="*/ 108753 h 159799"/>
                <a:gd name="connsiteX9" fmla="*/ 89000 w 367761"/>
                <a:gd name="connsiteY9" fmla="*/ 101503 h 159799"/>
                <a:gd name="connsiteX10" fmla="*/ 94696 w 367761"/>
                <a:gd name="connsiteY10" fmla="*/ 94252 h 159799"/>
                <a:gd name="connsiteX11" fmla="*/ 101946 w 367761"/>
                <a:gd name="connsiteY11" fmla="*/ 92255 h 159799"/>
                <a:gd name="connsiteX12" fmla="*/ 109197 w 367761"/>
                <a:gd name="connsiteY12" fmla="*/ 92255 h 159799"/>
                <a:gd name="connsiteX13" fmla="*/ 116447 w 367761"/>
                <a:gd name="connsiteY13" fmla="*/ 95954 h 159799"/>
                <a:gd name="connsiteX14" fmla="*/ 123919 w 367761"/>
                <a:gd name="connsiteY14" fmla="*/ 101429 h 159799"/>
                <a:gd name="connsiteX15" fmla="*/ 127396 w 367761"/>
                <a:gd name="connsiteY15" fmla="*/ 108679 h 159799"/>
                <a:gd name="connsiteX16" fmla="*/ 127396 w 367761"/>
                <a:gd name="connsiteY16" fmla="*/ 117631 h 159799"/>
                <a:gd name="connsiteX17" fmla="*/ 129171 w 367761"/>
                <a:gd name="connsiteY17" fmla="*/ 125103 h 159799"/>
                <a:gd name="connsiteX18" fmla="*/ 129171 w 367761"/>
                <a:gd name="connsiteY18" fmla="*/ 132353 h 159799"/>
                <a:gd name="connsiteX19" fmla="*/ 131169 w 367761"/>
                <a:gd name="connsiteY19" fmla="*/ 139603 h 159799"/>
                <a:gd name="connsiteX20" fmla="*/ 136422 w 367761"/>
                <a:gd name="connsiteY20" fmla="*/ 146853 h 159799"/>
                <a:gd name="connsiteX21" fmla="*/ 143672 w 367761"/>
                <a:gd name="connsiteY21" fmla="*/ 148851 h 159799"/>
                <a:gd name="connsiteX22" fmla="*/ 151144 w 367761"/>
                <a:gd name="connsiteY22" fmla="*/ 150626 h 159799"/>
                <a:gd name="connsiteX23" fmla="*/ 160318 w 367761"/>
                <a:gd name="connsiteY23" fmla="*/ 154103 h 159799"/>
                <a:gd name="connsiteX24" fmla="*/ 167568 w 367761"/>
                <a:gd name="connsiteY24" fmla="*/ 157802 h 159799"/>
                <a:gd name="connsiteX25" fmla="*/ 174818 w 367761"/>
                <a:gd name="connsiteY25" fmla="*/ 154103 h 159799"/>
                <a:gd name="connsiteX26" fmla="*/ 178517 w 367761"/>
                <a:gd name="connsiteY26" fmla="*/ 146853 h 159799"/>
                <a:gd name="connsiteX27" fmla="*/ 183770 w 367761"/>
                <a:gd name="connsiteY27" fmla="*/ 139603 h 159799"/>
                <a:gd name="connsiteX28" fmla="*/ 189245 w 367761"/>
                <a:gd name="connsiteY28" fmla="*/ 132353 h 159799"/>
                <a:gd name="connsiteX29" fmla="*/ 194719 w 367761"/>
                <a:gd name="connsiteY29" fmla="*/ 125103 h 159799"/>
                <a:gd name="connsiteX30" fmla="*/ 192944 w 367761"/>
                <a:gd name="connsiteY30" fmla="*/ 117631 h 159799"/>
                <a:gd name="connsiteX31" fmla="*/ 194719 w 367761"/>
                <a:gd name="connsiteY31" fmla="*/ 110380 h 159799"/>
                <a:gd name="connsiteX32" fmla="*/ 201969 w 367761"/>
                <a:gd name="connsiteY32" fmla="*/ 105128 h 159799"/>
                <a:gd name="connsiteX33" fmla="*/ 209219 w 367761"/>
                <a:gd name="connsiteY33" fmla="*/ 97878 h 159799"/>
                <a:gd name="connsiteX34" fmla="*/ 212918 w 367761"/>
                <a:gd name="connsiteY34" fmla="*/ 90405 h 159799"/>
                <a:gd name="connsiteX35" fmla="*/ 220169 w 367761"/>
                <a:gd name="connsiteY35" fmla="*/ 86928 h 159799"/>
                <a:gd name="connsiteX36" fmla="*/ 229342 w 367761"/>
                <a:gd name="connsiteY36" fmla="*/ 86928 h 159799"/>
                <a:gd name="connsiteX37" fmla="*/ 243769 w 367761"/>
                <a:gd name="connsiteY37" fmla="*/ 86928 h 159799"/>
                <a:gd name="connsiteX38" fmla="*/ 251019 w 367761"/>
                <a:gd name="connsiteY38" fmla="*/ 90405 h 159799"/>
                <a:gd name="connsiteX39" fmla="*/ 258491 w 367761"/>
                <a:gd name="connsiteY39" fmla="*/ 94104 h 159799"/>
                <a:gd name="connsiteX40" fmla="*/ 265741 w 367761"/>
                <a:gd name="connsiteY40" fmla="*/ 101355 h 159799"/>
                <a:gd name="connsiteX41" fmla="*/ 272991 w 367761"/>
                <a:gd name="connsiteY41" fmla="*/ 108605 h 159799"/>
                <a:gd name="connsiteX42" fmla="*/ 280242 w 367761"/>
                <a:gd name="connsiteY42" fmla="*/ 116077 h 159799"/>
                <a:gd name="connsiteX43" fmla="*/ 287492 w 367761"/>
                <a:gd name="connsiteY43" fmla="*/ 121330 h 159799"/>
                <a:gd name="connsiteX44" fmla="*/ 289267 w 367761"/>
                <a:gd name="connsiteY44" fmla="*/ 128580 h 159799"/>
                <a:gd name="connsiteX45" fmla="*/ 294964 w 367761"/>
                <a:gd name="connsiteY45" fmla="*/ 135830 h 159799"/>
                <a:gd name="connsiteX46" fmla="*/ 302214 w 367761"/>
                <a:gd name="connsiteY46" fmla="*/ 137827 h 159799"/>
                <a:gd name="connsiteX47" fmla="*/ 309464 w 367761"/>
                <a:gd name="connsiteY47" fmla="*/ 139603 h 159799"/>
                <a:gd name="connsiteX48" fmla="*/ 316714 w 367761"/>
                <a:gd name="connsiteY48" fmla="*/ 145078 h 159799"/>
                <a:gd name="connsiteX49" fmla="*/ 316714 w 367761"/>
                <a:gd name="connsiteY49" fmla="*/ 152550 h 159799"/>
                <a:gd name="connsiteX50" fmla="*/ 318490 w 367761"/>
                <a:gd name="connsiteY50" fmla="*/ 159800 h 159799"/>
                <a:gd name="connsiteX51" fmla="*/ 367761 w 367761"/>
                <a:gd name="connsiteY51" fmla="*/ 154103 h 159799"/>
                <a:gd name="connsiteX52" fmla="*/ 362065 w 367761"/>
                <a:gd name="connsiteY52" fmla="*/ 85153 h 159799"/>
                <a:gd name="connsiteX53" fmla="*/ 356812 w 367761"/>
                <a:gd name="connsiteY53" fmla="*/ 81454 h 159799"/>
                <a:gd name="connsiteX54" fmla="*/ 354815 w 367761"/>
                <a:gd name="connsiteY54" fmla="*/ 70726 h 159799"/>
                <a:gd name="connsiteX55" fmla="*/ 307541 w 367761"/>
                <a:gd name="connsiteY55" fmla="*/ 77976 h 159799"/>
                <a:gd name="connsiteX56" fmla="*/ 284089 w 367761"/>
                <a:gd name="connsiteY56" fmla="*/ 79974 h 159799"/>
                <a:gd name="connsiteX57" fmla="*/ 276839 w 367761"/>
                <a:gd name="connsiteY57" fmla="*/ 77976 h 159799"/>
                <a:gd name="connsiteX58" fmla="*/ 269366 w 367761"/>
                <a:gd name="connsiteY58" fmla="*/ 74277 h 159799"/>
                <a:gd name="connsiteX59" fmla="*/ 262116 w 367761"/>
                <a:gd name="connsiteY59" fmla="*/ 70800 h 159799"/>
                <a:gd name="connsiteX60" fmla="*/ 251167 w 367761"/>
                <a:gd name="connsiteY60" fmla="*/ 67101 h 159799"/>
                <a:gd name="connsiteX61" fmla="*/ 243917 w 367761"/>
                <a:gd name="connsiteY61" fmla="*/ 65326 h 159799"/>
                <a:gd name="connsiteX62" fmla="*/ 236667 w 367761"/>
                <a:gd name="connsiteY62" fmla="*/ 61848 h 159799"/>
                <a:gd name="connsiteX63" fmla="*/ 229416 w 367761"/>
                <a:gd name="connsiteY63" fmla="*/ 56152 h 159799"/>
                <a:gd name="connsiteX64" fmla="*/ 222166 w 367761"/>
                <a:gd name="connsiteY64" fmla="*/ 52675 h 159799"/>
                <a:gd name="connsiteX65" fmla="*/ 218467 w 367761"/>
                <a:gd name="connsiteY65" fmla="*/ 45425 h 159799"/>
                <a:gd name="connsiteX66" fmla="*/ 216470 w 367761"/>
                <a:gd name="connsiteY66" fmla="*/ 37953 h 159799"/>
                <a:gd name="connsiteX67" fmla="*/ 209219 w 367761"/>
                <a:gd name="connsiteY67" fmla="*/ 34475 h 159799"/>
                <a:gd name="connsiteX68" fmla="*/ 207444 w 367761"/>
                <a:gd name="connsiteY68" fmla="*/ 27225 h 159799"/>
                <a:gd name="connsiteX69" fmla="*/ 203967 w 367761"/>
                <a:gd name="connsiteY69" fmla="*/ 19753 h 159799"/>
                <a:gd name="connsiteX70" fmla="*/ 198270 w 367761"/>
                <a:gd name="connsiteY70" fmla="*/ 12503 h 159799"/>
                <a:gd name="connsiteX71" fmla="*/ 189318 w 367761"/>
                <a:gd name="connsiteY71" fmla="*/ 9026 h 159799"/>
                <a:gd name="connsiteX72" fmla="*/ 183844 w 367761"/>
                <a:gd name="connsiteY72" fmla="*/ 1554 h 159799"/>
                <a:gd name="connsiteX73" fmla="*/ 176594 w 367761"/>
                <a:gd name="connsiteY73" fmla="*/ 0 h 159799"/>
                <a:gd name="connsiteX74" fmla="*/ 167642 w 367761"/>
                <a:gd name="connsiteY74" fmla="*/ 8952 h 159799"/>
                <a:gd name="connsiteX75" fmla="*/ 160392 w 367761"/>
                <a:gd name="connsiteY75" fmla="*/ 14426 h 159799"/>
                <a:gd name="connsiteX76" fmla="*/ 152920 w 367761"/>
                <a:gd name="connsiteY76" fmla="*/ 21677 h 159799"/>
                <a:gd name="connsiteX77" fmla="*/ 145669 w 367761"/>
                <a:gd name="connsiteY77" fmla="*/ 27151 h 159799"/>
                <a:gd name="connsiteX78" fmla="*/ 138419 w 367761"/>
                <a:gd name="connsiteY78" fmla="*/ 27151 h 159799"/>
                <a:gd name="connsiteX79" fmla="*/ 131169 w 367761"/>
                <a:gd name="connsiteY79" fmla="*/ 27151 h 159799"/>
                <a:gd name="connsiteX80" fmla="*/ 123919 w 367761"/>
                <a:gd name="connsiteY80" fmla="*/ 28927 h 159799"/>
                <a:gd name="connsiteX81" fmla="*/ 116447 w 367761"/>
                <a:gd name="connsiteY81" fmla="*/ 30702 h 159799"/>
                <a:gd name="connsiteX82" fmla="*/ 107273 w 367761"/>
                <a:gd name="connsiteY82" fmla="*/ 30702 h 159799"/>
                <a:gd name="connsiteX83" fmla="*/ 98321 w 367761"/>
                <a:gd name="connsiteY83" fmla="*/ 32700 h 159799"/>
                <a:gd name="connsiteX84" fmla="*/ 91071 w 367761"/>
                <a:gd name="connsiteY84" fmla="*/ 34475 h 159799"/>
                <a:gd name="connsiteX85" fmla="*/ 83821 w 367761"/>
                <a:gd name="connsiteY85" fmla="*/ 34475 h 159799"/>
                <a:gd name="connsiteX86" fmla="*/ 76571 w 367761"/>
                <a:gd name="connsiteY86" fmla="*/ 36473 h 159799"/>
                <a:gd name="connsiteX87" fmla="*/ 69321 w 367761"/>
                <a:gd name="connsiteY87" fmla="*/ 38026 h 159799"/>
                <a:gd name="connsiteX88" fmla="*/ 61849 w 367761"/>
                <a:gd name="connsiteY88" fmla="*/ 38026 h 159799"/>
                <a:gd name="connsiteX89" fmla="*/ 52675 w 367761"/>
                <a:gd name="connsiteY89" fmla="*/ 40024 h 159799"/>
                <a:gd name="connsiteX90" fmla="*/ 51121 w 367761"/>
                <a:gd name="connsiteY90" fmla="*/ 47274 h 159799"/>
                <a:gd name="connsiteX91" fmla="*/ 58371 w 367761"/>
                <a:gd name="connsiteY91" fmla="*/ 43797 h 159799"/>
                <a:gd name="connsiteX92" fmla="*/ 65621 w 367761"/>
                <a:gd name="connsiteY92" fmla="*/ 45573 h 159799"/>
                <a:gd name="connsiteX93" fmla="*/ 60147 w 367761"/>
                <a:gd name="connsiteY93" fmla="*/ 52823 h 159799"/>
                <a:gd name="connsiteX94" fmla="*/ 52675 w 367761"/>
                <a:gd name="connsiteY94" fmla="*/ 56300 h 159799"/>
                <a:gd name="connsiteX95" fmla="*/ 47422 w 367761"/>
                <a:gd name="connsiteY95" fmla="*/ 63772 h 159799"/>
                <a:gd name="connsiteX96" fmla="*/ 40172 w 367761"/>
                <a:gd name="connsiteY96" fmla="*/ 67249 h 159799"/>
                <a:gd name="connsiteX97" fmla="*/ 32922 w 367761"/>
                <a:gd name="connsiteY97" fmla="*/ 69247 h 159799"/>
                <a:gd name="connsiteX98" fmla="*/ 25672 w 367761"/>
                <a:gd name="connsiteY98" fmla="*/ 63772 h 159799"/>
                <a:gd name="connsiteX99" fmla="*/ 18199 w 367761"/>
                <a:gd name="connsiteY99" fmla="*/ 71022 h 159799"/>
                <a:gd name="connsiteX100" fmla="*/ 10949 w 367761"/>
                <a:gd name="connsiteY100" fmla="*/ 71022 h 159799"/>
                <a:gd name="connsiteX101" fmla="*/ 3699 w 367761"/>
                <a:gd name="connsiteY101" fmla="*/ 74499 h 159799"/>
                <a:gd name="connsiteX102" fmla="*/ 0 w 367761"/>
                <a:gd name="connsiteY102" fmla="*/ 76497 h 159799"/>
                <a:gd name="connsiteX103" fmla="*/ 8952 w 367761"/>
                <a:gd name="connsiteY103" fmla="*/ 83747 h 159799"/>
                <a:gd name="connsiteX104" fmla="*/ 8952 w 367761"/>
                <a:gd name="connsiteY104" fmla="*/ 90997 h 159799"/>
                <a:gd name="connsiteX105" fmla="*/ 12651 w 367761"/>
                <a:gd name="connsiteY105" fmla="*/ 98469 h 159799"/>
                <a:gd name="connsiteX106" fmla="*/ 19901 w 367761"/>
                <a:gd name="connsiteY106" fmla="*/ 105720 h 159799"/>
                <a:gd name="connsiteX107" fmla="*/ 25598 w 367761"/>
                <a:gd name="connsiteY107" fmla="*/ 112970 h 159799"/>
                <a:gd name="connsiteX108" fmla="*/ 32848 w 367761"/>
                <a:gd name="connsiteY108" fmla="*/ 120220 h 159799"/>
                <a:gd name="connsiteX109" fmla="*/ 38100 w 367761"/>
                <a:gd name="connsiteY109" fmla="*/ 127470 h 159799"/>
                <a:gd name="connsiteX110" fmla="*/ 45351 w 367761"/>
                <a:gd name="connsiteY110" fmla="*/ 132945 h 159799"/>
                <a:gd name="connsiteX111" fmla="*/ 52601 w 367761"/>
                <a:gd name="connsiteY111" fmla="*/ 140195 h 159799"/>
                <a:gd name="connsiteX112" fmla="*/ 58297 w 367761"/>
                <a:gd name="connsiteY112" fmla="*/ 147445 h 159799"/>
                <a:gd name="connsiteX113" fmla="*/ 63550 w 367761"/>
                <a:gd name="connsiteY113" fmla="*/ 154695 h 159799"/>
                <a:gd name="connsiteX114" fmla="*/ 65400 w 367761"/>
                <a:gd name="connsiteY114" fmla="*/ 152698 h 1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67761" h="159799">
                  <a:moveTo>
                    <a:pt x="65400" y="152698"/>
                  </a:moveTo>
                  <a:lnTo>
                    <a:pt x="72650" y="150700"/>
                  </a:lnTo>
                  <a:lnTo>
                    <a:pt x="79900" y="148925"/>
                  </a:lnTo>
                  <a:lnTo>
                    <a:pt x="87372" y="145226"/>
                  </a:lnTo>
                  <a:lnTo>
                    <a:pt x="88926" y="137975"/>
                  </a:lnTo>
                  <a:lnTo>
                    <a:pt x="90923" y="130725"/>
                  </a:lnTo>
                  <a:lnTo>
                    <a:pt x="87446" y="123475"/>
                  </a:lnTo>
                  <a:lnTo>
                    <a:pt x="87446" y="116225"/>
                  </a:lnTo>
                  <a:lnTo>
                    <a:pt x="87446" y="108753"/>
                  </a:lnTo>
                  <a:lnTo>
                    <a:pt x="89000" y="101503"/>
                  </a:lnTo>
                  <a:lnTo>
                    <a:pt x="94696" y="94252"/>
                  </a:lnTo>
                  <a:lnTo>
                    <a:pt x="101946" y="92255"/>
                  </a:lnTo>
                  <a:lnTo>
                    <a:pt x="109197" y="92255"/>
                  </a:lnTo>
                  <a:lnTo>
                    <a:pt x="116447" y="95954"/>
                  </a:lnTo>
                  <a:lnTo>
                    <a:pt x="123919" y="101429"/>
                  </a:lnTo>
                  <a:lnTo>
                    <a:pt x="127396" y="108679"/>
                  </a:lnTo>
                  <a:lnTo>
                    <a:pt x="127396" y="117631"/>
                  </a:lnTo>
                  <a:lnTo>
                    <a:pt x="129171" y="125103"/>
                  </a:lnTo>
                  <a:lnTo>
                    <a:pt x="129171" y="132353"/>
                  </a:lnTo>
                  <a:lnTo>
                    <a:pt x="131169" y="139603"/>
                  </a:lnTo>
                  <a:lnTo>
                    <a:pt x="136422" y="146853"/>
                  </a:lnTo>
                  <a:lnTo>
                    <a:pt x="143672" y="148851"/>
                  </a:lnTo>
                  <a:lnTo>
                    <a:pt x="151144" y="150626"/>
                  </a:lnTo>
                  <a:lnTo>
                    <a:pt x="160318" y="154103"/>
                  </a:lnTo>
                  <a:lnTo>
                    <a:pt x="167568" y="157802"/>
                  </a:lnTo>
                  <a:lnTo>
                    <a:pt x="174818" y="154103"/>
                  </a:lnTo>
                  <a:lnTo>
                    <a:pt x="178517" y="146853"/>
                  </a:lnTo>
                  <a:lnTo>
                    <a:pt x="183770" y="139603"/>
                  </a:lnTo>
                  <a:lnTo>
                    <a:pt x="189245" y="132353"/>
                  </a:lnTo>
                  <a:lnTo>
                    <a:pt x="194719" y="125103"/>
                  </a:lnTo>
                  <a:lnTo>
                    <a:pt x="192944" y="117631"/>
                  </a:lnTo>
                  <a:lnTo>
                    <a:pt x="194719" y="110380"/>
                  </a:lnTo>
                  <a:lnTo>
                    <a:pt x="201969" y="105128"/>
                  </a:lnTo>
                  <a:lnTo>
                    <a:pt x="209219" y="97878"/>
                  </a:lnTo>
                  <a:lnTo>
                    <a:pt x="212918" y="90405"/>
                  </a:lnTo>
                  <a:lnTo>
                    <a:pt x="220169" y="86928"/>
                  </a:lnTo>
                  <a:lnTo>
                    <a:pt x="229342" y="86928"/>
                  </a:lnTo>
                  <a:lnTo>
                    <a:pt x="243769" y="86928"/>
                  </a:lnTo>
                  <a:lnTo>
                    <a:pt x="251019" y="90405"/>
                  </a:lnTo>
                  <a:lnTo>
                    <a:pt x="258491" y="94104"/>
                  </a:lnTo>
                  <a:lnTo>
                    <a:pt x="265741" y="101355"/>
                  </a:lnTo>
                  <a:lnTo>
                    <a:pt x="272991" y="108605"/>
                  </a:lnTo>
                  <a:lnTo>
                    <a:pt x="280242" y="116077"/>
                  </a:lnTo>
                  <a:lnTo>
                    <a:pt x="287492" y="121330"/>
                  </a:lnTo>
                  <a:lnTo>
                    <a:pt x="289267" y="128580"/>
                  </a:lnTo>
                  <a:lnTo>
                    <a:pt x="294964" y="135830"/>
                  </a:lnTo>
                  <a:lnTo>
                    <a:pt x="302214" y="137827"/>
                  </a:lnTo>
                  <a:lnTo>
                    <a:pt x="309464" y="139603"/>
                  </a:lnTo>
                  <a:lnTo>
                    <a:pt x="316714" y="145078"/>
                  </a:lnTo>
                  <a:lnTo>
                    <a:pt x="316714" y="152550"/>
                  </a:lnTo>
                  <a:lnTo>
                    <a:pt x="318490" y="159800"/>
                  </a:lnTo>
                  <a:lnTo>
                    <a:pt x="367761" y="154103"/>
                  </a:lnTo>
                  <a:lnTo>
                    <a:pt x="362065" y="85153"/>
                  </a:lnTo>
                  <a:lnTo>
                    <a:pt x="356812" y="81454"/>
                  </a:lnTo>
                  <a:lnTo>
                    <a:pt x="354815" y="70726"/>
                  </a:lnTo>
                  <a:lnTo>
                    <a:pt x="307541" y="77976"/>
                  </a:lnTo>
                  <a:lnTo>
                    <a:pt x="284089" y="79974"/>
                  </a:lnTo>
                  <a:lnTo>
                    <a:pt x="276839" y="77976"/>
                  </a:lnTo>
                  <a:lnTo>
                    <a:pt x="269366" y="74277"/>
                  </a:lnTo>
                  <a:lnTo>
                    <a:pt x="262116" y="70800"/>
                  </a:lnTo>
                  <a:lnTo>
                    <a:pt x="251167" y="67101"/>
                  </a:lnTo>
                  <a:lnTo>
                    <a:pt x="243917" y="65326"/>
                  </a:lnTo>
                  <a:lnTo>
                    <a:pt x="236667" y="61848"/>
                  </a:lnTo>
                  <a:lnTo>
                    <a:pt x="229416" y="56152"/>
                  </a:lnTo>
                  <a:lnTo>
                    <a:pt x="222166" y="52675"/>
                  </a:lnTo>
                  <a:lnTo>
                    <a:pt x="218467" y="45425"/>
                  </a:lnTo>
                  <a:lnTo>
                    <a:pt x="216470" y="37953"/>
                  </a:lnTo>
                  <a:lnTo>
                    <a:pt x="209219" y="34475"/>
                  </a:lnTo>
                  <a:lnTo>
                    <a:pt x="207444" y="27225"/>
                  </a:lnTo>
                  <a:lnTo>
                    <a:pt x="203967" y="19753"/>
                  </a:lnTo>
                  <a:lnTo>
                    <a:pt x="198270" y="12503"/>
                  </a:lnTo>
                  <a:lnTo>
                    <a:pt x="189318" y="9026"/>
                  </a:lnTo>
                  <a:lnTo>
                    <a:pt x="183844" y="1554"/>
                  </a:lnTo>
                  <a:lnTo>
                    <a:pt x="176594" y="0"/>
                  </a:lnTo>
                  <a:lnTo>
                    <a:pt x="167642" y="8952"/>
                  </a:lnTo>
                  <a:lnTo>
                    <a:pt x="160392" y="14426"/>
                  </a:lnTo>
                  <a:lnTo>
                    <a:pt x="152920" y="21677"/>
                  </a:lnTo>
                  <a:lnTo>
                    <a:pt x="145669" y="27151"/>
                  </a:lnTo>
                  <a:lnTo>
                    <a:pt x="138419" y="27151"/>
                  </a:lnTo>
                  <a:lnTo>
                    <a:pt x="131169" y="27151"/>
                  </a:lnTo>
                  <a:lnTo>
                    <a:pt x="123919" y="28927"/>
                  </a:lnTo>
                  <a:lnTo>
                    <a:pt x="116447" y="30702"/>
                  </a:lnTo>
                  <a:lnTo>
                    <a:pt x="107273" y="30702"/>
                  </a:lnTo>
                  <a:lnTo>
                    <a:pt x="98321" y="32700"/>
                  </a:lnTo>
                  <a:lnTo>
                    <a:pt x="91071" y="34475"/>
                  </a:lnTo>
                  <a:lnTo>
                    <a:pt x="83821" y="34475"/>
                  </a:lnTo>
                  <a:lnTo>
                    <a:pt x="76571" y="36473"/>
                  </a:lnTo>
                  <a:lnTo>
                    <a:pt x="69321" y="38026"/>
                  </a:lnTo>
                  <a:lnTo>
                    <a:pt x="61849" y="38026"/>
                  </a:lnTo>
                  <a:lnTo>
                    <a:pt x="52675" y="40024"/>
                  </a:lnTo>
                  <a:lnTo>
                    <a:pt x="51121" y="47274"/>
                  </a:lnTo>
                  <a:lnTo>
                    <a:pt x="58371" y="43797"/>
                  </a:lnTo>
                  <a:lnTo>
                    <a:pt x="65621" y="45573"/>
                  </a:lnTo>
                  <a:lnTo>
                    <a:pt x="60147" y="52823"/>
                  </a:lnTo>
                  <a:lnTo>
                    <a:pt x="52675" y="56300"/>
                  </a:lnTo>
                  <a:lnTo>
                    <a:pt x="47422" y="63772"/>
                  </a:lnTo>
                  <a:lnTo>
                    <a:pt x="40172" y="67249"/>
                  </a:lnTo>
                  <a:lnTo>
                    <a:pt x="32922" y="69247"/>
                  </a:lnTo>
                  <a:lnTo>
                    <a:pt x="25672" y="63772"/>
                  </a:lnTo>
                  <a:lnTo>
                    <a:pt x="18199" y="71022"/>
                  </a:lnTo>
                  <a:lnTo>
                    <a:pt x="10949" y="71022"/>
                  </a:lnTo>
                  <a:lnTo>
                    <a:pt x="3699" y="74499"/>
                  </a:lnTo>
                  <a:lnTo>
                    <a:pt x="0" y="76497"/>
                  </a:lnTo>
                  <a:lnTo>
                    <a:pt x="8952" y="83747"/>
                  </a:lnTo>
                  <a:lnTo>
                    <a:pt x="8952" y="90997"/>
                  </a:lnTo>
                  <a:lnTo>
                    <a:pt x="12651" y="98469"/>
                  </a:lnTo>
                  <a:lnTo>
                    <a:pt x="19901" y="105720"/>
                  </a:lnTo>
                  <a:lnTo>
                    <a:pt x="25598" y="112970"/>
                  </a:lnTo>
                  <a:lnTo>
                    <a:pt x="32848" y="120220"/>
                  </a:lnTo>
                  <a:lnTo>
                    <a:pt x="38100" y="127470"/>
                  </a:lnTo>
                  <a:lnTo>
                    <a:pt x="45351" y="132945"/>
                  </a:lnTo>
                  <a:lnTo>
                    <a:pt x="52601" y="140195"/>
                  </a:lnTo>
                  <a:lnTo>
                    <a:pt x="58297" y="147445"/>
                  </a:lnTo>
                  <a:lnTo>
                    <a:pt x="63550" y="154695"/>
                  </a:lnTo>
                  <a:lnTo>
                    <a:pt x="65400" y="152698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EB58028-84F7-4DB9-B700-C9B5331AD892}"/>
                </a:ext>
              </a:extLst>
            </p:cNvPr>
            <p:cNvSpPr/>
            <p:nvPr/>
          </p:nvSpPr>
          <p:spPr>
            <a:xfrm>
              <a:off x="2464651" y="4566510"/>
              <a:ext cx="423765" cy="353409"/>
            </a:xfrm>
            <a:custGeom>
              <a:avLst/>
              <a:gdLst>
                <a:gd name="connsiteX0" fmla="*/ 300512 w 423765"/>
                <a:gd name="connsiteY0" fmla="*/ 72872 h 353409"/>
                <a:gd name="connsiteX1" fmla="*/ 298737 w 423765"/>
                <a:gd name="connsiteY1" fmla="*/ 65621 h 353409"/>
                <a:gd name="connsiteX2" fmla="*/ 298737 w 423765"/>
                <a:gd name="connsiteY2" fmla="*/ 58149 h 353409"/>
                <a:gd name="connsiteX3" fmla="*/ 291487 w 423765"/>
                <a:gd name="connsiteY3" fmla="*/ 52675 h 353409"/>
                <a:gd name="connsiteX4" fmla="*/ 284237 w 423765"/>
                <a:gd name="connsiteY4" fmla="*/ 50899 h 353409"/>
                <a:gd name="connsiteX5" fmla="*/ 276986 w 423765"/>
                <a:gd name="connsiteY5" fmla="*/ 48902 h 353409"/>
                <a:gd name="connsiteX6" fmla="*/ 271290 w 423765"/>
                <a:gd name="connsiteY6" fmla="*/ 41652 h 353409"/>
                <a:gd name="connsiteX7" fmla="*/ 269514 w 423765"/>
                <a:gd name="connsiteY7" fmla="*/ 34401 h 353409"/>
                <a:gd name="connsiteX8" fmla="*/ 262264 w 423765"/>
                <a:gd name="connsiteY8" fmla="*/ 29149 h 353409"/>
                <a:gd name="connsiteX9" fmla="*/ 255014 w 423765"/>
                <a:gd name="connsiteY9" fmla="*/ 21677 h 353409"/>
                <a:gd name="connsiteX10" fmla="*/ 247764 w 423765"/>
                <a:gd name="connsiteY10" fmla="*/ 14426 h 353409"/>
                <a:gd name="connsiteX11" fmla="*/ 240514 w 423765"/>
                <a:gd name="connsiteY11" fmla="*/ 7176 h 353409"/>
                <a:gd name="connsiteX12" fmla="*/ 233041 w 423765"/>
                <a:gd name="connsiteY12" fmla="*/ 3477 h 353409"/>
                <a:gd name="connsiteX13" fmla="*/ 225791 w 423765"/>
                <a:gd name="connsiteY13" fmla="*/ 0 h 353409"/>
                <a:gd name="connsiteX14" fmla="*/ 211365 w 423765"/>
                <a:gd name="connsiteY14" fmla="*/ 0 h 353409"/>
                <a:gd name="connsiteX15" fmla="*/ 202191 w 423765"/>
                <a:gd name="connsiteY15" fmla="*/ 0 h 353409"/>
                <a:gd name="connsiteX16" fmla="*/ 194941 w 423765"/>
                <a:gd name="connsiteY16" fmla="*/ 3477 h 353409"/>
                <a:gd name="connsiteX17" fmla="*/ 191242 w 423765"/>
                <a:gd name="connsiteY17" fmla="*/ 10949 h 353409"/>
                <a:gd name="connsiteX18" fmla="*/ 183992 w 423765"/>
                <a:gd name="connsiteY18" fmla="*/ 18199 h 353409"/>
                <a:gd name="connsiteX19" fmla="*/ 176742 w 423765"/>
                <a:gd name="connsiteY19" fmla="*/ 23452 h 353409"/>
                <a:gd name="connsiteX20" fmla="*/ 174966 w 423765"/>
                <a:gd name="connsiteY20" fmla="*/ 30702 h 353409"/>
                <a:gd name="connsiteX21" fmla="*/ 176742 w 423765"/>
                <a:gd name="connsiteY21" fmla="*/ 38174 h 353409"/>
                <a:gd name="connsiteX22" fmla="*/ 171267 w 423765"/>
                <a:gd name="connsiteY22" fmla="*/ 45425 h 353409"/>
                <a:gd name="connsiteX23" fmla="*/ 165792 w 423765"/>
                <a:gd name="connsiteY23" fmla="*/ 52675 h 353409"/>
                <a:gd name="connsiteX24" fmla="*/ 160540 w 423765"/>
                <a:gd name="connsiteY24" fmla="*/ 59925 h 353409"/>
                <a:gd name="connsiteX25" fmla="*/ 156841 w 423765"/>
                <a:gd name="connsiteY25" fmla="*/ 67175 h 353409"/>
                <a:gd name="connsiteX26" fmla="*/ 149590 w 423765"/>
                <a:gd name="connsiteY26" fmla="*/ 70874 h 353409"/>
                <a:gd name="connsiteX27" fmla="*/ 142340 w 423765"/>
                <a:gd name="connsiteY27" fmla="*/ 67175 h 353409"/>
                <a:gd name="connsiteX28" fmla="*/ 133167 w 423765"/>
                <a:gd name="connsiteY28" fmla="*/ 63698 h 353409"/>
                <a:gd name="connsiteX29" fmla="*/ 125694 w 423765"/>
                <a:gd name="connsiteY29" fmla="*/ 61922 h 353409"/>
                <a:gd name="connsiteX30" fmla="*/ 118444 w 423765"/>
                <a:gd name="connsiteY30" fmla="*/ 59925 h 353409"/>
                <a:gd name="connsiteX31" fmla="*/ 113191 w 423765"/>
                <a:gd name="connsiteY31" fmla="*/ 52675 h 353409"/>
                <a:gd name="connsiteX32" fmla="*/ 111194 w 423765"/>
                <a:gd name="connsiteY32" fmla="*/ 45425 h 353409"/>
                <a:gd name="connsiteX33" fmla="*/ 111194 w 423765"/>
                <a:gd name="connsiteY33" fmla="*/ 38174 h 353409"/>
                <a:gd name="connsiteX34" fmla="*/ 109419 w 423765"/>
                <a:gd name="connsiteY34" fmla="*/ 30702 h 353409"/>
                <a:gd name="connsiteX35" fmla="*/ 109419 w 423765"/>
                <a:gd name="connsiteY35" fmla="*/ 21751 h 353409"/>
                <a:gd name="connsiteX36" fmla="*/ 105941 w 423765"/>
                <a:gd name="connsiteY36" fmla="*/ 14500 h 353409"/>
                <a:gd name="connsiteX37" fmla="*/ 98469 w 423765"/>
                <a:gd name="connsiteY37" fmla="*/ 9026 h 353409"/>
                <a:gd name="connsiteX38" fmla="*/ 91219 w 423765"/>
                <a:gd name="connsiteY38" fmla="*/ 5327 h 353409"/>
                <a:gd name="connsiteX39" fmla="*/ 83969 w 423765"/>
                <a:gd name="connsiteY39" fmla="*/ 5327 h 353409"/>
                <a:gd name="connsiteX40" fmla="*/ 76719 w 423765"/>
                <a:gd name="connsiteY40" fmla="*/ 7324 h 353409"/>
                <a:gd name="connsiteX41" fmla="*/ 71022 w 423765"/>
                <a:gd name="connsiteY41" fmla="*/ 14574 h 353409"/>
                <a:gd name="connsiteX42" fmla="*/ 69469 w 423765"/>
                <a:gd name="connsiteY42" fmla="*/ 21824 h 353409"/>
                <a:gd name="connsiteX43" fmla="*/ 69469 w 423765"/>
                <a:gd name="connsiteY43" fmla="*/ 29297 h 353409"/>
                <a:gd name="connsiteX44" fmla="*/ 69469 w 423765"/>
                <a:gd name="connsiteY44" fmla="*/ 36547 h 353409"/>
                <a:gd name="connsiteX45" fmla="*/ 72946 w 423765"/>
                <a:gd name="connsiteY45" fmla="*/ 43797 h 353409"/>
                <a:gd name="connsiteX46" fmla="*/ 70948 w 423765"/>
                <a:gd name="connsiteY46" fmla="*/ 51047 h 353409"/>
                <a:gd name="connsiteX47" fmla="*/ 69395 w 423765"/>
                <a:gd name="connsiteY47" fmla="*/ 58297 h 353409"/>
                <a:gd name="connsiteX48" fmla="*/ 61922 w 423765"/>
                <a:gd name="connsiteY48" fmla="*/ 61996 h 353409"/>
                <a:gd name="connsiteX49" fmla="*/ 54672 w 423765"/>
                <a:gd name="connsiteY49" fmla="*/ 63772 h 353409"/>
                <a:gd name="connsiteX50" fmla="*/ 47422 w 423765"/>
                <a:gd name="connsiteY50" fmla="*/ 65769 h 353409"/>
                <a:gd name="connsiteX51" fmla="*/ 45425 w 423765"/>
                <a:gd name="connsiteY51" fmla="*/ 67323 h 353409"/>
                <a:gd name="connsiteX52" fmla="*/ 51121 w 423765"/>
                <a:gd name="connsiteY52" fmla="*/ 74573 h 353409"/>
                <a:gd name="connsiteX53" fmla="*/ 52675 w 423765"/>
                <a:gd name="connsiteY53" fmla="*/ 82045 h 353409"/>
                <a:gd name="connsiteX54" fmla="*/ 51121 w 423765"/>
                <a:gd name="connsiteY54" fmla="*/ 89296 h 353409"/>
                <a:gd name="connsiteX55" fmla="*/ 45425 w 423765"/>
                <a:gd name="connsiteY55" fmla="*/ 96546 h 353409"/>
                <a:gd name="connsiteX56" fmla="*/ 34475 w 423765"/>
                <a:gd name="connsiteY56" fmla="*/ 100245 h 353409"/>
                <a:gd name="connsiteX57" fmla="*/ 27225 w 423765"/>
                <a:gd name="connsiteY57" fmla="*/ 107495 h 353409"/>
                <a:gd name="connsiteX58" fmla="*/ 23748 w 423765"/>
                <a:gd name="connsiteY58" fmla="*/ 109492 h 353409"/>
                <a:gd name="connsiteX59" fmla="*/ 23748 w 423765"/>
                <a:gd name="connsiteY59" fmla="*/ 111046 h 353409"/>
                <a:gd name="connsiteX60" fmla="*/ 21972 w 423765"/>
                <a:gd name="connsiteY60" fmla="*/ 118518 h 353409"/>
                <a:gd name="connsiteX61" fmla="*/ 21972 w 423765"/>
                <a:gd name="connsiteY61" fmla="*/ 125768 h 353409"/>
                <a:gd name="connsiteX62" fmla="*/ 19975 w 423765"/>
                <a:gd name="connsiteY62" fmla="*/ 133019 h 353409"/>
                <a:gd name="connsiteX63" fmla="*/ 18199 w 423765"/>
                <a:gd name="connsiteY63" fmla="*/ 140269 h 353409"/>
                <a:gd name="connsiteX64" fmla="*/ 14722 w 423765"/>
                <a:gd name="connsiteY64" fmla="*/ 147519 h 353409"/>
                <a:gd name="connsiteX65" fmla="*/ 7472 w 423765"/>
                <a:gd name="connsiteY65" fmla="*/ 154769 h 353409"/>
                <a:gd name="connsiteX66" fmla="*/ 1775 w 423765"/>
                <a:gd name="connsiteY66" fmla="*/ 162241 h 353409"/>
                <a:gd name="connsiteX67" fmla="*/ 1775 w 423765"/>
                <a:gd name="connsiteY67" fmla="*/ 169491 h 353409"/>
                <a:gd name="connsiteX68" fmla="*/ 1775 w 423765"/>
                <a:gd name="connsiteY68" fmla="*/ 176742 h 353409"/>
                <a:gd name="connsiteX69" fmla="*/ 1775 w 423765"/>
                <a:gd name="connsiteY69" fmla="*/ 183992 h 353409"/>
                <a:gd name="connsiteX70" fmla="*/ 0 w 423765"/>
                <a:gd name="connsiteY70" fmla="*/ 191242 h 353409"/>
                <a:gd name="connsiteX71" fmla="*/ 0 w 423765"/>
                <a:gd name="connsiteY71" fmla="*/ 198492 h 353409"/>
                <a:gd name="connsiteX72" fmla="*/ 7472 w 423765"/>
                <a:gd name="connsiteY72" fmla="*/ 205964 h 353409"/>
                <a:gd name="connsiteX73" fmla="*/ 12725 w 423765"/>
                <a:gd name="connsiteY73" fmla="*/ 213215 h 353409"/>
                <a:gd name="connsiteX74" fmla="*/ 10949 w 423765"/>
                <a:gd name="connsiteY74" fmla="*/ 220465 h 353409"/>
                <a:gd name="connsiteX75" fmla="*/ 5475 w 423765"/>
                <a:gd name="connsiteY75" fmla="*/ 227715 h 353409"/>
                <a:gd name="connsiteX76" fmla="*/ 9174 w 423765"/>
                <a:gd name="connsiteY76" fmla="*/ 230156 h 353409"/>
                <a:gd name="connsiteX77" fmla="*/ 15536 w 423765"/>
                <a:gd name="connsiteY77" fmla="*/ 232820 h 353409"/>
                <a:gd name="connsiteX78" fmla="*/ 32848 w 423765"/>
                <a:gd name="connsiteY78" fmla="*/ 240736 h 353409"/>
                <a:gd name="connsiteX79" fmla="*/ 40098 w 423765"/>
                <a:gd name="connsiteY79" fmla="*/ 247986 h 353409"/>
                <a:gd name="connsiteX80" fmla="*/ 32848 w 423765"/>
                <a:gd name="connsiteY80" fmla="*/ 244287 h 353409"/>
                <a:gd name="connsiteX81" fmla="*/ 25376 w 423765"/>
                <a:gd name="connsiteY81" fmla="*/ 244287 h 353409"/>
                <a:gd name="connsiteX82" fmla="*/ 34327 w 423765"/>
                <a:gd name="connsiteY82" fmla="*/ 251759 h 353409"/>
                <a:gd name="connsiteX83" fmla="*/ 41799 w 423765"/>
                <a:gd name="connsiteY83" fmla="*/ 255236 h 353409"/>
                <a:gd name="connsiteX84" fmla="*/ 49050 w 423765"/>
                <a:gd name="connsiteY84" fmla="*/ 260710 h 353409"/>
                <a:gd name="connsiteX85" fmla="*/ 56300 w 423765"/>
                <a:gd name="connsiteY85" fmla="*/ 266185 h 353409"/>
                <a:gd name="connsiteX86" fmla="*/ 63550 w 423765"/>
                <a:gd name="connsiteY86" fmla="*/ 269884 h 353409"/>
                <a:gd name="connsiteX87" fmla="*/ 58297 w 423765"/>
                <a:gd name="connsiteY87" fmla="*/ 262412 h 353409"/>
                <a:gd name="connsiteX88" fmla="*/ 52601 w 423765"/>
                <a:gd name="connsiteY88" fmla="*/ 255162 h 353409"/>
                <a:gd name="connsiteX89" fmla="*/ 47348 w 423765"/>
                <a:gd name="connsiteY89" fmla="*/ 247912 h 353409"/>
                <a:gd name="connsiteX90" fmla="*/ 54598 w 423765"/>
                <a:gd name="connsiteY90" fmla="*/ 251611 h 353409"/>
                <a:gd name="connsiteX91" fmla="*/ 61848 w 423765"/>
                <a:gd name="connsiteY91" fmla="*/ 255088 h 353409"/>
                <a:gd name="connsiteX92" fmla="*/ 69321 w 423765"/>
                <a:gd name="connsiteY92" fmla="*/ 258787 h 353409"/>
                <a:gd name="connsiteX93" fmla="*/ 76571 w 423765"/>
                <a:gd name="connsiteY93" fmla="*/ 266037 h 353409"/>
                <a:gd name="connsiteX94" fmla="*/ 83821 w 423765"/>
                <a:gd name="connsiteY94" fmla="*/ 271290 h 353409"/>
                <a:gd name="connsiteX95" fmla="*/ 91071 w 423765"/>
                <a:gd name="connsiteY95" fmla="*/ 278540 h 353409"/>
                <a:gd name="connsiteX96" fmla="*/ 98321 w 423765"/>
                <a:gd name="connsiteY96" fmla="*/ 286012 h 353409"/>
                <a:gd name="connsiteX97" fmla="*/ 105793 w 423765"/>
                <a:gd name="connsiteY97" fmla="*/ 291487 h 353409"/>
                <a:gd name="connsiteX98" fmla="*/ 111046 w 423765"/>
                <a:gd name="connsiteY98" fmla="*/ 298737 h 353409"/>
                <a:gd name="connsiteX99" fmla="*/ 118296 w 423765"/>
                <a:gd name="connsiteY99" fmla="*/ 305987 h 353409"/>
                <a:gd name="connsiteX100" fmla="*/ 123993 w 423765"/>
                <a:gd name="connsiteY100" fmla="*/ 313459 h 353409"/>
                <a:gd name="connsiteX101" fmla="*/ 129246 w 423765"/>
                <a:gd name="connsiteY101" fmla="*/ 320710 h 353409"/>
                <a:gd name="connsiteX102" fmla="*/ 132945 w 423765"/>
                <a:gd name="connsiteY102" fmla="*/ 327960 h 353409"/>
                <a:gd name="connsiteX103" fmla="*/ 140195 w 423765"/>
                <a:gd name="connsiteY103" fmla="*/ 333212 h 353409"/>
                <a:gd name="connsiteX104" fmla="*/ 147445 w 423765"/>
                <a:gd name="connsiteY104" fmla="*/ 335210 h 353409"/>
                <a:gd name="connsiteX105" fmla="*/ 154695 w 423765"/>
                <a:gd name="connsiteY105" fmla="*/ 340462 h 353409"/>
                <a:gd name="connsiteX106" fmla="*/ 161945 w 423765"/>
                <a:gd name="connsiteY106" fmla="*/ 346159 h 353409"/>
                <a:gd name="connsiteX107" fmla="*/ 171119 w 423765"/>
                <a:gd name="connsiteY107" fmla="*/ 351412 h 353409"/>
                <a:gd name="connsiteX108" fmla="*/ 178591 w 423765"/>
                <a:gd name="connsiteY108" fmla="*/ 353409 h 353409"/>
                <a:gd name="connsiteX109" fmla="*/ 185841 w 423765"/>
                <a:gd name="connsiteY109" fmla="*/ 353409 h 353409"/>
                <a:gd name="connsiteX110" fmla="*/ 193091 w 423765"/>
                <a:gd name="connsiteY110" fmla="*/ 347935 h 353409"/>
                <a:gd name="connsiteX111" fmla="*/ 200342 w 423765"/>
                <a:gd name="connsiteY111" fmla="*/ 342460 h 353409"/>
                <a:gd name="connsiteX112" fmla="*/ 207592 w 423765"/>
                <a:gd name="connsiteY112" fmla="*/ 335210 h 353409"/>
                <a:gd name="connsiteX113" fmla="*/ 215064 w 423765"/>
                <a:gd name="connsiteY113" fmla="*/ 327960 h 353409"/>
                <a:gd name="connsiteX114" fmla="*/ 222314 w 423765"/>
                <a:gd name="connsiteY114" fmla="*/ 320710 h 353409"/>
                <a:gd name="connsiteX115" fmla="*/ 227567 w 423765"/>
                <a:gd name="connsiteY115" fmla="*/ 313459 h 353409"/>
                <a:gd name="connsiteX116" fmla="*/ 229564 w 423765"/>
                <a:gd name="connsiteY116" fmla="*/ 304286 h 353409"/>
                <a:gd name="connsiteX117" fmla="*/ 276839 w 423765"/>
                <a:gd name="connsiteY117" fmla="*/ 215360 h 353409"/>
                <a:gd name="connsiteX118" fmla="*/ 420288 w 423765"/>
                <a:gd name="connsiteY118" fmla="*/ 200712 h 353409"/>
                <a:gd name="connsiteX119" fmla="*/ 423765 w 423765"/>
                <a:gd name="connsiteY119" fmla="*/ 193461 h 353409"/>
                <a:gd name="connsiteX120" fmla="*/ 422212 w 423765"/>
                <a:gd name="connsiteY120" fmla="*/ 186211 h 353409"/>
                <a:gd name="connsiteX121" fmla="*/ 420214 w 423765"/>
                <a:gd name="connsiteY121" fmla="*/ 178961 h 353409"/>
                <a:gd name="connsiteX122" fmla="*/ 422212 w 423765"/>
                <a:gd name="connsiteY122" fmla="*/ 171711 h 353409"/>
                <a:gd name="connsiteX123" fmla="*/ 423765 w 423765"/>
                <a:gd name="connsiteY123" fmla="*/ 164239 h 353409"/>
                <a:gd name="connsiteX124" fmla="*/ 416515 w 423765"/>
                <a:gd name="connsiteY124" fmla="*/ 162463 h 353409"/>
                <a:gd name="connsiteX125" fmla="*/ 409265 w 423765"/>
                <a:gd name="connsiteY125" fmla="*/ 158764 h 353409"/>
                <a:gd name="connsiteX126" fmla="*/ 402015 w 423765"/>
                <a:gd name="connsiteY126" fmla="*/ 155065 h 353409"/>
                <a:gd name="connsiteX127" fmla="*/ 400239 w 423765"/>
                <a:gd name="connsiteY127" fmla="*/ 147815 h 353409"/>
                <a:gd name="connsiteX128" fmla="*/ 396540 w 423765"/>
                <a:gd name="connsiteY128" fmla="*/ 140565 h 353409"/>
                <a:gd name="connsiteX129" fmla="*/ 389290 w 423765"/>
                <a:gd name="connsiteY129" fmla="*/ 133314 h 353409"/>
                <a:gd name="connsiteX130" fmla="*/ 383816 w 423765"/>
                <a:gd name="connsiteY130" fmla="*/ 126064 h 353409"/>
                <a:gd name="connsiteX131" fmla="*/ 376343 w 423765"/>
                <a:gd name="connsiteY131" fmla="*/ 122365 h 353409"/>
                <a:gd name="connsiteX132" fmla="*/ 369093 w 423765"/>
                <a:gd name="connsiteY132" fmla="*/ 118888 h 353409"/>
                <a:gd name="connsiteX133" fmla="*/ 360141 w 423765"/>
                <a:gd name="connsiteY133" fmla="*/ 113414 h 353409"/>
                <a:gd name="connsiteX134" fmla="*/ 356664 w 423765"/>
                <a:gd name="connsiteY134" fmla="*/ 106163 h 353409"/>
                <a:gd name="connsiteX135" fmla="*/ 349414 w 423765"/>
                <a:gd name="connsiteY135" fmla="*/ 111416 h 353409"/>
                <a:gd name="connsiteX136" fmla="*/ 340240 w 423765"/>
                <a:gd name="connsiteY136" fmla="*/ 104166 h 353409"/>
                <a:gd name="connsiteX137" fmla="*/ 332768 w 423765"/>
                <a:gd name="connsiteY137" fmla="*/ 98913 h 353409"/>
                <a:gd name="connsiteX138" fmla="*/ 325518 w 423765"/>
                <a:gd name="connsiteY138" fmla="*/ 93217 h 353409"/>
                <a:gd name="connsiteX139" fmla="*/ 318268 w 423765"/>
                <a:gd name="connsiteY139" fmla="*/ 85966 h 353409"/>
                <a:gd name="connsiteX140" fmla="*/ 311018 w 423765"/>
                <a:gd name="connsiteY140" fmla="*/ 78716 h 353409"/>
                <a:gd name="connsiteX141" fmla="*/ 303768 w 423765"/>
                <a:gd name="connsiteY141" fmla="*/ 73464 h 353409"/>
                <a:gd name="connsiteX142" fmla="*/ 300512 w 423765"/>
                <a:gd name="connsiteY142" fmla="*/ 73464 h 35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23765" h="353409">
                  <a:moveTo>
                    <a:pt x="300512" y="72872"/>
                  </a:moveTo>
                  <a:lnTo>
                    <a:pt x="298737" y="65621"/>
                  </a:lnTo>
                  <a:lnTo>
                    <a:pt x="298737" y="58149"/>
                  </a:lnTo>
                  <a:lnTo>
                    <a:pt x="291487" y="52675"/>
                  </a:lnTo>
                  <a:lnTo>
                    <a:pt x="284237" y="50899"/>
                  </a:lnTo>
                  <a:lnTo>
                    <a:pt x="276986" y="48902"/>
                  </a:lnTo>
                  <a:lnTo>
                    <a:pt x="271290" y="41652"/>
                  </a:lnTo>
                  <a:lnTo>
                    <a:pt x="269514" y="34401"/>
                  </a:lnTo>
                  <a:lnTo>
                    <a:pt x="262264" y="29149"/>
                  </a:lnTo>
                  <a:lnTo>
                    <a:pt x="255014" y="21677"/>
                  </a:lnTo>
                  <a:lnTo>
                    <a:pt x="247764" y="14426"/>
                  </a:lnTo>
                  <a:lnTo>
                    <a:pt x="240514" y="7176"/>
                  </a:lnTo>
                  <a:lnTo>
                    <a:pt x="233041" y="3477"/>
                  </a:lnTo>
                  <a:lnTo>
                    <a:pt x="225791" y="0"/>
                  </a:lnTo>
                  <a:lnTo>
                    <a:pt x="211365" y="0"/>
                  </a:lnTo>
                  <a:lnTo>
                    <a:pt x="202191" y="0"/>
                  </a:lnTo>
                  <a:lnTo>
                    <a:pt x="194941" y="3477"/>
                  </a:lnTo>
                  <a:lnTo>
                    <a:pt x="191242" y="10949"/>
                  </a:lnTo>
                  <a:lnTo>
                    <a:pt x="183992" y="18199"/>
                  </a:lnTo>
                  <a:lnTo>
                    <a:pt x="176742" y="23452"/>
                  </a:lnTo>
                  <a:lnTo>
                    <a:pt x="174966" y="30702"/>
                  </a:lnTo>
                  <a:lnTo>
                    <a:pt x="176742" y="38174"/>
                  </a:lnTo>
                  <a:lnTo>
                    <a:pt x="171267" y="45425"/>
                  </a:lnTo>
                  <a:lnTo>
                    <a:pt x="165792" y="52675"/>
                  </a:lnTo>
                  <a:lnTo>
                    <a:pt x="160540" y="59925"/>
                  </a:lnTo>
                  <a:lnTo>
                    <a:pt x="156841" y="67175"/>
                  </a:lnTo>
                  <a:lnTo>
                    <a:pt x="149590" y="70874"/>
                  </a:lnTo>
                  <a:lnTo>
                    <a:pt x="142340" y="67175"/>
                  </a:lnTo>
                  <a:lnTo>
                    <a:pt x="133167" y="63698"/>
                  </a:lnTo>
                  <a:lnTo>
                    <a:pt x="125694" y="61922"/>
                  </a:lnTo>
                  <a:lnTo>
                    <a:pt x="118444" y="59925"/>
                  </a:lnTo>
                  <a:lnTo>
                    <a:pt x="113191" y="52675"/>
                  </a:lnTo>
                  <a:lnTo>
                    <a:pt x="111194" y="45425"/>
                  </a:lnTo>
                  <a:lnTo>
                    <a:pt x="111194" y="38174"/>
                  </a:lnTo>
                  <a:lnTo>
                    <a:pt x="109419" y="30702"/>
                  </a:lnTo>
                  <a:lnTo>
                    <a:pt x="109419" y="21751"/>
                  </a:lnTo>
                  <a:lnTo>
                    <a:pt x="105941" y="14500"/>
                  </a:lnTo>
                  <a:lnTo>
                    <a:pt x="98469" y="9026"/>
                  </a:lnTo>
                  <a:lnTo>
                    <a:pt x="91219" y="5327"/>
                  </a:lnTo>
                  <a:lnTo>
                    <a:pt x="83969" y="5327"/>
                  </a:lnTo>
                  <a:lnTo>
                    <a:pt x="76719" y="7324"/>
                  </a:lnTo>
                  <a:lnTo>
                    <a:pt x="71022" y="14574"/>
                  </a:lnTo>
                  <a:lnTo>
                    <a:pt x="69469" y="21824"/>
                  </a:lnTo>
                  <a:lnTo>
                    <a:pt x="69469" y="29297"/>
                  </a:lnTo>
                  <a:lnTo>
                    <a:pt x="69469" y="36547"/>
                  </a:lnTo>
                  <a:lnTo>
                    <a:pt x="72946" y="43797"/>
                  </a:lnTo>
                  <a:lnTo>
                    <a:pt x="70948" y="51047"/>
                  </a:lnTo>
                  <a:lnTo>
                    <a:pt x="69395" y="58297"/>
                  </a:lnTo>
                  <a:lnTo>
                    <a:pt x="61922" y="61996"/>
                  </a:lnTo>
                  <a:lnTo>
                    <a:pt x="54672" y="63772"/>
                  </a:lnTo>
                  <a:lnTo>
                    <a:pt x="47422" y="65769"/>
                  </a:lnTo>
                  <a:lnTo>
                    <a:pt x="45425" y="67323"/>
                  </a:lnTo>
                  <a:lnTo>
                    <a:pt x="51121" y="74573"/>
                  </a:lnTo>
                  <a:lnTo>
                    <a:pt x="52675" y="82045"/>
                  </a:lnTo>
                  <a:lnTo>
                    <a:pt x="51121" y="89296"/>
                  </a:lnTo>
                  <a:lnTo>
                    <a:pt x="45425" y="96546"/>
                  </a:lnTo>
                  <a:lnTo>
                    <a:pt x="34475" y="100245"/>
                  </a:lnTo>
                  <a:lnTo>
                    <a:pt x="27225" y="107495"/>
                  </a:lnTo>
                  <a:lnTo>
                    <a:pt x="23748" y="109492"/>
                  </a:lnTo>
                  <a:lnTo>
                    <a:pt x="23748" y="111046"/>
                  </a:lnTo>
                  <a:lnTo>
                    <a:pt x="21972" y="118518"/>
                  </a:lnTo>
                  <a:lnTo>
                    <a:pt x="21972" y="125768"/>
                  </a:lnTo>
                  <a:lnTo>
                    <a:pt x="19975" y="133019"/>
                  </a:lnTo>
                  <a:lnTo>
                    <a:pt x="18199" y="140269"/>
                  </a:lnTo>
                  <a:lnTo>
                    <a:pt x="14722" y="147519"/>
                  </a:lnTo>
                  <a:lnTo>
                    <a:pt x="7472" y="154769"/>
                  </a:lnTo>
                  <a:lnTo>
                    <a:pt x="1775" y="162241"/>
                  </a:lnTo>
                  <a:lnTo>
                    <a:pt x="1775" y="169491"/>
                  </a:lnTo>
                  <a:lnTo>
                    <a:pt x="1775" y="176742"/>
                  </a:lnTo>
                  <a:lnTo>
                    <a:pt x="1775" y="183992"/>
                  </a:lnTo>
                  <a:lnTo>
                    <a:pt x="0" y="191242"/>
                  </a:lnTo>
                  <a:lnTo>
                    <a:pt x="0" y="198492"/>
                  </a:lnTo>
                  <a:lnTo>
                    <a:pt x="7472" y="205964"/>
                  </a:lnTo>
                  <a:lnTo>
                    <a:pt x="12725" y="213215"/>
                  </a:lnTo>
                  <a:lnTo>
                    <a:pt x="10949" y="220465"/>
                  </a:lnTo>
                  <a:lnTo>
                    <a:pt x="5475" y="227715"/>
                  </a:lnTo>
                  <a:lnTo>
                    <a:pt x="9174" y="230156"/>
                  </a:lnTo>
                  <a:lnTo>
                    <a:pt x="15536" y="232820"/>
                  </a:lnTo>
                  <a:lnTo>
                    <a:pt x="32848" y="240736"/>
                  </a:lnTo>
                  <a:lnTo>
                    <a:pt x="40098" y="247986"/>
                  </a:lnTo>
                  <a:lnTo>
                    <a:pt x="32848" y="244287"/>
                  </a:lnTo>
                  <a:lnTo>
                    <a:pt x="25376" y="244287"/>
                  </a:lnTo>
                  <a:lnTo>
                    <a:pt x="34327" y="251759"/>
                  </a:lnTo>
                  <a:lnTo>
                    <a:pt x="41799" y="255236"/>
                  </a:lnTo>
                  <a:lnTo>
                    <a:pt x="49050" y="260710"/>
                  </a:lnTo>
                  <a:lnTo>
                    <a:pt x="56300" y="266185"/>
                  </a:lnTo>
                  <a:lnTo>
                    <a:pt x="63550" y="269884"/>
                  </a:lnTo>
                  <a:lnTo>
                    <a:pt x="58297" y="262412"/>
                  </a:lnTo>
                  <a:lnTo>
                    <a:pt x="52601" y="255162"/>
                  </a:lnTo>
                  <a:lnTo>
                    <a:pt x="47348" y="247912"/>
                  </a:lnTo>
                  <a:lnTo>
                    <a:pt x="54598" y="251611"/>
                  </a:lnTo>
                  <a:lnTo>
                    <a:pt x="61848" y="255088"/>
                  </a:lnTo>
                  <a:lnTo>
                    <a:pt x="69321" y="258787"/>
                  </a:lnTo>
                  <a:lnTo>
                    <a:pt x="76571" y="266037"/>
                  </a:lnTo>
                  <a:lnTo>
                    <a:pt x="83821" y="271290"/>
                  </a:lnTo>
                  <a:lnTo>
                    <a:pt x="91071" y="278540"/>
                  </a:lnTo>
                  <a:lnTo>
                    <a:pt x="98321" y="286012"/>
                  </a:lnTo>
                  <a:lnTo>
                    <a:pt x="105793" y="291487"/>
                  </a:lnTo>
                  <a:lnTo>
                    <a:pt x="111046" y="298737"/>
                  </a:lnTo>
                  <a:lnTo>
                    <a:pt x="118296" y="305987"/>
                  </a:lnTo>
                  <a:lnTo>
                    <a:pt x="123993" y="313459"/>
                  </a:lnTo>
                  <a:lnTo>
                    <a:pt x="129246" y="320710"/>
                  </a:lnTo>
                  <a:lnTo>
                    <a:pt x="132945" y="327960"/>
                  </a:lnTo>
                  <a:lnTo>
                    <a:pt x="140195" y="333212"/>
                  </a:lnTo>
                  <a:lnTo>
                    <a:pt x="147445" y="335210"/>
                  </a:lnTo>
                  <a:lnTo>
                    <a:pt x="154695" y="340462"/>
                  </a:lnTo>
                  <a:lnTo>
                    <a:pt x="161945" y="346159"/>
                  </a:lnTo>
                  <a:lnTo>
                    <a:pt x="171119" y="351412"/>
                  </a:lnTo>
                  <a:lnTo>
                    <a:pt x="178591" y="353409"/>
                  </a:lnTo>
                  <a:lnTo>
                    <a:pt x="185841" y="353409"/>
                  </a:lnTo>
                  <a:lnTo>
                    <a:pt x="193091" y="347935"/>
                  </a:lnTo>
                  <a:lnTo>
                    <a:pt x="200342" y="342460"/>
                  </a:lnTo>
                  <a:lnTo>
                    <a:pt x="207592" y="335210"/>
                  </a:lnTo>
                  <a:lnTo>
                    <a:pt x="215064" y="327960"/>
                  </a:lnTo>
                  <a:lnTo>
                    <a:pt x="222314" y="320710"/>
                  </a:lnTo>
                  <a:lnTo>
                    <a:pt x="227567" y="313459"/>
                  </a:lnTo>
                  <a:lnTo>
                    <a:pt x="229564" y="304286"/>
                  </a:lnTo>
                  <a:lnTo>
                    <a:pt x="276839" y="215360"/>
                  </a:lnTo>
                  <a:lnTo>
                    <a:pt x="420288" y="200712"/>
                  </a:lnTo>
                  <a:lnTo>
                    <a:pt x="423765" y="193461"/>
                  </a:lnTo>
                  <a:lnTo>
                    <a:pt x="422212" y="186211"/>
                  </a:lnTo>
                  <a:lnTo>
                    <a:pt x="420214" y="178961"/>
                  </a:lnTo>
                  <a:lnTo>
                    <a:pt x="422212" y="171711"/>
                  </a:lnTo>
                  <a:lnTo>
                    <a:pt x="423765" y="164239"/>
                  </a:lnTo>
                  <a:lnTo>
                    <a:pt x="416515" y="162463"/>
                  </a:lnTo>
                  <a:lnTo>
                    <a:pt x="409265" y="158764"/>
                  </a:lnTo>
                  <a:lnTo>
                    <a:pt x="402015" y="155065"/>
                  </a:lnTo>
                  <a:lnTo>
                    <a:pt x="400239" y="147815"/>
                  </a:lnTo>
                  <a:lnTo>
                    <a:pt x="396540" y="140565"/>
                  </a:lnTo>
                  <a:lnTo>
                    <a:pt x="389290" y="133314"/>
                  </a:lnTo>
                  <a:lnTo>
                    <a:pt x="383816" y="126064"/>
                  </a:lnTo>
                  <a:lnTo>
                    <a:pt x="376343" y="122365"/>
                  </a:lnTo>
                  <a:lnTo>
                    <a:pt x="369093" y="118888"/>
                  </a:lnTo>
                  <a:lnTo>
                    <a:pt x="360141" y="113414"/>
                  </a:lnTo>
                  <a:lnTo>
                    <a:pt x="356664" y="106163"/>
                  </a:lnTo>
                  <a:lnTo>
                    <a:pt x="349414" y="111416"/>
                  </a:lnTo>
                  <a:lnTo>
                    <a:pt x="340240" y="104166"/>
                  </a:lnTo>
                  <a:lnTo>
                    <a:pt x="332768" y="98913"/>
                  </a:lnTo>
                  <a:lnTo>
                    <a:pt x="325518" y="93217"/>
                  </a:lnTo>
                  <a:lnTo>
                    <a:pt x="318268" y="85966"/>
                  </a:lnTo>
                  <a:lnTo>
                    <a:pt x="311018" y="78716"/>
                  </a:lnTo>
                  <a:lnTo>
                    <a:pt x="303768" y="73464"/>
                  </a:lnTo>
                  <a:lnTo>
                    <a:pt x="300512" y="73464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99C87BE6-85EF-4B14-9398-4A0B4D8B5C69}"/>
                </a:ext>
              </a:extLst>
            </p:cNvPr>
            <p:cNvSpPr/>
            <p:nvPr/>
          </p:nvSpPr>
          <p:spPr>
            <a:xfrm>
              <a:off x="2703315" y="4450433"/>
              <a:ext cx="34697" cy="19975"/>
            </a:xfrm>
            <a:custGeom>
              <a:avLst/>
              <a:gdLst>
                <a:gd name="connsiteX0" fmla="*/ 29223 w 34697"/>
                <a:gd name="connsiteY0" fmla="*/ 0 h 19975"/>
                <a:gd name="connsiteX1" fmla="*/ 21751 w 34697"/>
                <a:gd name="connsiteY1" fmla="*/ 5253 h 19975"/>
                <a:gd name="connsiteX2" fmla="*/ 14500 w 34697"/>
                <a:gd name="connsiteY2" fmla="*/ 10949 h 19975"/>
                <a:gd name="connsiteX3" fmla="*/ 7250 w 34697"/>
                <a:gd name="connsiteY3" fmla="*/ 12725 h 19975"/>
                <a:gd name="connsiteX4" fmla="*/ 0 w 34697"/>
                <a:gd name="connsiteY4" fmla="*/ 18199 h 19975"/>
                <a:gd name="connsiteX5" fmla="*/ 7250 w 34697"/>
                <a:gd name="connsiteY5" fmla="*/ 19975 h 19975"/>
                <a:gd name="connsiteX6" fmla="*/ 14500 w 34697"/>
                <a:gd name="connsiteY6" fmla="*/ 18199 h 19975"/>
                <a:gd name="connsiteX7" fmla="*/ 21751 w 34697"/>
                <a:gd name="connsiteY7" fmla="*/ 16202 h 19975"/>
                <a:gd name="connsiteX8" fmla="*/ 29223 w 34697"/>
                <a:gd name="connsiteY8" fmla="*/ 10949 h 19975"/>
                <a:gd name="connsiteX9" fmla="*/ 34697 w 34697"/>
                <a:gd name="connsiteY9" fmla="*/ 3699 h 19975"/>
                <a:gd name="connsiteX10" fmla="*/ 29223 w 34697"/>
                <a:gd name="connsiteY10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97" h="19975">
                  <a:moveTo>
                    <a:pt x="29223" y="0"/>
                  </a:moveTo>
                  <a:lnTo>
                    <a:pt x="21751" y="5253"/>
                  </a:lnTo>
                  <a:lnTo>
                    <a:pt x="14500" y="10949"/>
                  </a:lnTo>
                  <a:lnTo>
                    <a:pt x="7250" y="12725"/>
                  </a:lnTo>
                  <a:lnTo>
                    <a:pt x="0" y="18199"/>
                  </a:lnTo>
                  <a:lnTo>
                    <a:pt x="7250" y="19975"/>
                  </a:lnTo>
                  <a:lnTo>
                    <a:pt x="14500" y="18199"/>
                  </a:lnTo>
                  <a:lnTo>
                    <a:pt x="21751" y="16202"/>
                  </a:lnTo>
                  <a:lnTo>
                    <a:pt x="29223" y="10949"/>
                  </a:lnTo>
                  <a:lnTo>
                    <a:pt x="34697" y="3699"/>
                  </a:lnTo>
                  <a:lnTo>
                    <a:pt x="29223" y="0"/>
                  </a:lnTo>
                </a:path>
              </a:pathLst>
            </a:custGeom>
            <a:solidFill>
              <a:srgbClr val="76182E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2E9DBC74-7D66-4B96-9174-750E9D95BE29}"/>
                </a:ext>
              </a:extLst>
            </p:cNvPr>
            <p:cNvSpPr/>
            <p:nvPr/>
          </p:nvSpPr>
          <p:spPr>
            <a:xfrm>
              <a:off x="2829823" y="4063436"/>
              <a:ext cx="312423" cy="298071"/>
            </a:xfrm>
            <a:custGeom>
              <a:avLst/>
              <a:gdLst>
                <a:gd name="connsiteX0" fmla="*/ 297109 w 312423"/>
                <a:gd name="connsiteY0" fmla="*/ 14500 h 298071"/>
                <a:gd name="connsiteX1" fmla="*/ 289859 w 312423"/>
                <a:gd name="connsiteY1" fmla="*/ 12725 h 298071"/>
                <a:gd name="connsiteX2" fmla="*/ 282387 w 312423"/>
                <a:gd name="connsiteY2" fmla="*/ 10727 h 298071"/>
                <a:gd name="connsiteX3" fmla="*/ 275137 w 312423"/>
                <a:gd name="connsiteY3" fmla="*/ 7250 h 298071"/>
                <a:gd name="connsiteX4" fmla="*/ 267887 w 312423"/>
                <a:gd name="connsiteY4" fmla="*/ 3551 h 298071"/>
                <a:gd name="connsiteX5" fmla="*/ 260637 w 312423"/>
                <a:gd name="connsiteY5" fmla="*/ 1998 h 298071"/>
                <a:gd name="connsiteX6" fmla="*/ 247690 w 312423"/>
                <a:gd name="connsiteY6" fmla="*/ 0 h 298071"/>
                <a:gd name="connsiteX7" fmla="*/ 240440 w 312423"/>
                <a:gd name="connsiteY7" fmla="*/ 5475 h 298071"/>
                <a:gd name="connsiteX8" fmla="*/ 233190 w 312423"/>
                <a:gd name="connsiteY8" fmla="*/ 9174 h 298071"/>
                <a:gd name="connsiteX9" fmla="*/ 225939 w 312423"/>
                <a:gd name="connsiteY9" fmla="*/ 12651 h 298071"/>
                <a:gd name="connsiteX10" fmla="*/ 218467 w 312423"/>
                <a:gd name="connsiteY10" fmla="*/ 14426 h 298071"/>
                <a:gd name="connsiteX11" fmla="*/ 211217 w 312423"/>
                <a:gd name="connsiteY11" fmla="*/ 16424 h 298071"/>
                <a:gd name="connsiteX12" fmla="*/ 202265 w 312423"/>
                <a:gd name="connsiteY12" fmla="*/ 18199 h 298071"/>
                <a:gd name="connsiteX13" fmla="*/ 193091 w 312423"/>
                <a:gd name="connsiteY13" fmla="*/ 19975 h 298071"/>
                <a:gd name="connsiteX14" fmla="*/ 185841 w 312423"/>
                <a:gd name="connsiteY14" fmla="*/ 27447 h 298071"/>
                <a:gd name="connsiteX15" fmla="*/ 178591 w 312423"/>
                <a:gd name="connsiteY15" fmla="*/ 34697 h 298071"/>
                <a:gd name="connsiteX16" fmla="*/ 171341 w 312423"/>
                <a:gd name="connsiteY16" fmla="*/ 38174 h 298071"/>
                <a:gd name="connsiteX17" fmla="*/ 164091 w 312423"/>
                <a:gd name="connsiteY17" fmla="*/ 41874 h 298071"/>
                <a:gd name="connsiteX18" fmla="*/ 156619 w 312423"/>
                <a:gd name="connsiteY18" fmla="*/ 43649 h 298071"/>
                <a:gd name="connsiteX19" fmla="*/ 149368 w 312423"/>
                <a:gd name="connsiteY19" fmla="*/ 43649 h 298071"/>
                <a:gd name="connsiteX20" fmla="*/ 142118 w 312423"/>
                <a:gd name="connsiteY20" fmla="*/ 45647 h 298071"/>
                <a:gd name="connsiteX21" fmla="*/ 134868 w 312423"/>
                <a:gd name="connsiteY21" fmla="*/ 47200 h 298071"/>
                <a:gd name="connsiteX22" fmla="*/ 127618 w 312423"/>
                <a:gd name="connsiteY22" fmla="*/ 49198 h 298071"/>
                <a:gd name="connsiteX23" fmla="*/ 120146 w 312423"/>
                <a:gd name="connsiteY23" fmla="*/ 50973 h 298071"/>
                <a:gd name="connsiteX24" fmla="*/ 112896 w 312423"/>
                <a:gd name="connsiteY24" fmla="*/ 52971 h 298071"/>
                <a:gd name="connsiteX25" fmla="*/ 105646 w 312423"/>
                <a:gd name="connsiteY25" fmla="*/ 54746 h 298071"/>
                <a:gd name="connsiteX26" fmla="*/ 98395 w 312423"/>
                <a:gd name="connsiteY26" fmla="*/ 58223 h 298071"/>
                <a:gd name="connsiteX27" fmla="*/ 91145 w 312423"/>
                <a:gd name="connsiteY27" fmla="*/ 60221 h 298071"/>
                <a:gd name="connsiteX28" fmla="*/ 83673 w 312423"/>
                <a:gd name="connsiteY28" fmla="*/ 63920 h 298071"/>
                <a:gd name="connsiteX29" fmla="*/ 76423 w 312423"/>
                <a:gd name="connsiteY29" fmla="*/ 65474 h 298071"/>
                <a:gd name="connsiteX30" fmla="*/ 69173 w 312423"/>
                <a:gd name="connsiteY30" fmla="*/ 69173 h 298071"/>
                <a:gd name="connsiteX31" fmla="*/ 61923 w 312423"/>
                <a:gd name="connsiteY31" fmla="*/ 71170 h 298071"/>
                <a:gd name="connsiteX32" fmla="*/ 54672 w 312423"/>
                <a:gd name="connsiteY32" fmla="*/ 72724 h 298071"/>
                <a:gd name="connsiteX33" fmla="*/ 47200 w 312423"/>
                <a:gd name="connsiteY33" fmla="*/ 76423 h 298071"/>
                <a:gd name="connsiteX34" fmla="*/ 39950 w 312423"/>
                <a:gd name="connsiteY34" fmla="*/ 82119 h 298071"/>
                <a:gd name="connsiteX35" fmla="*/ 32700 w 312423"/>
                <a:gd name="connsiteY35" fmla="*/ 87372 h 298071"/>
                <a:gd name="connsiteX36" fmla="*/ 25450 w 312423"/>
                <a:gd name="connsiteY36" fmla="*/ 92847 h 298071"/>
                <a:gd name="connsiteX37" fmla="*/ 18200 w 312423"/>
                <a:gd name="connsiteY37" fmla="*/ 96546 h 298071"/>
                <a:gd name="connsiteX38" fmla="*/ 10727 w 312423"/>
                <a:gd name="connsiteY38" fmla="*/ 101799 h 298071"/>
                <a:gd name="connsiteX39" fmla="*/ 7250 w 312423"/>
                <a:gd name="connsiteY39" fmla="*/ 109049 h 298071"/>
                <a:gd name="connsiteX40" fmla="*/ 3551 w 312423"/>
                <a:gd name="connsiteY40" fmla="*/ 116521 h 298071"/>
                <a:gd name="connsiteX41" fmla="*/ 1998 w 312423"/>
                <a:gd name="connsiteY41" fmla="*/ 123771 h 298071"/>
                <a:gd name="connsiteX42" fmla="*/ 0 w 312423"/>
                <a:gd name="connsiteY42" fmla="*/ 131021 h 298071"/>
                <a:gd name="connsiteX43" fmla="*/ 5475 w 312423"/>
                <a:gd name="connsiteY43" fmla="*/ 134720 h 298071"/>
                <a:gd name="connsiteX44" fmla="*/ 7250 w 312423"/>
                <a:gd name="connsiteY44" fmla="*/ 143894 h 298071"/>
                <a:gd name="connsiteX45" fmla="*/ 7250 w 312423"/>
                <a:gd name="connsiteY45" fmla="*/ 147371 h 298071"/>
                <a:gd name="connsiteX46" fmla="*/ 10727 w 312423"/>
                <a:gd name="connsiteY46" fmla="*/ 156323 h 298071"/>
                <a:gd name="connsiteX47" fmla="*/ 10727 w 312423"/>
                <a:gd name="connsiteY47" fmla="*/ 160022 h 298071"/>
                <a:gd name="connsiteX48" fmla="*/ 18200 w 312423"/>
                <a:gd name="connsiteY48" fmla="*/ 161797 h 298071"/>
                <a:gd name="connsiteX49" fmla="*/ 23674 w 312423"/>
                <a:gd name="connsiteY49" fmla="*/ 163573 h 298071"/>
                <a:gd name="connsiteX50" fmla="*/ 27373 w 312423"/>
                <a:gd name="connsiteY50" fmla="*/ 169270 h 298071"/>
                <a:gd name="connsiteX51" fmla="*/ 36325 w 312423"/>
                <a:gd name="connsiteY51" fmla="*/ 170823 h 298071"/>
                <a:gd name="connsiteX52" fmla="*/ 45499 w 312423"/>
                <a:gd name="connsiteY52" fmla="*/ 170823 h 298071"/>
                <a:gd name="connsiteX53" fmla="*/ 159800 w 312423"/>
                <a:gd name="connsiteY53" fmla="*/ 298071 h 298071"/>
                <a:gd name="connsiteX54" fmla="*/ 290525 w 312423"/>
                <a:gd name="connsiteY54" fmla="*/ 121995 h 298071"/>
                <a:gd name="connsiteX55" fmla="*/ 312424 w 312423"/>
                <a:gd name="connsiteY55" fmla="*/ 76423 h 298071"/>
                <a:gd name="connsiteX56" fmla="*/ 305173 w 312423"/>
                <a:gd name="connsiteY56" fmla="*/ 16646 h 298071"/>
                <a:gd name="connsiteX57" fmla="*/ 297109 w 312423"/>
                <a:gd name="connsiteY57" fmla="*/ 14500 h 29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2423" h="298071">
                  <a:moveTo>
                    <a:pt x="297109" y="14500"/>
                  </a:moveTo>
                  <a:lnTo>
                    <a:pt x="289859" y="12725"/>
                  </a:lnTo>
                  <a:lnTo>
                    <a:pt x="282387" y="10727"/>
                  </a:lnTo>
                  <a:lnTo>
                    <a:pt x="275137" y="7250"/>
                  </a:lnTo>
                  <a:lnTo>
                    <a:pt x="267887" y="3551"/>
                  </a:lnTo>
                  <a:lnTo>
                    <a:pt x="260637" y="1998"/>
                  </a:lnTo>
                  <a:lnTo>
                    <a:pt x="247690" y="0"/>
                  </a:lnTo>
                  <a:lnTo>
                    <a:pt x="240440" y="5475"/>
                  </a:lnTo>
                  <a:lnTo>
                    <a:pt x="233190" y="9174"/>
                  </a:lnTo>
                  <a:lnTo>
                    <a:pt x="225939" y="12651"/>
                  </a:lnTo>
                  <a:lnTo>
                    <a:pt x="218467" y="14426"/>
                  </a:lnTo>
                  <a:lnTo>
                    <a:pt x="211217" y="16424"/>
                  </a:lnTo>
                  <a:lnTo>
                    <a:pt x="202265" y="18199"/>
                  </a:lnTo>
                  <a:lnTo>
                    <a:pt x="193091" y="19975"/>
                  </a:lnTo>
                  <a:lnTo>
                    <a:pt x="185841" y="27447"/>
                  </a:lnTo>
                  <a:lnTo>
                    <a:pt x="178591" y="34697"/>
                  </a:lnTo>
                  <a:lnTo>
                    <a:pt x="171341" y="38174"/>
                  </a:lnTo>
                  <a:lnTo>
                    <a:pt x="164091" y="41874"/>
                  </a:lnTo>
                  <a:lnTo>
                    <a:pt x="156619" y="43649"/>
                  </a:lnTo>
                  <a:lnTo>
                    <a:pt x="149368" y="43649"/>
                  </a:lnTo>
                  <a:lnTo>
                    <a:pt x="142118" y="45647"/>
                  </a:lnTo>
                  <a:lnTo>
                    <a:pt x="134868" y="47200"/>
                  </a:lnTo>
                  <a:lnTo>
                    <a:pt x="127618" y="49198"/>
                  </a:lnTo>
                  <a:lnTo>
                    <a:pt x="120146" y="50973"/>
                  </a:lnTo>
                  <a:lnTo>
                    <a:pt x="112896" y="52971"/>
                  </a:lnTo>
                  <a:lnTo>
                    <a:pt x="105646" y="54746"/>
                  </a:lnTo>
                  <a:lnTo>
                    <a:pt x="98395" y="58223"/>
                  </a:lnTo>
                  <a:lnTo>
                    <a:pt x="91145" y="60221"/>
                  </a:lnTo>
                  <a:lnTo>
                    <a:pt x="83673" y="63920"/>
                  </a:lnTo>
                  <a:lnTo>
                    <a:pt x="76423" y="65474"/>
                  </a:lnTo>
                  <a:lnTo>
                    <a:pt x="69173" y="69173"/>
                  </a:lnTo>
                  <a:lnTo>
                    <a:pt x="61923" y="71170"/>
                  </a:lnTo>
                  <a:lnTo>
                    <a:pt x="54672" y="72724"/>
                  </a:lnTo>
                  <a:lnTo>
                    <a:pt x="47200" y="76423"/>
                  </a:lnTo>
                  <a:lnTo>
                    <a:pt x="39950" y="82119"/>
                  </a:lnTo>
                  <a:lnTo>
                    <a:pt x="32700" y="87372"/>
                  </a:lnTo>
                  <a:lnTo>
                    <a:pt x="25450" y="92847"/>
                  </a:lnTo>
                  <a:lnTo>
                    <a:pt x="18200" y="96546"/>
                  </a:lnTo>
                  <a:lnTo>
                    <a:pt x="10727" y="101799"/>
                  </a:lnTo>
                  <a:lnTo>
                    <a:pt x="7250" y="109049"/>
                  </a:lnTo>
                  <a:lnTo>
                    <a:pt x="3551" y="116521"/>
                  </a:lnTo>
                  <a:lnTo>
                    <a:pt x="1998" y="123771"/>
                  </a:lnTo>
                  <a:lnTo>
                    <a:pt x="0" y="131021"/>
                  </a:lnTo>
                  <a:lnTo>
                    <a:pt x="5475" y="134720"/>
                  </a:lnTo>
                  <a:lnTo>
                    <a:pt x="7250" y="143894"/>
                  </a:lnTo>
                  <a:lnTo>
                    <a:pt x="7250" y="147371"/>
                  </a:lnTo>
                  <a:lnTo>
                    <a:pt x="10727" y="156323"/>
                  </a:lnTo>
                  <a:lnTo>
                    <a:pt x="10727" y="160022"/>
                  </a:lnTo>
                  <a:lnTo>
                    <a:pt x="18200" y="161797"/>
                  </a:lnTo>
                  <a:lnTo>
                    <a:pt x="23674" y="163573"/>
                  </a:lnTo>
                  <a:lnTo>
                    <a:pt x="27373" y="169270"/>
                  </a:lnTo>
                  <a:lnTo>
                    <a:pt x="36325" y="170823"/>
                  </a:lnTo>
                  <a:lnTo>
                    <a:pt x="45499" y="170823"/>
                  </a:lnTo>
                  <a:lnTo>
                    <a:pt x="159800" y="298071"/>
                  </a:lnTo>
                  <a:lnTo>
                    <a:pt x="290525" y="121995"/>
                  </a:lnTo>
                  <a:lnTo>
                    <a:pt x="312424" y="76423"/>
                  </a:lnTo>
                  <a:lnTo>
                    <a:pt x="305173" y="16646"/>
                  </a:lnTo>
                  <a:lnTo>
                    <a:pt x="297109" y="14500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3D780D07-F3C6-4F1B-A1FB-28C6D47515AF}"/>
                </a:ext>
              </a:extLst>
            </p:cNvPr>
            <p:cNvSpPr/>
            <p:nvPr/>
          </p:nvSpPr>
          <p:spPr>
            <a:xfrm>
              <a:off x="2703315" y="4450433"/>
              <a:ext cx="34697" cy="19975"/>
            </a:xfrm>
            <a:custGeom>
              <a:avLst/>
              <a:gdLst>
                <a:gd name="connsiteX0" fmla="*/ 29223 w 34697"/>
                <a:gd name="connsiteY0" fmla="*/ 0 h 19975"/>
                <a:gd name="connsiteX1" fmla="*/ 21751 w 34697"/>
                <a:gd name="connsiteY1" fmla="*/ 5253 h 19975"/>
                <a:gd name="connsiteX2" fmla="*/ 14500 w 34697"/>
                <a:gd name="connsiteY2" fmla="*/ 10949 h 19975"/>
                <a:gd name="connsiteX3" fmla="*/ 7250 w 34697"/>
                <a:gd name="connsiteY3" fmla="*/ 12725 h 19975"/>
                <a:gd name="connsiteX4" fmla="*/ 0 w 34697"/>
                <a:gd name="connsiteY4" fmla="*/ 18199 h 19975"/>
                <a:gd name="connsiteX5" fmla="*/ 7250 w 34697"/>
                <a:gd name="connsiteY5" fmla="*/ 19975 h 19975"/>
                <a:gd name="connsiteX6" fmla="*/ 14500 w 34697"/>
                <a:gd name="connsiteY6" fmla="*/ 18199 h 19975"/>
                <a:gd name="connsiteX7" fmla="*/ 21751 w 34697"/>
                <a:gd name="connsiteY7" fmla="*/ 16202 h 19975"/>
                <a:gd name="connsiteX8" fmla="*/ 29223 w 34697"/>
                <a:gd name="connsiteY8" fmla="*/ 10949 h 19975"/>
                <a:gd name="connsiteX9" fmla="*/ 34697 w 34697"/>
                <a:gd name="connsiteY9" fmla="*/ 3699 h 19975"/>
                <a:gd name="connsiteX10" fmla="*/ 29223 w 34697"/>
                <a:gd name="connsiteY10" fmla="*/ 0 h 1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97" h="19975">
                  <a:moveTo>
                    <a:pt x="29223" y="0"/>
                  </a:moveTo>
                  <a:lnTo>
                    <a:pt x="21751" y="5253"/>
                  </a:lnTo>
                  <a:lnTo>
                    <a:pt x="14500" y="10949"/>
                  </a:lnTo>
                  <a:lnTo>
                    <a:pt x="7250" y="12725"/>
                  </a:lnTo>
                  <a:lnTo>
                    <a:pt x="0" y="18199"/>
                  </a:lnTo>
                  <a:lnTo>
                    <a:pt x="7250" y="19975"/>
                  </a:lnTo>
                  <a:lnTo>
                    <a:pt x="14500" y="18199"/>
                  </a:lnTo>
                  <a:lnTo>
                    <a:pt x="21751" y="16202"/>
                  </a:lnTo>
                  <a:lnTo>
                    <a:pt x="29223" y="10949"/>
                  </a:lnTo>
                  <a:lnTo>
                    <a:pt x="34697" y="3699"/>
                  </a:lnTo>
                  <a:lnTo>
                    <a:pt x="29223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AFAF412-70A4-4046-9000-716C4D6C03C6}"/>
                </a:ext>
              </a:extLst>
            </p:cNvPr>
            <p:cNvSpPr/>
            <p:nvPr/>
          </p:nvSpPr>
          <p:spPr>
            <a:xfrm>
              <a:off x="2623267" y="4197342"/>
              <a:ext cx="387366" cy="368797"/>
            </a:xfrm>
            <a:custGeom>
              <a:avLst/>
              <a:gdLst>
                <a:gd name="connsiteX0" fmla="*/ 185471 w 387366"/>
                <a:gd name="connsiteY0" fmla="*/ 367392 h 368797"/>
                <a:gd name="connsiteX1" fmla="*/ 180219 w 387366"/>
                <a:gd name="connsiteY1" fmla="*/ 363693 h 368797"/>
                <a:gd name="connsiteX2" fmla="*/ 178221 w 387366"/>
                <a:gd name="connsiteY2" fmla="*/ 352965 h 368797"/>
                <a:gd name="connsiteX3" fmla="*/ 130947 w 387366"/>
                <a:gd name="connsiteY3" fmla="*/ 360216 h 368797"/>
                <a:gd name="connsiteX4" fmla="*/ 107495 w 387366"/>
                <a:gd name="connsiteY4" fmla="*/ 362213 h 368797"/>
                <a:gd name="connsiteX5" fmla="*/ 100245 w 387366"/>
                <a:gd name="connsiteY5" fmla="*/ 360216 h 368797"/>
                <a:gd name="connsiteX6" fmla="*/ 92773 w 387366"/>
                <a:gd name="connsiteY6" fmla="*/ 356517 h 368797"/>
                <a:gd name="connsiteX7" fmla="*/ 85522 w 387366"/>
                <a:gd name="connsiteY7" fmla="*/ 353039 h 368797"/>
                <a:gd name="connsiteX8" fmla="*/ 74573 w 387366"/>
                <a:gd name="connsiteY8" fmla="*/ 349340 h 368797"/>
                <a:gd name="connsiteX9" fmla="*/ 67323 w 387366"/>
                <a:gd name="connsiteY9" fmla="*/ 347565 h 368797"/>
                <a:gd name="connsiteX10" fmla="*/ 60073 w 387366"/>
                <a:gd name="connsiteY10" fmla="*/ 344088 h 368797"/>
                <a:gd name="connsiteX11" fmla="*/ 52823 w 387366"/>
                <a:gd name="connsiteY11" fmla="*/ 338391 h 368797"/>
                <a:gd name="connsiteX12" fmla="*/ 45573 w 387366"/>
                <a:gd name="connsiteY12" fmla="*/ 334914 h 368797"/>
                <a:gd name="connsiteX13" fmla="*/ 41873 w 387366"/>
                <a:gd name="connsiteY13" fmla="*/ 327664 h 368797"/>
                <a:gd name="connsiteX14" fmla="*/ 39876 w 387366"/>
                <a:gd name="connsiteY14" fmla="*/ 320192 h 368797"/>
                <a:gd name="connsiteX15" fmla="*/ 32626 w 387366"/>
                <a:gd name="connsiteY15" fmla="*/ 316714 h 368797"/>
                <a:gd name="connsiteX16" fmla="*/ 30850 w 387366"/>
                <a:gd name="connsiteY16" fmla="*/ 309464 h 368797"/>
                <a:gd name="connsiteX17" fmla="*/ 27373 w 387366"/>
                <a:gd name="connsiteY17" fmla="*/ 301992 h 368797"/>
                <a:gd name="connsiteX18" fmla="*/ 21676 w 387366"/>
                <a:gd name="connsiteY18" fmla="*/ 294742 h 368797"/>
                <a:gd name="connsiteX19" fmla="*/ 12725 w 387366"/>
                <a:gd name="connsiteY19" fmla="*/ 291265 h 368797"/>
                <a:gd name="connsiteX20" fmla="*/ 7250 w 387366"/>
                <a:gd name="connsiteY20" fmla="*/ 283793 h 368797"/>
                <a:gd name="connsiteX21" fmla="*/ 0 w 387366"/>
                <a:gd name="connsiteY21" fmla="*/ 282239 h 368797"/>
                <a:gd name="connsiteX22" fmla="*/ 14426 w 387366"/>
                <a:gd name="connsiteY22" fmla="*/ 276543 h 368797"/>
                <a:gd name="connsiteX23" fmla="*/ 21676 w 387366"/>
                <a:gd name="connsiteY23" fmla="*/ 274989 h 368797"/>
                <a:gd name="connsiteX24" fmla="*/ 28927 w 387366"/>
                <a:gd name="connsiteY24" fmla="*/ 272991 h 368797"/>
                <a:gd name="connsiteX25" fmla="*/ 36399 w 387366"/>
                <a:gd name="connsiteY25" fmla="*/ 272991 h 368797"/>
                <a:gd name="connsiteX26" fmla="*/ 43649 w 387366"/>
                <a:gd name="connsiteY26" fmla="*/ 272991 h 368797"/>
                <a:gd name="connsiteX27" fmla="*/ 52823 w 387366"/>
                <a:gd name="connsiteY27" fmla="*/ 269292 h 368797"/>
                <a:gd name="connsiteX28" fmla="*/ 60073 w 387366"/>
                <a:gd name="connsiteY28" fmla="*/ 265815 h 368797"/>
                <a:gd name="connsiteX29" fmla="*/ 67323 w 387366"/>
                <a:gd name="connsiteY29" fmla="*/ 265815 h 368797"/>
                <a:gd name="connsiteX30" fmla="*/ 72798 w 387366"/>
                <a:gd name="connsiteY30" fmla="*/ 273065 h 368797"/>
                <a:gd name="connsiteX31" fmla="*/ 71022 w 387366"/>
                <a:gd name="connsiteY31" fmla="*/ 280316 h 368797"/>
                <a:gd name="connsiteX32" fmla="*/ 78272 w 387366"/>
                <a:gd name="connsiteY32" fmla="*/ 293262 h 368797"/>
                <a:gd name="connsiteX33" fmla="*/ 81971 w 387366"/>
                <a:gd name="connsiteY33" fmla="*/ 300513 h 368797"/>
                <a:gd name="connsiteX34" fmla="*/ 89222 w 387366"/>
                <a:gd name="connsiteY34" fmla="*/ 300513 h 368797"/>
                <a:gd name="connsiteX35" fmla="*/ 94474 w 387366"/>
                <a:gd name="connsiteY35" fmla="*/ 293262 h 368797"/>
                <a:gd name="connsiteX36" fmla="*/ 101724 w 387366"/>
                <a:gd name="connsiteY36" fmla="*/ 293262 h 368797"/>
                <a:gd name="connsiteX37" fmla="*/ 109197 w 387366"/>
                <a:gd name="connsiteY37" fmla="*/ 294816 h 368797"/>
                <a:gd name="connsiteX38" fmla="*/ 112674 w 387366"/>
                <a:gd name="connsiteY38" fmla="*/ 287566 h 368797"/>
                <a:gd name="connsiteX39" fmla="*/ 119924 w 387366"/>
                <a:gd name="connsiteY39" fmla="*/ 282313 h 368797"/>
                <a:gd name="connsiteX40" fmla="*/ 127396 w 387366"/>
                <a:gd name="connsiteY40" fmla="*/ 278614 h 368797"/>
                <a:gd name="connsiteX41" fmla="*/ 134646 w 387366"/>
                <a:gd name="connsiteY41" fmla="*/ 276617 h 368797"/>
                <a:gd name="connsiteX42" fmla="*/ 143820 w 387366"/>
                <a:gd name="connsiteY42" fmla="*/ 275063 h 368797"/>
                <a:gd name="connsiteX43" fmla="*/ 141822 w 387366"/>
                <a:gd name="connsiteY43" fmla="*/ 267591 h 368797"/>
                <a:gd name="connsiteX44" fmla="*/ 143820 w 387366"/>
                <a:gd name="connsiteY44" fmla="*/ 260341 h 368797"/>
                <a:gd name="connsiteX45" fmla="*/ 140121 w 387366"/>
                <a:gd name="connsiteY45" fmla="*/ 253090 h 368797"/>
                <a:gd name="connsiteX46" fmla="*/ 132871 w 387366"/>
                <a:gd name="connsiteY46" fmla="*/ 251093 h 368797"/>
                <a:gd name="connsiteX47" fmla="*/ 125620 w 387366"/>
                <a:gd name="connsiteY47" fmla="*/ 253090 h 368797"/>
                <a:gd name="connsiteX48" fmla="*/ 118370 w 387366"/>
                <a:gd name="connsiteY48" fmla="*/ 253090 h 368797"/>
                <a:gd name="connsiteX49" fmla="*/ 121847 w 387366"/>
                <a:gd name="connsiteY49" fmla="*/ 245840 h 368797"/>
                <a:gd name="connsiteX50" fmla="*/ 129098 w 387366"/>
                <a:gd name="connsiteY50" fmla="*/ 243843 h 368797"/>
                <a:gd name="connsiteX51" fmla="*/ 136570 w 387366"/>
                <a:gd name="connsiteY51" fmla="*/ 238590 h 368797"/>
                <a:gd name="connsiteX52" fmla="*/ 141822 w 387366"/>
                <a:gd name="connsiteY52" fmla="*/ 231340 h 368797"/>
                <a:gd name="connsiteX53" fmla="*/ 149072 w 387366"/>
                <a:gd name="connsiteY53" fmla="*/ 225643 h 368797"/>
                <a:gd name="connsiteX54" fmla="*/ 156323 w 387366"/>
                <a:gd name="connsiteY54" fmla="*/ 218393 h 368797"/>
                <a:gd name="connsiteX55" fmla="*/ 163795 w 387366"/>
                <a:gd name="connsiteY55" fmla="*/ 211143 h 368797"/>
                <a:gd name="connsiteX56" fmla="*/ 171045 w 387366"/>
                <a:gd name="connsiteY56" fmla="*/ 205668 h 368797"/>
                <a:gd name="connsiteX57" fmla="*/ 178295 w 387366"/>
                <a:gd name="connsiteY57" fmla="*/ 200194 h 368797"/>
                <a:gd name="connsiteX58" fmla="*/ 183770 w 387366"/>
                <a:gd name="connsiteY58" fmla="*/ 192944 h 368797"/>
                <a:gd name="connsiteX59" fmla="*/ 191242 w 387366"/>
                <a:gd name="connsiteY59" fmla="*/ 185693 h 368797"/>
                <a:gd name="connsiteX60" fmla="*/ 192796 w 387366"/>
                <a:gd name="connsiteY60" fmla="*/ 178221 h 368797"/>
                <a:gd name="connsiteX61" fmla="*/ 192796 w 387366"/>
                <a:gd name="connsiteY61" fmla="*/ 170971 h 368797"/>
                <a:gd name="connsiteX62" fmla="*/ 194793 w 387366"/>
                <a:gd name="connsiteY62" fmla="*/ 156545 h 368797"/>
                <a:gd name="connsiteX63" fmla="*/ 194793 w 387366"/>
                <a:gd name="connsiteY63" fmla="*/ 149294 h 368797"/>
                <a:gd name="connsiteX64" fmla="*/ 192796 w 387366"/>
                <a:gd name="connsiteY64" fmla="*/ 142044 h 368797"/>
                <a:gd name="connsiteX65" fmla="*/ 192796 w 387366"/>
                <a:gd name="connsiteY65" fmla="*/ 134572 h 368797"/>
                <a:gd name="connsiteX66" fmla="*/ 198492 w 387366"/>
                <a:gd name="connsiteY66" fmla="*/ 127322 h 368797"/>
                <a:gd name="connsiteX67" fmla="*/ 203745 w 387366"/>
                <a:gd name="connsiteY67" fmla="*/ 120072 h 368797"/>
                <a:gd name="connsiteX68" fmla="*/ 203745 w 387366"/>
                <a:gd name="connsiteY68" fmla="*/ 112822 h 368797"/>
                <a:gd name="connsiteX69" fmla="*/ 207444 w 387366"/>
                <a:gd name="connsiteY69" fmla="*/ 105571 h 368797"/>
                <a:gd name="connsiteX70" fmla="*/ 210921 w 387366"/>
                <a:gd name="connsiteY70" fmla="*/ 98099 h 368797"/>
                <a:gd name="connsiteX71" fmla="*/ 210921 w 387366"/>
                <a:gd name="connsiteY71" fmla="*/ 89370 h 368797"/>
                <a:gd name="connsiteX72" fmla="*/ 210921 w 387366"/>
                <a:gd name="connsiteY72" fmla="*/ 81897 h 368797"/>
                <a:gd name="connsiteX73" fmla="*/ 210921 w 387366"/>
                <a:gd name="connsiteY73" fmla="*/ 74647 h 368797"/>
                <a:gd name="connsiteX74" fmla="*/ 210921 w 387366"/>
                <a:gd name="connsiteY74" fmla="*/ 67397 h 368797"/>
                <a:gd name="connsiteX75" fmla="*/ 207444 w 387366"/>
                <a:gd name="connsiteY75" fmla="*/ 60147 h 368797"/>
                <a:gd name="connsiteX76" fmla="*/ 209441 w 387366"/>
                <a:gd name="connsiteY76" fmla="*/ 52897 h 368797"/>
                <a:gd name="connsiteX77" fmla="*/ 203745 w 387366"/>
                <a:gd name="connsiteY77" fmla="*/ 45425 h 368797"/>
                <a:gd name="connsiteX78" fmla="*/ 203745 w 387366"/>
                <a:gd name="connsiteY78" fmla="*/ 38174 h 368797"/>
                <a:gd name="connsiteX79" fmla="*/ 205742 w 387366"/>
                <a:gd name="connsiteY79" fmla="*/ 30924 h 368797"/>
                <a:gd name="connsiteX80" fmla="*/ 209441 w 387366"/>
                <a:gd name="connsiteY80" fmla="*/ 23674 h 368797"/>
                <a:gd name="connsiteX81" fmla="*/ 207444 w 387366"/>
                <a:gd name="connsiteY81" fmla="*/ 16424 h 368797"/>
                <a:gd name="connsiteX82" fmla="*/ 207444 w 387366"/>
                <a:gd name="connsiteY82" fmla="*/ 9174 h 368797"/>
                <a:gd name="connsiteX83" fmla="*/ 212918 w 387366"/>
                <a:gd name="connsiteY83" fmla="*/ 0 h 368797"/>
                <a:gd name="connsiteX84" fmla="*/ 214694 w 387366"/>
                <a:gd name="connsiteY84" fmla="*/ 9174 h 368797"/>
                <a:gd name="connsiteX85" fmla="*/ 214694 w 387366"/>
                <a:gd name="connsiteY85" fmla="*/ 12651 h 368797"/>
                <a:gd name="connsiteX86" fmla="*/ 218171 w 387366"/>
                <a:gd name="connsiteY86" fmla="*/ 21603 h 368797"/>
                <a:gd name="connsiteX87" fmla="*/ 218171 w 387366"/>
                <a:gd name="connsiteY87" fmla="*/ 25302 h 368797"/>
                <a:gd name="connsiteX88" fmla="*/ 225643 w 387366"/>
                <a:gd name="connsiteY88" fmla="*/ 27077 h 368797"/>
                <a:gd name="connsiteX89" fmla="*/ 231118 w 387366"/>
                <a:gd name="connsiteY89" fmla="*/ 28853 h 368797"/>
                <a:gd name="connsiteX90" fmla="*/ 234817 w 387366"/>
                <a:gd name="connsiteY90" fmla="*/ 34549 h 368797"/>
                <a:gd name="connsiteX91" fmla="*/ 243769 w 387366"/>
                <a:gd name="connsiteY91" fmla="*/ 36103 h 368797"/>
                <a:gd name="connsiteX92" fmla="*/ 252942 w 387366"/>
                <a:gd name="connsiteY92" fmla="*/ 36103 h 368797"/>
                <a:gd name="connsiteX93" fmla="*/ 367244 w 387366"/>
                <a:gd name="connsiteY93" fmla="*/ 163351 h 368797"/>
                <a:gd name="connsiteX94" fmla="*/ 387367 w 387366"/>
                <a:gd name="connsiteY94" fmla="*/ 345123 h 368797"/>
                <a:gd name="connsiteX95" fmla="*/ 189170 w 387366"/>
                <a:gd name="connsiteY95" fmla="*/ 368797 h 368797"/>
                <a:gd name="connsiteX96" fmla="*/ 185471 w 387366"/>
                <a:gd name="connsiteY96" fmla="*/ 367392 h 3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87366" h="368797">
                  <a:moveTo>
                    <a:pt x="185471" y="367392"/>
                  </a:moveTo>
                  <a:lnTo>
                    <a:pt x="180219" y="363693"/>
                  </a:lnTo>
                  <a:lnTo>
                    <a:pt x="178221" y="352965"/>
                  </a:lnTo>
                  <a:lnTo>
                    <a:pt x="130947" y="360216"/>
                  </a:lnTo>
                  <a:lnTo>
                    <a:pt x="107495" y="362213"/>
                  </a:lnTo>
                  <a:lnTo>
                    <a:pt x="100245" y="360216"/>
                  </a:lnTo>
                  <a:lnTo>
                    <a:pt x="92773" y="356517"/>
                  </a:lnTo>
                  <a:lnTo>
                    <a:pt x="85522" y="353039"/>
                  </a:lnTo>
                  <a:lnTo>
                    <a:pt x="74573" y="349340"/>
                  </a:lnTo>
                  <a:lnTo>
                    <a:pt x="67323" y="347565"/>
                  </a:lnTo>
                  <a:lnTo>
                    <a:pt x="60073" y="344088"/>
                  </a:lnTo>
                  <a:lnTo>
                    <a:pt x="52823" y="338391"/>
                  </a:lnTo>
                  <a:lnTo>
                    <a:pt x="45573" y="334914"/>
                  </a:lnTo>
                  <a:lnTo>
                    <a:pt x="41873" y="327664"/>
                  </a:lnTo>
                  <a:lnTo>
                    <a:pt x="39876" y="320192"/>
                  </a:lnTo>
                  <a:lnTo>
                    <a:pt x="32626" y="316714"/>
                  </a:lnTo>
                  <a:lnTo>
                    <a:pt x="30850" y="309464"/>
                  </a:lnTo>
                  <a:lnTo>
                    <a:pt x="27373" y="301992"/>
                  </a:lnTo>
                  <a:lnTo>
                    <a:pt x="21676" y="294742"/>
                  </a:lnTo>
                  <a:lnTo>
                    <a:pt x="12725" y="291265"/>
                  </a:lnTo>
                  <a:lnTo>
                    <a:pt x="7250" y="283793"/>
                  </a:lnTo>
                  <a:lnTo>
                    <a:pt x="0" y="282239"/>
                  </a:lnTo>
                  <a:lnTo>
                    <a:pt x="14426" y="276543"/>
                  </a:lnTo>
                  <a:lnTo>
                    <a:pt x="21676" y="274989"/>
                  </a:lnTo>
                  <a:lnTo>
                    <a:pt x="28927" y="272991"/>
                  </a:lnTo>
                  <a:lnTo>
                    <a:pt x="36399" y="272991"/>
                  </a:lnTo>
                  <a:lnTo>
                    <a:pt x="43649" y="272991"/>
                  </a:lnTo>
                  <a:lnTo>
                    <a:pt x="52823" y="269292"/>
                  </a:lnTo>
                  <a:lnTo>
                    <a:pt x="60073" y="265815"/>
                  </a:lnTo>
                  <a:lnTo>
                    <a:pt x="67323" y="265815"/>
                  </a:lnTo>
                  <a:lnTo>
                    <a:pt x="72798" y="273065"/>
                  </a:lnTo>
                  <a:lnTo>
                    <a:pt x="71022" y="280316"/>
                  </a:lnTo>
                  <a:lnTo>
                    <a:pt x="78272" y="293262"/>
                  </a:lnTo>
                  <a:lnTo>
                    <a:pt x="81971" y="300513"/>
                  </a:lnTo>
                  <a:lnTo>
                    <a:pt x="89222" y="300513"/>
                  </a:lnTo>
                  <a:lnTo>
                    <a:pt x="94474" y="293262"/>
                  </a:lnTo>
                  <a:lnTo>
                    <a:pt x="101724" y="293262"/>
                  </a:lnTo>
                  <a:lnTo>
                    <a:pt x="109197" y="294816"/>
                  </a:lnTo>
                  <a:lnTo>
                    <a:pt x="112674" y="287566"/>
                  </a:lnTo>
                  <a:lnTo>
                    <a:pt x="119924" y="282313"/>
                  </a:lnTo>
                  <a:lnTo>
                    <a:pt x="127396" y="278614"/>
                  </a:lnTo>
                  <a:lnTo>
                    <a:pt x="134646" y="276617"/>
                  </a:lnTo>
                  <a:lnTo>
                    <a:pt x="143820" y="275063"/>
                  </a:lnTo>
                  <a:lnTo>
                    <a:pt x="141822" y="267591"/>
                  </a:lnTo>
                  <a:lnTo>
                    <a:pt x="143820" y="260341"/>
                  </a:lnTo>
                  <a:lnTo>
                    <a:pt x="140121" y="253090"/>
                  </a:lnTo>
                  <a:lnTo>
                    <a:pt x="132871" y="251093"/>
                  </a:lnTo>
                  <a:lnTo>
                    <a:pt x="125620" y="253090"/>
                  </a:lnTo>
                  <a:lnTo>
                    <a:pt x="118370" y="253090"/>
                  </a:lnTo>
                  <a:lnTo>
                    <a:pt x="121847" y="245840"/>
                  </a:lnTo>
                  <a:lnTo>
                    <a:pt x="129098" y="243843"/>
                  </a:lnTo>
                  <a:lnTo>
                    <a:pt x="136570" y="238590"/>
                  </a:lnTo>
                  <a:lnTo>
                    <a:pt x="141822" y="231340"/>
                  </a:lnTo>
                  <a:lnTo>
                    <a:pt x="149072" y="225643"/>
                  </a:lnTo>
                  <a:lnTo>
                    <a:pt x="156323" y="218393"/>
                  </a:lnTo>
                  <a:lnTo>
                    <a:pt x="163795" y="211143"/>
                  </a:lnTo>
                  <a:lnTo>
                    <a:pt x="171045" y="205668"/>
                  </a:lnTo>
                  <a:lnTo>
                    <a:pt x="178295" y="200194"/>
                  </a:lnTo>
                  <a:lnTo>
                    <a:pt x="183770" y="192944"/>
                  </a:lnTo>
                  <a:lnTo>
                    <a:pt x="191242" y="185693"/>
                  </a:lnTo>
                  <a:lnTo>
                    <a:pt x="192796" y="178221"/>
                  </a:lnTo>
                  <a:lnTo>
                    <a:pt x="192796" y="170971"/>
                  </a:lnTo>
                  <a:lnTo>
                    <a:pt x="194793" y="156545"/>
                  </a:lnTo>
                  <a:lnTo>
                    <a:pt x="194793" y="149294"/>
                  </a:lnTo>
                  <a:lnTo>
                    <a:pt x="192796" y="142044"/>
                  </a:lnTo>
                  <a:lnTo>
                    <a:pt x="192796" y="134572"/>
                  </a:lnTo>
                  <a:lnTo>
                    <a:pt x="198492" y="127322"/>
                  </a:lnTo>
                  <a:lnTo>
                    <a:pt x="203745" y="120072"/>
                  </a:lnTo>
                  <a:lnTo>
                    <a:pt x="203745" y="112822"/>
                  </a:lnTo>
                  <a:lnTo>
                    <a:pt x="207444" y="105571"/>
                  </a:lnTo>
                  <a:lnTo>
                    <a:pt x="210921" y="98099"/>
                  </a:lnTo>
                  <a:lnTo>
                    <a:pt x="210921" y="89370"/>
                  </a:lnTo>
                  <a:lnTo>
                    <a:pt x="210921" y="81897"/>
                  </a:lnTo>
                  <a:lnTo>
                    <a:pt x="210921" y="74647"/>
                  </a:lnTo>
                  <a:lnTo>
                    <a:pt x="210921" y="67397"/>
                  </a:lnTo>
                  <a:lnTo>
                    <a:pt x="207444" y="60147"/>
                  </a:lnTo>
                  <a:lnTo>
                    <a:pt x="209441" y="52897"/>
                  </a:lnTo>
                  <a:lnTo>
                    <a:pt x="203745" y="45425"/>
                  </a:lnTo>
                  <a:lnTo>
                    <a:pt x="203745" y="38174"/>
                  </a:lnTo>
                  <a:lnTo>
                    <a:pt x="205742" y="30924"/>
                  </a:lnTo>
                  <a:lnTo>
                    <a:pt x="209441" y="23674"/>
                  </a:lnTo>
                  <a:lnTo>
                    <a:pt x="207444" y="16424"/>
                  </a:lnTo>
                  <a:lnTo>
                    <a:pt x="207444" y="9174"/>
                  </a:lnTo>
                  <a:lnTo>
                    <a:pt x="212918" y="0"/>
                  </a:lnTo>
                  <a:lnTo>
                    <a:pt x="214694" y="9174"/>
                  </a:lnTo>
                  <a:lnTo>
                    <a:pt x="214694" y="12651"/>
                  </a:lnTo>
                  <a:lnTo>
                    <a:pt x="218171" y="21603"/>
                  </a:lnTo>
                  <a:lnTo>
                    <a:pt x="218171" y="25302"/>
                  </a:lnTo>
                  <a:lnTo>
                    <a:pt x="225643" y="27077"/>
                  </a:lnTo>
                  <a:lnTo>
                    <a:pt x="231118" y="28853"/>
                  </a:lnTo>
                  <a:lnTo>
                    <a:pt x="234817" y="34549"/>
                  </a:lnTo>
                  <a:lnTo>
                    <a:pt x="243769" y="36103"/>
                  </a:lnTo>
                  <a:lnTo>
                    <a:pt x="252942" y="36103"/>
                  </a:lnTo>
                  <a:lnTo>
                    <a:pt x="367244" y="163351"/>
                  </a:lnTo>
                  <a:lnTo>
                    <a:pt x="387367" y="345123"/>
                  </a:lnTo>
                  <a:lnTo>
                    <a:pt x="189170" y="368797"/>
                  </a:lnTo>
                  <a:lnTo>
                    <a:pt x="185471" y="367392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E31FD21E-24C4-4C9B-B51A-FF01DB352700}"/>
                </a:ext>
              </a:extLst>
            </p:cNvPr>
            <p:cNvSpPr/>
            <p:nvPr/>
          </p:nvSpPr>
          <p:spPr>
            <a:xfrm>
              <a:off x="2990511" y="4056186"/>
              <a:ext cx="216395" cy="469930"/>
            </a:xfrm>
            <a:custGeom>
              <a:avLst/>
              <a:gdLst>
                <a:gd name="connsiteX0" fmla="*/ 0 w 216395"/>
                <a:gd name="connsiteY0" fmla="*/ 305099 h 469930"/>
                <a:gd name="connsiteX1" fmla="*/ 130725 w 216395"/>
                <a:gd name="connsiteY1" fmla="*/ 129024 h 469930"/>
                <a:gd name="connsiteX2" fmla="*/ 152624 w 216395"/>
                <a:gd name="connsiteY2" fmla="*/ 83451 h 469930"/>
                <a:gd name="connsiteX3" fmla="*/ 145374 w 216395"/>
                <a:gd name="connsiteY3" fmla="*/ 23674 h 469930"/>
                <a:gd name="connsiteX4" fmla="*/ 150848 w 216395"/>
                <a:gd name="connsiteY4" fmla="*/ 23674 h 469930"/>
                <a:gd name="connsiteX5" fmla="*/ 158098 w 216395"/>
                <a:gd name="connsiteY5" fmla="*/ 25450 h 469930"/>
                <a:gd name="connsiteX6" fmla="*/ 165570 w 216395"/>
                <a:gd name="connsiteY6" fmla="*/ 27225 h 469930"/>
                <a:gd name="connsiteX7" fmla="*/ 172821 w 216395"/>
                <a:gd name="connsiteY7" fmla="*/ 27225 h 469930"/>
                <a:gd name="connsiteX8" fmla="*/ 180071 w 216395"/>
                <a:gd name="connsiteY8" fmla="*/ 25450 h 469930"/>
                <a:gd name="connsiteX9" fmla="*/ 185324 w 216395"/>
                <a:gd name="connsiteY9" fmla="*/ 17977 h 469930"/>
                <a:gd name="connsiteX10" fmla="*/ 189023 w 216395"/>
                <a:gd name="connsiteY10" fmla="*/ 10727 h 469930"/>
                <a:gd name="connsiteX11" fmla="*/ 181772 w 216395"/>
                <a:gd name="connsiteY11" fmla="*/ 7250 h 469930"/>
                <a:gd name="connsiteX12" fmla="*/ 174522 w 216395"/>
                <a:gd name="connsiteY12" fmla="*/ 9248 h 469930"/>
                <a:gd name="connsiteX13" fmla="*/ 167050 w 216395"/>
                <a:gd name="connsiteY13" fmla="*/ 10801 h 469930"/>
                <a:gd name="connsiteX14" fmla="*/ 159800 w 216395"/>
                <a:gd name="connsiteY14" fmla="*/ 12799 h 469930"/>
                <a:gd name="connsiteX15" fmla="*/ 163499 w 216395"/>
                <a:gd name="connsiteY15" fmla="*/ 5549 h 469930"/>
                <a:gd name="connsiteX16" fmla="*/ 170749 w 216395"/>
                <a:gd name="connsiteY16" fmla="*/ 3551 h 469930"/>
                <a:gd name="connsiteX17" fmla="*/ 177999 w 216395"/>
                <a:gd name="connsiteY17" fmla="*/ 1776 h 469930"/>
                <a:gd name="connsiteX18" fmla="*/ 185249 w 216395"/>
                <a:gd name="connsiteY18" fmla="*/ 0 h 469930"/>
                <a:gd name="connsiteX19" fmla="*/ 192722 w 216395"/>
                <a:gd name="connsiteY19" fmla="*/ 0 h 469930"/>
                <a:gd name="connsiteX20" fmla="*/ 199972 w 216395"/>
                <a:gd name="connsiteY20" fmla="*/ 5475 h 469930"/>
                <a:gd name="connsiteX21" fmla="*/ 201969 w 216395"/>
                <a:gd name="connsiteY21" fmla="*/ 12725 h 469930"/>
                <a:gd name="connsiteX22" fmla="*/ 207222 w 216395"/>
                <a:gd name="connsiteY22" fmla="*/ 21677 h 469930"/>
                <a:gd name="connsiteX23" fmla="*/ 205446 w 216395"/>
                <a:gd name="connsiteY23" fmla="*/ 28927 h 469930"/>
                <a:gd name="connsiteX24" fmla="*/ 210921 w 216395"/>
                <a:gd name="connsiteY24" fmla="*/ 36177 h 469930"/>
                <a:gd name="connsiteX25" fmla="*/ 214398 w 216395"/>
                <a:gd name="connsiteY25" fmla="*/ 43649 h 469930"/>
                <a:gd name="connsiteX26" fmla="*/ 216396 w 216395"/>
                <a:gd name="connsiteY26" fmla="*/ 50899 h 469930"/>
                <a:gd name="connsiteX27" fmla="*/ 216396 w 216395"/>
                <a:gd name="connsiteY27" fmla="*/ 58149 h 469930"/>
                <a:gd name="connsiteX28" fmla="*/ 216396 w 216395"/>
                <a:gd name="connsiteY28" fmla="*/ 65400 h 469930"/>
                <a:gd name="connsiteX29" fmla="*/ 216396 w 216395"/>
                <a:gd name="connsiteY29" fmla="*/ 72650 h 469930"/>
                <a:gd name="connsiteX30" fmla="*/ 214398 w 216395"/>
                <a:gd name="connsiteY30" fmla="*/ 83599 h 469930"/>
                <a:gd name="connsiteX31" fmla="*/ 214398 w 216395"/>
                <a:gd name="connsiteY31" fmla="*/ 90849 h 469930"/>
                <a:gd name="connsiteX32" fmla="*/ 212623 w 216395"/>
                <a:gd name="connsiteY32" fmla="*/ 98099 h 469930"/>
                <a:gd name="connsiteX33" fmla="*/ 209146 w 216395"/>
                <a:gd name="connsiteY33" fmla="*/ 105572 h 469930"/>
                <a:gd name="connsiteX34" fmla="*/ 203449 w 216395"/>
                <a:gd name="connsiteY34" fmla="*/ 112822 h 469930"/>
                <a:gd name="connsiteX35" fmla="*/ 198196 w 216395"/>
                <a:gd name="connsiteY35" fmla="*/ 120072 h 469930"/>
                <a:gd name="connsiteX36" fmla="*/ 192722 w 216395"/>
                <a:gd name="connsiteY36" fmla="*/ 127322 h 469930"/>
                <a:gd name="connsiteX37" fmla="*/ 187247 w 216395"/>
                <a:gd name="connsiteY37" fmla="*/ 134572 h 469930"/>
                <a:gd name="connsiteX38" fmla="*/ 183770 w 216395"/>
                <a:gd name="connsiteY38" fmla="*/ 142044 h 469930"/>
                <a:gd name="connsiteX39" fmla="*/ 180071 w 216395"/>
                <a:gd name="connsiteY39" fmla="*/ 149294 h 469930"/>
                <a:gd name="connsiteX40" fmla="*/ 178073 w 216395"/>
                <a:gd name="connsiteY40" fmla="*/ 156545 h 469930"/>
                <a:gd name="connsiteX41" fmla="*/ 176298 w 216395"/>
                <a:gd name="connsiteY41" fmla="*/ 163795 h 469930"/>
                <a:gd name="connsiteX42" fmla="*/ 169048 w 216395"/>
                <a:gd name="connsiteY42" fmla="*/ 174744 h 469930"/>
                <a:gd name="connsiteX43" fmla="*/ 167050 w 216395"/>
                <a:gd name="connsiteY43" fmla="*/ 181994 h 469930"/>
                <a:gd name="connsiteX44" fmla="*/ 169048 w 216395"/>
                <a:gd name="connsiteY44" fmla="*/ 189245 h 469930"/>
                <a:gd name="connsiteX45" fmla="*/ 170823 w 216395"/>
                <a:gd name="connsiteY45" fmla="*/ 196495 h 469930"/>
                <a:gd name="connsiteX46" fmla="*/ 172821 w 216395"/>
                <a:gd name="connsiteY46" fmla="*/ 203967 h 469930"/>
                <a:gd name="connsiteX47" fmla="*/ 172821 w 216395"/>
                <a:gd name="connsiteY47" fmla="*/ 211217 h 469930"/>
                <a:gd name="connsiteX48" fmla="*/ 163647 w 216395"/>
                <a:gd name="connsiteY48" fmla="*/ 225643 h 469930"/>
                <a:gd name="connsiteX49" fmla="*/ 156397 w 216395"/>
                <a:gd name="connsiteY49" fmla="*/ 232894 h 469930"/>
                <a:gd name="connsiteX50" fmla="*/ 154621 w 216395"/>
                <a:gd name="connsiteY50" fmla="*/ 240144 h 469930"/>
                <a:gd name="connsiteX51" fmla="*/ 154621 w 216395"/>
                <a:gd name="connsiteY51" fmla="*/ 247616 h 469930"/>
                <a:gd name="connsiteX52" fmla="*/ 161871 w 216395"/>
                <a:gd name="connsiteY52" fmla="*/ 253090 h 469930"/>
                <a:gd name="connsiteX53" fmla="*/ 169122 w 216395"/>
                <a:gd name="connsiteY53" fmla="*/ 249391 h 469930"/>
                <a:gd name="connsiteX54" fmla="*/ 176372 w 216395"/>
                <a:gd name="connsiteY54" fmla="*/ 247616 h 469930"/>
                <a:gd name="connsiteX55" fmla="*/ 180071 w 216395"/>
                <a:gd name="connsiteY55" fmla="*/ 254866 h 469930"/>
                <a:gd name="connsiteX56" fmla="*/ 180071 w 216395"/>
                <a:gd name="connsiteY56" fmla="*/ 262116 h 469930"/>
                <a:gd name="connsiteX57" fmla="*/ 174596 w 216395"/>
                <a:gd name="connsiteY57" fmla="*/ 269366 h 469930"/>
                <a:gd name="connsiteX58" fmla="*/ 167124 w 216395"/>
                <a:gd name="connsiteY58" fmla="*/ 275063 h 469930"/>
                <a:gd name="connsiteX59" fmla="*/ 159874 w 216395"/>
                <a:gd name="connsiteY59" fmla="*/ 278540 h 469930"/>
                <a:gd name="connsiteX60" fmla="*/ 156397 w 216395"/>
                <a:gd name="connsiteY60" fmla="*/ 285790 h 469930"/>
                <a:gd name="connsiteX61" fmla="*/ 159874 w 216395"/>
                <a:gd name="connsiteY61" fmla="*/ 293262 h 469930"/>
                <a:gd name="connsiteX62" fmla="*/ 167124 w 216395"/>
                <a:gd name="connsiteY62" fmla="*/ 293262 h 469930"/>
                <a:gd name="connsiteX63" fmla="*/ 174596 w 216395"/>
                <a:gd name="connsiteY63" fmla="*/ 289563 h 469930"/>
                <a:gd name="connsiteX64" fmla="*/ 176372 w 216395"/>
                <a:gd name="connsiteY64" fmla="*/ 296813 h 469930"/>
                <a:gd name="connsiteX65" fmla="*/ 174596 w 216395"/>
                <a:gd name="connsiteY65" fmla="*/ 304064 h 469930"/>
                <a:gd name="connsiteX66" fmla="*/ 174596 w 216395"/>
                <a:gd name="connsiteY66" fmla="*/ 311314 h 469930"/>
                <a:gd name="connsiteX67" fmla="*/ 172821 w 216395"/>
                <a:gd name="connsiteY67" fmla="*/ 318786 h 469930"/>
                <a:gd name="connsiteX68" fmla="*/ 172821 w 216395"/>
                <a:gd name="connsiteY68" fmla="*/ 326036 h 469930"/>
                <a:gd name="connsiteX69" fmla="*/ 170823 w 216395"/>
                <a:gd name="connsiteY69" fmla="*/ 333286 h 469930"/>
                <a:gd name="connsiteX70" fmla="*/ 169048 w 216395"/>
                <a:gd name="connsiteY70" fmla="*/ 340537 h 469930"/>
                <a:gd name="connsiteX71" fmla="*/ 167050 w 216395"/>
                <a:gd name="connsiteY71" fmla="*/ 347787 h 469930"/>
                <a:gd name="connsiteX72" fmla="*/ 167050 w 216395"/>
                <a:gd name="connsiteY72" fmla="*/ 355259 h 469930"/>
                <a:gd name="connsiteX73" fmla="*/ 165497 w 216395"/>
                <a:gd name="connsiteY73" fmla="*/ 362509 h 469930"/>
                <a:gd name="connsiteX74" fmla="*/ 167050 w 216395"/>
                <a:gd name="connsiteY74" fmla="*/ 371461 h 469930"/>
                <a:gd name="connsiteX75" fmla="*/ 167050 w 216395"/>
                <a:gd name="connsiteY75" fmla="*/ 378711 h 469930"/>
                <a:gd name="connsiteX76" fmla="*/ 169048 w 216395"/>
                <a:gd name="connsiteY76" fmla="*/ 385961 h 469930"/>
                <a:gd name="connsiteX77" fmla="*/ 169048 w 216395"/>
                <a:gd name="connsiteY77" fmla="*/ 393211 h 469930"/>
                <a:gd name="connsiteX78" fmla="*/ 165570 w 216395"/>
                <a:gd name="connsiteY78" fmla="*/ 400462 h 469930"/>
                <a:gd name="connsiteX79" fmla="*/ 163573 w 216395"/>
                <a:gd name="connsiteY79" fmla="*/ 407934 h 469930"/>
                <a:gd name="connsiteX80" fmla="*/ 161798 w 216395"/>
                <a:gd name="connsiteY80" fmla="*/ 415184 h 469930"/>
                <a:gd name="connsiteX81" fmla="*/ 156323 w 216395"/>
                <a:gd name="connsiteY81" fmla="*/ 422434 h 469930"/>
                <a:gd name="connsiteX82" fmla="*/ 148851 w 216395"/>
                <a:gd name="connsiteY82" fmla="*/ 418735 h 469930"/>
                <a:gd name="connsiteX83" fmla="*/ 147297 w 216395"/>
                <a:gd name="connsiteY83" fmla="*/ 411485 h 469930"/>
                <a:gd name="connsiteX84" fmla="*/ 145300 w 216395"/>
                <a:gd name="connsiteY84" fmla="*/ 404235 h 469930"/>
                <a:gd name="connsiteX85" fmla="*/ 139825 w 216395"/>
                <a:gd name="connsiteY85" fmla="*/ 396984 h 469930"/>
                <a:gd name="connsiteX86" fmla="*/ 132575 w 216395"/>
                <a:gd name="connsiteY86" fmla="*/ 393285 h 469930"/>
                <a:gd name="connsiteX87" fmla="*/ 125325 w 216395"/>
                <a:gd name="connsiteY87" fmla="*/ 388033 h 469930"/>
                <a:gd name="connsiteX88" fmla="*/ 125325 w 216395"/>
                <a:gd name="connsiteY88" fmla="*/ 380782 h 469930"/>
                <a:gd name="connsiteX89" fmla="*/ 127100 w 216395"/>
                <a:gd name="connsiteY89" fmla="*/ 373532 h 469930"/>
                <a:gd name="connsiteX90" fmla="*/ 127100 w 216395"/>
                <a:gd name="connsiteY90" fmla="*/ 366060 h 469930"/>
                <a:gd name="connsiteX91" fmla="*/ 125325 w 216395"/>
                <a:gd name="connsiteY91" fmla="*/ 358810 h 469930"/>
                <a:gd name="connsiteX92" fmla="*/ 123327 w 216395"/>
                <a:gd name="connsiteY92" fmla="*/ 351560 h 469930"/>
                <a:gd name="connsiteX93" fmla="*/ 119850 w 216395"/>
                <a:gd name="connsiteY93" fmla="*/ 344310 h 469930"/>
                <a:gd name="connsiteX94" fmla="*/ 112378 w 216395"/>
                <a:gd name="connsiteY94" fmla="*/ 347787 h 469930"/>
                <a:gd name="connsiteX95" fmla="*/ 110824 w 216395"/>
                <a:gd name="connsiteY95" fmla="*/ 355259 h 469930"/>
                <a:gd name="connsiteX96" fmla="*/ 108827 w 216395"/>
                <a:gd name="connsiteY96" fmla="*/ 362509 h 469930"/>
                <a:gd name="connsiteX97" fmla="*/ 105128 w 216395"/>
                <a:gd name="connsiteY97" fmla="*/ 369759 h 469930"/>
                <a:gd name="connsiteX98" fmla="*/ 103574 w 216395"/>
                <a:gd name="connsiteY98" fmla="*/ 377009 h 469930"/>
                <a:gd name="connsiteX99" fmla="*/ 103574 w 216395"/>
                <a:gd name="connsiteY99" fmla="*/ 384260 h 469930"/>
                <a:gd name="connsiteX100" fmla="*/ 101577 w 216395"/>
                <a:gd name="connsiteY100" fmla="*/ 391510 h 469930"/>
                <a:gd name="connsiteX101" fmla="*/ 94104 w 216395"/>
                <a:gd name="connsiteY101" fmla="*/ 395209 h 469930"/>
                <a:gd name="connsiteX102" fmla="*/ 86854 w 216395"/>
                <a:gd name="connsiteY102" fmla="*/ 396984 h 469930"/>
                <a:gd name="connsiteX103" fmla="*/ 79604 w 216395"/>
                <a:gd name="connsiteY103" fmla="*/ 398982 h 469930"/>
                <a:gd name="connsiteX104" fmla="*/ 72354 w 216395"/>
                <a:gd name="connsiteY104" fmla="*/ 402459 h 469930"/>
                <a:gd name="connsiteX105" fmla="*/ 67101 w 216395"/>
                <a:gd name="connsiteY105" fmla="*/ 409709 h 469930"/>
                <a:gd name="connsiteX106" fmla="*/ 63402 w 216395"/>
                <a:gd name="connsiteY106" fmla="*/ 417181 h 469930"/>
                <a:gd name="connsiteX107" fmla="*/ 61405 w 216395"/>
                <a:gd name="connsiteY107" fmla="*/ 424431 h 469930"/>
                <a:gd name="connsiteX108" fmla="*/ 59629 w 216395"/>
                <a:gd name="connsiteY108" fmla="*/ 431682 h 469930"/>
                <a:gd name="connsiteX109" fmla="*/ 57632 w 216395"/>
                <a:gd name="connsiteY109" fmla="*/ 438932 h 469930"/>
                <a:gd name="connsiteX110" fmla="*/ 56078 w 216395"/>
                <a:gd name="connsiteY110" fmla="*/ 446182 h 469930"/>
                <a:gd name="connsiteX111" fmla="*/ 52379 w 216395"/>
                <a:gd name="connsiteY111" fmla="*/ 453432 h 469930"/>
                <a:gd name="connsiteX112" fmla="*/ 48902 w 216395"/>
                <a:gd name="connsiteY112" fmla="*/ 460904 h 469930"/>
                <a:gd name="connsiteX113" fmla="*/ 46904 w 216395"/>
                <a:gd name="connsiteY113" fmla="*/ 468154 h 469930"/>
                <a:gd name="connsiteX114" fmla="*/ 39654 w 216395"/>
                <a:gd name="connsiteY114" fmla="*/ 469930 h 469930"/>
                <a:gd name="connsiteX115" fmla="*/ 34180 w 216395"/>
                <a:gd name="connsiteY115" fmla="*/ 462458 h 469930"/>
                <a:gd name="connsiteX116" fmla="*/ 25006 w 216395"/>
                <a:gd name="connsiteY116" fmla="*/ 458981 h 469930"/>
                <a:gd name="connsiteX117" fmla="*/ 17756 w 216395"/>
                <a:gd name="connsiteY117" fmla="*/ 458981 h 469930"/>
                <a:gd name="connsiteX118" fmla="*/ 0 w 216395"/>
                <a:gd name="connsiteY118" fmla="*/ 305099 h 46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16395" h="469930">
                  <a:moveTo>
                    <a:pt x="0" y="305099"/>
                  </a:moveTo>
                  <a:lnTo>
                    <a:pt x="130725" y="129024"/>
                  </a:lnTo>
                  <a:lnTo>
                    <a:pt x="152624" y="83451"/>
                  </a:lnTo>
                  <a:lnTo>
                    <a:pt x="145374" y="23674"/>
                  </a:lnTo>
                  <a:lnTo>
                    <a:pt x="150848" y="23674"/>
                  </a:lnTo>
                  <a:lnTo>
                    <a:pt x="158098" y="25450"/>
                  </a:lnTo>
                  <a:lnTo>
                    <a:pt x="165570" y="27225"/>
                  </a:lnTo>
                  <a:lnTo>
                    <a:pt x="172821" y="27225"/>
                  </a:lnTo>
                  <a:lnTo>
                    <a:pt x="180071" y="25450"/>
                  </a:lnTo>
                  <a:lnTo>
                    <a:pt x="185324" y="17977"/>
                  </a:lnTo>
                  <a:lnTo>
                    <a:pt x="189023" y="10727"/>
                  </a:lnTo>
                  <a:lnTo>
                    <a:pt x="181772" y="7250"/>
                  </a:lnTo>
                  <a:lnTo>
                    <a:pt x="174522" y="9248"/>
                  </a:lnTo>
                  <a:lnTo>
                    <a:pt x="167050" y="10801"/>
                  </a:lnTo>
                  <a:lnTo>
                    <a:pt x="159800" y="12799"/>
                  </a:lnTo>
                  <a:lnTo>
                    <a:pt x="163499" y="5549"/>
                  </a:lnTo>
                  <a:lnTo>
                    <a:pt x="170749" y="3551"/>
                  </a:lnTo>
                  <a:lnTo>
                    <a:pt x="177999" y="1776"/>
                  </a:lnTo>
                  <a:lnTo>
                    <a:pt x="185249" y="0"/>
                  </a:lnTo>
                  <a:lnTo>
                    <a:pt x="192722" y="0"/>
                  </a:lnTo>
                  <a:lnTo>
                    <a:pt x="199972" y="5475"/>
                  </a:lnTo>
                  <a:lnTo>
                    <a:pt x="201969" y="12725"/>
                  </a:lnTo>
                  <a:lnTo>
                    <a:pt x="207222" y="21677"/>
                  </a:lnTo>
                  <a:lnTo>
                    <a:pt x="205446" y="28927"/>
                  </a:lnTo>
                  <a:lnTo>
                    <a:pt x="210921" y="36177"/>
                  </a:lnTo>
                  <a:lnTo>
                    <a:pt x="214398" y="43649"/>
                  </a:lnTo>
                  <a:lnTo>
                    <a:pt x="216396" y="50899"/>
                  </a:lnTo>
                  <a:lnTo>
                    <a:pt x="216396" y="58149"/>
                  </a:lnTo>
                  <a:lnTo>
                    <a:pt x="216396" y="65400"/>
                  </a:lnTo>
                  <a:lnTo>
                    <a:pt x="216396" y="72650"/>
                  </a:lnTo>
                  <a:lnTo>
                    <a:pt x="214398" y="83599"/>
                  </a:lnTo>
                  <a:lnTo>
                    <a:pt x="214398" y="90849"/>
                  </a:lnTo>
                  <a:lnTo>
                    <a:pt x="212623" y="98099"/>
                  </a:lnTo>
                  <a:lnTo>
                    <a:pt x="209146" y="105572"/>
                  </a:lnTo>
                  <a:lnTo>
                    <a:pt x="203449" y="112822"/>
                  </a:lnTo>
                  <a:lnTo>
                    <a:pt x="198196" y="120072"/>
                  </a:lnTo>
                  <a:lnTo>
                    <a:pt x="192722" y="127322"/>
                  </a:lnTo>
                  <a:lnTo>
                    <a:pt x="187247" y="134572"/>
                  </a:lnTo>
                  <a:lnTo>
                    <a:pt x="183770" y="142044"/>
                  </a:lnTo>
                  <a:lnTo>
                    <a:pt x="180071" y="149294"/>
                  </a:lnTo>
                  <a:lnTo>
                    <a:pt x="178073" y="156545"/>
                  </a:lnTo>
                  <a:lnTo>
                    <a:pt x="176298" y="163795"/>
                  </a:lnTo>
                  <a:lnTo>
                    <a:pt x="169048" y="174744"/>
                  </a:lnTo>
                  <a:lnTo>
                    <a:pt x="167050" y="181994"/>
                  </a:lnTo>
                  <a:lnTo>
                    <a:pt x="169048" y="189245"/>
                  </a:lnTo>
                  <a:lnTo>
                    <a:pt x="170823" y="196495"/>
                  </a:lnTo>
                  <a:lnTo>
                    <a:pt x="172821" y="203967"/>
                  </a:lnTo>
                  <a:lnTo>
                    <a:pt x="172821" y="211217"/>
                  </a:lnTo>
                  <a:lnTo>
                    <a:pt x="163647" y="225643"/>
                  </a:lnTo>
                  <a:lnTo>
                    <a:pt x="156397" y="232894"/>
                  </a:lnTo>
                  <a:lnTo>
                    <a:pt x="154621" y="240144"/>
                  </a:lnTo>
                  <a:lnTo>
                    <a:pt x="154621" y="247616"/>
                  </a:lnTo>
                  <a:lnTo>
                    <a:pt x="161871" y="253090"/>
                  </a:lnTo>
                  <a:lnTo>
                    <a:pt x="169122" y="249391"/>
                  </a:lnTo>
                  <a:lnTo>
                    <a:pt x="176372" y="247616"/>
                  </a:lnTo>
                  <a:lnTo>
                    <a:pt x="180071" y="254866"/>
                  </a:lnTo>
                  <a:lnTo>
                    <a:pt x="180071" y="262116"/>
                  </a:lnTo>
                  <a:lnTo>
                    <a:pt x="174596" y="269366"/>
                  </a:lnTo>
                  <a:lnTo>
                    <a:pt x="167124" y="275063"/>
                  </a:lnTo>
                  <a:lnTo>
                    <a:pt x="159874" y="278540"/>
                  </a:lnTo>
                  <a:lnTo>
                    <a:pt x="156397" y="285790"/>
                  </a:lnTo>
                  <a:lnTo>
                    <a:pt x="159874" y="293262"/>
                  </a:lnTo>
                  <a:lnTo>
                    <a:pt x="167124" y="293262"/>
                  </a:lnTo>
                  <a:lnTo>
                    <a:pt x="174596" y="289563"/>
                  </a:lnTo>
                  <a:lnTo>
                    <a:pt x="176372" y="296813"/>
                  </a:lnTo>
                  <a:lnTo>
                    <a:pt x="174596" y="304064"/>
                  </a:lnTo>
                  <a:lnTo>
                    <a:pt x="174596" y="311314"/>
                  </a:lnTo>
                  <a:lnTo>
                    <a:pt x="172821" y="318786"/>
                  </a:lnTo>
                  <a:lnTo>
                    <a:pt x="172821" y="326036"/>
                  </a:lnTo>
                  <a:lnTo>
                    <a:pt x="170823" y="333286"/>
                  </a:lnTo>
                  <a:lnTo>
                    <a:pt x="169048" y="340537"/>
                  </a:lnTo>
                  <a:lnTo>
                    <a:pt x="167050" y="347787"/>
                  </a:lnTo>
                  <a:lnTo>
                    <a:pt x="167050" y="355259"/>
                  </a:lnTo>
                  <a:lnTo>
                    <a:pt x="165497" y="362509"/>
                  </a:lnTo>
                  <a:lnTo>
                    <a:pt x="167050" y="371461"/>
                  </a:lnTo>
                  <a:lnTo>
                    <a:pt x="167050" y="378711"/>
                  </a:lnTo>
                  <a:lnTo>
                    <a:pt x="169048" y="385961"/>
                  </a:lnTo>
                  <a:lnTo>
                    <a:pt x="169048" y="393211"/>
                  </a:lnTo>
                  <a:lnTo>
                    <a:pt x="165570" y="400462"/>
                  </a:lnTo>
                  <a:lnTo>
                    <a:pt x="163573" y="407934"/>
                  </a:lnTo>
                  <a:lnTo>
                    <a:pt x="161798" y="415184"/>
                  </a:lnTo>
                  <a:lnTo>
                    <a:pt x="156323" y="422434"/>
                  </a:lnTo>
                  <a:lnTo>
                    <a:pt x="148851" y="418735"/>
                  </a:lnTo>
                  <a:lnTo>
                    <a:pt x="147297" y="411485"/>
                  </a:lnTo>
                  <a:lnTo>
                    <a:pt x="145300" y="404235"/>
                  </a:lnTo>
                  <a:lnTo>
                    <a:pt x="139825" y="396984"/>
                  </a:lnTo>
                  <a:lnTo>
                    <a:pt x="132575" y="393285"/>
                  </a:lnTo>
                  <a:lnTo>
                    <a:pt x="125325" y="388033"/>
                  </a:lnTo>
                  <a:lnTo>
                    <a:pt x="125325" y="380782"/>
                  </a:lnTo>
                  <a:lnTo>
                    <a:pt x="127100" y="373532"/>
                  </a:lnTo>
                  <a:lnTo>
                    <a:pt x="127100" y="366060"/>
                  </a:lnTo>
                  <a:lnTo>
                    <a:pt x="125325" y="358810"/>
                  </a:lnTo>
                  <a:lnTo>
                    <a:pt x="123327" y="351560"/>
                  </a:lnTo>
                  <a:lnTo>
                    <a:pt x="119850" y="344310"/>
                  </a:lnTo>
                  <a:lnTo>
                    <a:pt x="112378" y="347787"/>
                  </a:lnTo>
                  <a:lnTo>
                    <a:pt x="110824" y="355259"/>
                  </a:lnTo>
                  <a:lnTo>
                    <a:pt x="108827" y="362509"/>
                  </a:lnTo>
                  <a:lnTo>
                    <a:pt x="105128" y="369759"/>
                  </a:lnTo>
                  <a:lnTo>
                    <a:pt x="103574" y="377009"/>
                  </a:lnTo>
                  <a:lnTo>
                    <a:pt x="103574" y="384260"/>
                  </a:lnTo>
                  <a:lnTo>
                    <a:pt x="101577" y="391510"/>
                  </a:lnTo>
                  <a:lnTo>
                    <a:pt x="94104" y="395209"/>
                  </a:lnTo>
                  <a:lnTo>
                    <a:pt x="86854" y="396984"/>
                  </a:lnTo>
                  <a:lnTo>
                    <a:pt x="79604" y="398982"/>
                  </a:lnTo>
                  <a:lnTo>
                    <a:pt x="72354" y="402459"/>
                  </a:lnTo>
                  <a:lnTo>
                    <a:pt x="67101" y="409709"/>
                  </a:lnTo>
                  <a:lnTo>
                    <a:pt x="63402" y="417181"/>
                  </a:lnTo>
                  <a:lnTo>
                    <a:pt x="61405" y="424431"/>
                  </a:lnTo>
                  <a:lnTo>
                    <a:pt x="59629" y="431682"/>
                  </a:lnTo>
                  <a:lnTo>
                    <a:pt x="57632" y="438932"/>
                  </a:lnTo>
                  <a:lnTo>
                    <a:pt x="56078" y="446182"/>
                  </a:lnTo>
                  <a:lnTo>
                    <a:pt x="52379" y="453432"/>
                  </a:lnTo>
                  <a:lnTo>
                    <a:pt x="48902" y="460904"/>
                  </a:lnTo>
                  <a:lnTo>
                    <a:pt x="46904" y="468154"/>
                  </a:lnTo>
                  <a:lnTo>
                    <a:pt x="39654" y="469930"/>
                  </a:lnTo>
                  <a:lnTo>
                    <a:pt x="34180" y="462458"/>
                  </a:lnTo>
                  <a:lnTo>
                    <a:pt x="25006" y="458981"/>
                  </a:lnTo>
                  <a:lnTo>
                    <a:pt x="17756" y="458981"/>
                  </a:lnTo>
                  <a:lnTo>
                    <a:pt x="0" y="305099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D4B884DE-8B4C-41B9-80A0-8A9144041148}"/>
                </a:ext>
              </a:extLst>
            </p:cNvPr>
            <p:cNvSpPr/>
            <p:nvPr/>
          </p:nvSpPr>
          <p:spPr>
            <a:xfrm>
              <a:off x="3132259" y="4483576"/>
              <a:ext cx="14648" cy="35806"/>
            </a:xfrm>
            <a:custGeom>
              <a:avLst/>
              <a:gdLst>
                <a:gd name="connsiteX0" fmla="*/ 7176 w 14648"/>
                <a:gd name="connsiteY0" fmla="*/ 35807 h 35806"/>
                <a:gd name="connsiteX1" fmla="*/ 7176 w 14648"/>
                <a:gd name="connsiteY1" fmla="*/ 28557 h 35806"/>
                <a:gd name="connsiteX2" fmla="*/ 9174 w 14648"/>
                <a:gd name="connsiteY2" fmla="*/ 21307 h 35806"/>
                <a:gd name="connsiteX3" fmla="*/ 14648 w 14648"/>
                <a:gd name="connsiteY3" fmla="*/ 14056 h 35806"/>
                <a:gd name="connsiteX4" fmla="*/ 14648 w 14648"/>
                <a:gd name="connsiteY4" fmla="*/ 6806 h 35806"/>
                <a:gd name="connsiteX5" fmla="*/ 14205 w 14648"/>
                <a:gd name="connsiteY5" fmla="*/ 0 h 35806"/>
                <a:gd name="connsiteX6" fmla="*/ 9174 w 14648"/>
                <a:gd name="connsiteY6" fmla="*/ 6806 h 35806"/>
                <a:gd name="connsiteX7" fmla="*/ 7176 w 14648"/>
                <a:gd name="connsiteY7" fmla="*/ 14056 h 35806"/>
                <a:gd name="connsiteX8" fmla="*/ 3699 w 14648"/>
                <a:gd name="connsiteY8" fmla="*/ 21307 h 35806"/>
                <a:gd name="connsiteX9" fmla="*/ 0 w 14648"/>
                <a:gd name="connsiteY9" fmla="*/ 28557 h 35806"/>
                <a:gd name="connsiteX10" fmla="*/ 7176 w 14648"/>
                <a:gd name="connsiteY10" fmla="*/ 35807 h 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8" h="35806">
                  <a:moveTo>
                    <a:pt x="7176" y="35807"/>
                  </a:moveTo>
                  <a:lnTo>
                    <a:pt x="7176" y="28557"/>
                  </a:lnTo>
                  <a:lnTo>
                    <a:pt x="9174" y="21307"/>
                  </a:lnTo>
                  <a:lnTo>
                    <a:pt x="14648" y="14056"/>
                  </a:lnTo>
                  <a:lnTo>
                    <a:pt x="14648" y="6806"/>
                  </a:lnTo>
                  <a:lnTo>
                    <a:pt x="14205" y="0"/>
                  </a:lnTo>
                  <a:lnTo>
                    <a:pt x="9174" y="6806"/>
                  </a:lnTo>
                  <a:lnTo>
                    <a:pt x="7176" y="14056"/>
                  </a:lnTo>
                  <a:lnTo>
                    <a:pt x="3699" y="21307"/>
                  </a:lnTo>
                  <a:lnTo>
                    <a:pt x="0" y="28557"/>
                  </a:lnTo>
                  <a:lnTo>
                    <a:pt x="7176" y="35807"/>
                  </a:lnTo>
                </a:path>
              </a:pathLst>
            </a:custGeom>
            <a:solidFill>
              <a:srgbClr val="D4C19C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BFD3281-4C03-4344-A912-A9B6567686A5}"/>
                </a:ext>
              </a:extLst>
            </p:cNvPr>
            <p:cNvSpPr/>
            <p:nvPr/>
          </p:nvSpPr>
          <p:spPr>
            <a:xfrm>
              <a:off x="3201284" y="4174260"/>
              <a:ext cx="23747" cy="34475"/>
            </a:xfrm>
            <a:custGeom>
              <a:avLst/>
              <a:gdLst>
                <a:gd name="connsiteX0" fmla="*/ 23748 w 23747"/>
                <a:gd name="connsiteY0" fmla="*/ 1776 h 34475"/>
                <a:gd name="connsiteX1" fmla="*/ 16498 w 23747"/>
                <a:gd name="connsiteY1" fmla="*/ 0 h 34475"/>
                <a:gd name="connsiteX2" fmla="*/ 9248 w 23747"/>
                <a:gd name="connsiteY2" fmla="*/ 3699 h 34475"/>
                <a:gd name="connsiteX3" fmla="*/ 3551 w 23747"/>
                <a:gd name="connsiteY3" fmla="*/ 10949 h 34475"/>
                <a:gd name="connsiteX4" fmla="*/ 1775 w 23747"/>
                <a:gd name="connsiteY4" fmla="*/ 18199 h 34475"/>
                <a:gd name="connsiteX5" fmla="*/ 0 w 23747"/>
                <a:gd name="connsiteY5" fmla="*/ 25450 h 34475"/>
                <a:gd name="connsiteX6" fmla="*/ 3477 w 23747"/>
                <a:gd name="connsiteY6" fmla="*/ 32922 h 34475"/>
                <a:gd name="connsiteX7" fmla="*/ 10727 w 23747"/>
                <a:gd name="connsiteY7" fmla="*/ 34475 h 34475"/>
                <a:gd name="connsiteX8" fmla="*/ 14426 w 23747"/>
                <a:gd name="connsiteY8" fmla="*/ 27225 h 34475"/>
                <a:gd name="connsiteX9" fmla="*/ 18125 w 23747"/>
                <a:gd name="connsiteY9" fmla="*/ 19975 h 34475"/>
                <a:gd name="connsiteX10" fmla="*/ 21602 w 23747"/>
                <a:gd name="connsiteY10" fmla="*/ 12725 h 34475"/>
                <a:gd name="connsiteX11" fmla="*/ 23748 w 23747"/>
                <a:gd name="connsiteY11" fmla="*/ 1776 h 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47" h="34475">
                  <a:moveTo>
                    <a:pt x="23748" y="1776"/>
                  </a:moveTo>
                  <a:lnTo>
                    <a:pt x="16498" y="0"/>
                  </a:lnTo>
                  <a:lnTo>
                    <a:pt x="9248" y="3699"/>
                  </a:lnTo>
                  <a:lnTo>
                    <a:pt x="3551" y="10949"/>
                  </a:lnTo>
                  <a:lnTo>
                    <a:pt x="1775" y="18199"/>
                  </a:lnTo>
                  <a:lnTo>
                    <a:pt x="0" y="25450"/>
                  </a:lnTo>
                  <a:lnTo>
                    <a:pt x="3477" y="32922"/>
                  </a:lnTo>
                  <a:lnTo>
                    <a:pt x="10727" y="34475"/>
                  </a:lnTo>
                  <a:lnTo>
                    <a:pt x="14426" y="27225"/>
                  </a:lnTo>
                  <a:lnTo>
                    <a:pt x="18125" y="19975"/>
                  </a:lnTo>
                  <a:lnTo>
                    <a:pt x="21602" y="12725"/>
                  </a:lnTo>
                  <a:lnTo>
                    <a:pt x="23748" y="1776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090EF2F-A880-49F5-8807-81DC99BFCC1F}"/>
                </a:ext>
              </a:extLst>
            </p:cNvPr>
            <p:cNvSpPr/>
            <p:nvPr/>
          </p:nvSpPr>
          <p:spPr>
            <a:xfrm>
              <a:off x="493713" y="3147916"/>
              <a:ext cx="34401" cy="64511"/>
            </a:xfrm>
            <a:custGeom>
              <a:avLst/>
              <a:gdLst>
                <a:gd name="connsiteX0" fmla="*/ 3921 w 34401"/>
                <a:gd name="connsiteY0" fmla="*/ 0 h 64511"/>
                <a:gd name="connsiteX1" fmla="*/ 0 w 34401"/>
                <a:gd name="connsiteY1" fmla="*/ 5253 h 64511"/>
                <a:gd name="connsiteX2" fmla="*/ 0 w 34401"/>
                <a:gd name="connsiteY2" fmla="*/ 11837 h 64511"/>
                <a:gd name="connsiteX3" fmla="*/ 2663 w 34401"/>
                <a:gd name="connsiteY3" fmla="*/ 18199 h 64511"/>
                <a:gd name="connsiteX4" fmla="*/ 3773 w 34401"/>
                <a:gd name="connsiteY4" fmla="*/ 24562 h 64511"/>
                <a:gd name="connsiteX5" fmla="*/ 10135 w 34401"/>
                <a:gd name="connsiteY5" fmla="*/ 30036 h 64511"/>
                <a:gd name="connsiteX6" fmla="*/ 16276 w 34401"/>
                <a:gd name="connsiteY6" fmla="*/ 35511 h 64511"/>
                <a:gd name="connsiteX7" fmla="*/ 18865 w 34401"/>
                <a:gd name="connsiteY7" fmla="*/ 42761 h 64511"/>
                <a:gd name="connsiteX8" fmla="*/ 23674 w 34401"/>
                <a:gd name="connsiteY8" fmla="*/ 49124 h 64511"/>
                <a:gd name="connsiteX9" fmla="*/ 26263 w 34401"/>
                <a:gd name="connsiteY9" fmla="*/ 55486 h 64511"/>
                <a:gd name="connsiteX10" fmla="*/ 27151 w 34401"/>
                <a:gd name="connsiteY10" fmla="*/ 61848 h 64511"/>
                <a:gd name="connsiteX11" fmla="*/ 34401 w 34401"/>
                <a:gd name="connsiteY11" fmla="*/ 64512 h 64511"/>
                <a:gd name="connsiteX12" fmla="*/ 34401 w 34401"/>
                <a:gd name="connsiteY12" fmla="*/ 56374 h 64511"/>
                <a:gd name="connsiteX13" fmla="*/ 34401 w 34401"/>
                <a:gd name="connsiteY13" fmla="*/ 50011 h 64511"/>
                <a:gd name="connsiteX14" fmla="*/ 34401 w 34401"/>
                <a:gd name="connsiteY14" fmla="*/ 43575 h 64511"/>
                <a:gd name="connsiteX15" fmla="*/ 29814 w 34401"/>
                <a:gd name="connsiteY15" fmla="*/ 37213 h 64511"/>
                <a:gd name="connsiteX16" fmla="*/ 25450 w 34401"/>
                <a:gd name="connsiteY16" fmla="*/ 30850 h 64511"/>
                <a:gd name="connsiteX17" fmla="*/ 23674 w 34401"/>
                <a:gd name="connsiteY17" fmla="*/ 24488 h 64511"/>
                <a:gd name="connsiteX18" fmla="*/ 20863 w 34401"/>
                <a:gd name="connsiteY18" fmla="*/ 17238 h 64511"/>
                <a:gd name="connsiteX19" fmla="*/ 18865 w 34401"/>
                <a:gd name="connsiteY19" fmla="*/ 11541 h 64511"/>
                <a:gd name="connsiteX20" fmla="*/ 14722 w 34401"/>
                <a:gd name="connsiteY20" fmla="*/ 8286 h 64511"/>
                <a:gd name="connsiteX21" fmla="*/ 8138 w 34401"/>
                <a:gd name="connsiteY21" fmla="*/ 4587 h 64511"/>
                <a:gd name="connsiteX22" fmla="*/ 3921 w 34401"/>
                <a:gd name="connsiteY22" fmla="*/ 0 h 6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01" h="64511">
                  <a:moveTo>
                    <a:pt x="3921" y="0"/>
                  </a:moveTo>
                  <a:lnTo>
                    <a:pt x="0" y="5253"/>
                  </a:lnTo>
                  <a:lnTo>
                    <a:pt x="0" y="11837"/>
                  </a:lnTo>
                  <a:lnTo>
                    <a:pt x="2663" y="18199"/>
                  </a:lnTo>
                  <a:lnTo>
                    <a:pt x="3773" y="24562"/>
                  </a:lnTo>
                  <a:lnTo>
                    <a:pt x="10135" y="30036"/>
                  </a:lnTo>
                  <a:lnTo>
                    <a:pt x="16276" y="35511"/>
                  </a:lnTo>
                  <a:lnTo>
                    <a:pt x="18865" y="42761"/>
                  </a:lnTo>
                  <a:lnTo>
                    <a:pt x="23674" y="49124"/>
                  </a:lnTo>
                  <a:lnTo>
                    <a:pt x="26263" y="55486"/>
                  </a:lnTo>
                  <a:lnTo>
                    <a:pt x="27151" y="61848"/>
                  </a:lnTo>
                  <a:lnTo>
                    <a:pt x="34401" y="64512"/>
                  </a:lnTo>
                  <a:lnTo>
                    <a:pt x="34401" y="56374"/>
                  </a:lnTo>
                  <a:lnTo>
                    <a:pt x="34401" y="50011"/>
                  </a:lnTo>
                  <a:lnTo>
                    <a:pt x="34401" y="43575"/>
                  </a:lnTo>
                  <a:lnTo>
                    <a:pt x="29814" y="37213"/>
                  </a:lnTo>
                  <a:lnTo>
                    <a:pt x="25450" y="30850"/>
                  </a:lnTo>
                  <a:lnTo>
                    <a:pt x="23674" y="24488"/>
                  </a:lnTo>
                  <a:lnTo>
                    <a:pt x="20863" y="17238"/>
                  </a:lnTo>
                  <a:lnTo>
                    <a:pt x="18865" y="11541"/>
                  </a:lnTo>
                  <a:lnTo>
                    <a:pt x="14722" y="8286"/>
                  </a:lnTo>
                  <a:lnTo>
                    <a:pt x="8138" y="4587"/>
                  </a:lnTo>
                  <a:lnTo>
                    <a:pt x="3921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B3CBE6A0-43EC-4B8F-93A0-99277DCEB0B6}"/>
                </a:ext>
              </a:extLst>
            </p:cNvPr>
            <p:cNvSpPr/>
            <p:nvPr/>
          </p:nvSpPr>
          <p:spPr>
            <a:xfrm>
              <a:off x="215617" y="2750044"/>
              <a:ext cx="337799" cy="586894"/>
            </a:xfrm>
            <a:custGeom>
              <a:avLst/>
              <a:gdLst>
                <a:gd name="connsiteX0" fmla="*/ 336319 w 337799"/>
                <a:gd name="connsiteY0" fmla="*/ 586895 h 586894"/>
                <a:gd name="connsiteX1" fmla="*/ 205150 w 337799"/>
                <a:gd name="connsiteY1" fmla="*/ 572024 h 586894"/>
                <a:gd name="connsiteX2" fmla="*/ 208849 w 337799"/>
                <a:gd name="connsiteY2" fmla="*/ 564774 h 586894"/>
                <a:gd name="connsiteX3" fmla="*/ 214102 w 337799"/>
                <a:gd name="connsiteY3" fmla="*/ 557524 h 586894"/>
                <a:gd name="connsiteX4" fmla="*/ 214102 w 337799"/>
                <a:gd name="connsiteY4" fmla="*/ 550274 h 586894"/>
                <a:gd name="connsiteX5" fmla="*/ 214102 w 337799"/>
                <a:gd name="connsiteY5" fmla="*/ 543024 h 586894"/>
                <a:gd name="connsiteX6" fmla="*/ 217801 w 337799"/>
                <a:gd name="connsiteY6" fmla="*/ 535552 h 586894"/>
                <a:gd name="connsiteX7" fmla="*/ 217801 w 337799"/>
                <a:gd name="connsiteY7" fmla="*/ 528301 h 586894"/>
                <a:gd name="connsiteX8" fmla="*/ 217801 w 337799"/>
                <a:gd name="connsiteY8" fmla="*/ 521051 h 586894"/>
                <a:gd name="connsiteX9" fmla="*/ 217801 w 337799"/>
                <a:gd name="connsiteY9" fmla="*/ 513949 h 586894"/>
                <a:gd name="connsiteX10" fmla="*/ 217801 w 337799"/>
                <a:gd name="connsiteY10" fmla="*/ 506699 h 586894"/>
                <a:gd name="connsiteX11" fmla="*/ 212327 w 337799"/>
                <a:gd name="connsiteY11" fmla="*/ 499449 h 586894"/>
                <a:gd name="connsiteX12" fmla="*/ 205076 w 337799"/>
                <a:gd name="connsiteY12" fmla="*/ 493974 h 586894"/>
                <a:gd name="connsiteX13" fmla="*/ 197826 w 337799"/>
                <a:gd name="connsiteY13" fmla="*/ 488499 h 586894"/>
                <a:gd name="connsiteX14" fmla="*/ 192574 w 337799"/>
                <a:gd name="connsiteY14" fmla="*/ 481249 h 586894"/>
                <a:gd name="connsiteX15" fmla="*/ 188875 w 337799"/>
                <a:gd name="connsiteY15" fmla="*/ 473777 h 586894"/>
                <a:gd name="connsiteX16" fmla="*/ 185175 w 337799"/>
                <a:gd name="connsiteY16" fmla="*/ 466527 h 586894"/>
                <a:gd name="connsiteX17" fmla="*/ 181698 w 337799"/>
                <a:gd name="connsiteY17" fmla="*/ 459277 h 586894"/>
                <a:gd name="connsiteX18" fmla="*/ 177999 w 337799"/>
                <a:gd name="connsiteY18" fmla="*/ 452027 h 586894"/>
                <a:gd name="connsiteX19" fmla="*/ 176002 w 337799"/>
                <a:gd name="connsiteY19" fmla="*/ 444776 h 586894"/>
                <a:gd name="connsiteX20" fmla="*/ 174226 w 337799"/>
                <a:gd name="connsiteY20" fmla="*/ 437304 h 586894"/>
                <a:gd name="connsiteX21" fmla="*/ 166754 w 337799"/>
                <a:gd name="connsiteY21" fmla="*/ 430054 h 586894"/>
                <a:gd name="connsiteX22" fmla="*/ 159504 w 337799"/>
                <a:gd name="connsiteY22" fmla="*/ 422804 h 586894"/>
                <a:gd name="connsiteX23" fmla="*/ 154251 w 337799"/>
                <a:gd name="connsiteY23" fmla="*/ 411855 h 586894"/>
                <a:gd name="connsiteX24" fmla="*/ 148555 w 337799"/>
                <a:gd name="connsiteY24" fmla="*/ 404604 h 586894"/>
                <a:gd name="connsiteX25" fmla="*/ 141304 w 337799"/>
                <a:gd name="connsiteY25" fmla="*/ 399130 h 586894"/>
                <a:gd name="connsiteX26" fmla="*/ 134054 w 337799"/>
                <a:gd name="connsiteY26" fmla="*/ 395431 h 586894"/>
                <a:gd name="connsiteX27" fmla="*/ 126804 w 337799"/>
                <a:gd name="connsiteY27" fmla="*/ 388181 h 586894"/>
                <a:gd name="connsiteX28" fmla="*/ 119554 w 337799"/>
                <a:gd name="connsiteY28" fmla="*/ 382928 h 586894"/>
                <a:gd name="connsiteX29" fmla="*/ 112082 w 337799"/>
                <a:gd name="connsiteY29" fmla="*/ 375456 h 586894"/>
                <a:gd name="connsiteX30" fmla="*/ 104832 w 337799"/>
                <a:gd name="connsiteY30" fmla="*/ 371979 h 586894"/>
                <a:gd name="connsiteX31" fmla="*/ 97581 w 337799"/>
                <a:gd name="connsiteY31" fmla="*/ 364728 h 586894"/>
                <a:gd name="connsiteX32" fmla="*/ 90331 w 337799"/>
                <a:gd name="connsiteY32" fmla="*/ 359032 h 586894"/>
                <a:gd name="connsiteX33" fmla="*/ 86632 w 337799"/>
                <a:gd name="connsiteY33" fmla="*/ 351782 h 586894"/>
                <a:gd name="connsiteX34" fmla="*/ 81380 w 337799"/>
                <a:gd name="connsiteY34" fmla="*/ 344532 h 586894"/>
                <a:gd name="connsiteX35" fmla="*/ 81380 w 337799"/>
                <a:gd name="connsiteY35" fmla="*/ 337281 h 586894"/>
                <a:gd name="connsiteX36" fmla="*/ 79382 w 337799"/>
                <a:gd name="connsiteY36" fmla="*/ 322633 h 586894"/>
                <a:gd name="connsiteX37" fmla="*/ 79382 w 337799"/>
                <a:gd name="connsiteY37" fmla="*/ 315383 h 586894"/>
                <a:gd name="connsiteX38" fmla="*/ 79382 w 337799"/>
                <a:gd name="connsiteY38" fmla="*/ 308133 h 586894"/>
                <a:gd name="connsiteX39" fmla="*/ 79382 w 337799"/>
                <a:gd name="connsiteY39" fmla="*/ 300882 h 586894"/>
                <a:gd name="connsiteX40" fmla="*/ 79382 w 337799"/>
                <a:gd name="connsiteY40" fmla="*/ 293632 h 586894"/>
                <a:gd name="connsiteX41" fmla="*/ 79382 w 337799"/>
                <a:gd name="connsiteY41" fmla="*/ 286160 h 586894"/>
                <a:gd name="connsiteX42" fmla="*/ 77606 w 337799"/>
                <a:gd name="connsiteY42" fmla="*/ 278910 h 586894"/>
                <a:gd name="connsiteX43" fmla="*/ 74129 w 337799"/>
                <a:gd name="connsiteY43" fmla="*/ 271660 h 586894"/>
                <a:gd name="connsiteX44" fmla="*/ 72132 w 337799"/>
                <a:gd name="connsiteY44" fmla="*/ 264410 h 586894"/>
                <a:gd name="connsiteX45" fmla="*/ 70356 w 337799"/>
                <a:gd name="connsiteY45" fmla="*/ 257159 h 586894"/>
                <a:gd name="connsiteX46" fmla="*/ 63106 w 337799"/>
                <a:gd name="connsiteY46" fmla="*/ 249909 h 586894"/>
                <a:gd name="connsiteX47" fmla="*/ 61331 w 337799"/>
                <a:gd name="connsiteY47" fmla="*/ 242437 h 586894"/>
                <a:gd name="connsiteX48" fmla="*/ 63106 w 337799"/>
                <a:gd name="connsiteY48" fmla="*/ 235187 h 586894"/>
                <a:gd name="connsiteX49" fmla="*/ 65104 w 337799"/>
                <a:gd name="connsiteY49" fmla="*/ 227937 h 586894"/>
                <a:gd name="connsiteX50" fmla="*/ 72132 w 337799"/>
                <a:gd name="connsiteY50" fmla="*/ 229934 h 586894"/>
                <a:gd name="connsiteX51" fmla="*/ 72132 w 337799"/>
                <a:gd name="connsiteY51" fmla="*/ 222684 h 586894"/>
                <a:gd name="connsiteX52" fmla="*/ 65104 w 337799"/>
                <a:gd name="connsiteY52" fmla="*/ 216988 h 586894"/>
                <a:gd name="connsiteX53" fmla="*/ 67027 w 337799"/>
                <a:gd name="connsiteY53" fmla="*/ 210625 h 586894"/>
                <a:gd name="connsiteX54" fmla="*/ 67027 w 337799"/>
                <a:gd name="connsiteY54" fmla="*/ 203375 h 586894"/>
                <a:gd name="connsiteX55" fmla="*/ 61774 w 337799"/>
                <a:gd name="connsiteY55" fmla="*/ 196125 h 586894"/>
                <a:gd name="connsiteX56" fmla="*/ 54524 w 337799"/>
                <a:gd name="connsiteY56" fmla="*/ 199602 h 586894"/>
                <a:gd name="connsiteX57" fmla="*/ 48828 w 337799"/>
                <a:gd name="connsiteY57" fmla="*/ 192500 h 586894"/>
                <a:gd name="connsiteX58" fmla="*/ 47052 w 337799"/>
                <a:gd name="connsiteY58" fmla="*/ 185250 h 586894"/>
                <a:gd name="connsiteX59" fmla="*/ 47052 w 337799"/>
                <a:gd name="connsiteY59" fmla="*/ 177999 h 586894"/>
                <a:gd name="connsiteX60" fmla="*/ 50529 w 337799"/>
                <a:gd name="connsiteY60" fmla="*/ 170527 h 586894"/>
                <a:gd name="connsiteX61" fmla="*/ 50529 w 337799"/>
                <a:gd name="connsiteY61" fmla="*/ 163055 h 586894"/>
                <a:gd name="connsiteX62" fmla="*/ 48828 w 337799"/>
                <a:gd name="connsiteY62" fmla="*/ 155879 h 586894"/>
                <a:gd name="connsiteX63" fmla="*/ 45351 w 337799"/>
                <a:gd name="connsiteY63" fmla="*/ 148629 h 586894"/>
                <a:gd name="connsiteX64" fmla="*/ 39654 w 337799"/>
                <a:gd name="connsiteY64" fmla="*/ 141379 h 586894"/>
                <a:gd name="connsiteX65" fmla="*/ 36177 w 337799"/>
                <a:gd name="connsiteY65" fmla="*/ 134128 h 586894"/>
                <a:gd name="connsiteX66" fmla="*/ 30850 w 337799"/>
                <a:gd name="connsiteY66" fmla="*/ 127026 h 586894"/>
                <a:gd name="connsiteX67" fmla="*/ 23378 w 337799"/>
                <a:gd name="connsiteY67" fmla="*/ 119554 h 586894"/>
                <a:gd name="connsiteX68" fmla="*/ 21455 w 337799"/>
                <a:gd name="connsiteY68" fmla="*/ 112304 h 586894"/>
                <a:gd name="connsiteX69" fmla="*/ 21455 w 337799"/>
                <a:gd name="connsiteY69" fmla="*/ 105054 h 586894"/>
                <a:gd name="connsiteX70" fmla="*/ 23452 w 337799"/>
                <a:gd name="connsiteY70" fmla="*/ 97803 h 586894"/>
                <a:gd name="connsiteX71" fmla="*/ 30924 w 337799"/>
                <a:gd name="connsiteY71" fmla="*/ 96028 h 586894"/>
                <a:gd name="connsiteX72" fmla="*/ 30924 w 337799"/>
                <a:gd name="connsiteY72" fmla="*/ 88778 h 586894"/>
                <a:gd name="connsiteX73" fmla="*/ 30924 w 337799"/>
                <a:gd name="connsiteY73" fmla="*/ 81528 h 586894"/>
                <a:gd name="connsiteX74" fmla="*/ 23452 w 337799"/>
                <a:gd name="connsiteY74" fmla="*/ 74277 h 586894"/>
                <a:gd name="connsiteX75" fmla="*/ 17977 w 337799"/>
                <a:gd name="connsiteY75" fmla="*/ 67027 h 586894"/>
                <a:gd name="connsiteX76" fmla="*/ 16202 w 337799"/>
                <a:gd name="connsiteY76" fmla="*/ 59777 h 586894"/>
                <a:gd name="connsiteX77" fmla="*/ 14204 w 337799"/>
                <a:gd name="connsiteY77" fmla="*/ 52527 h 586894"/>
                <a:gd name="connsiteX78" fmla="*/ 12725 w 337799"/>
                <a:gd name="connsiteY78" fmla="*/ 43353 h 586894"/>
                <a:gd name="connsiteX79" fmla="*/ 10727 w 337799"/>
                <a:gd name="connsiteY79" fmla="*/ 36103 h 586894"/>
                <a:gd name="connsiteX80" fmla="*/ 7028 w 337799"/>
                <a:gd name="connsiteY80" fmla="*/ 28853 h 586894"/>
                <a:gd name="connsiteX81" fmla="*/ 5253 w 337799"/>
                <a:gd name="connsiteY81" fmla="*/ 21455 h 586894"/>
                <a:gd name="connsiteX82" fmla="*/ 1776 w 337799"/>
                <a:gd name="connsiteY82" fmla="*/ 14204 h 586894"/>
                <a:gd name="connsiteX83" fmla="*/ 0 w 337799"/>
                <a:gd name="connsiteY83" fmla="*/ 7028 h 586894"/>
                <a:gd name="connsiteX84" fmla="*/ 0 w 337799"/>
                <a:gd name="connsiteY84" fmla="*/ 0 h 586894"/>
                <a:gd name="connsiteX85" fmla="*/ 214176 w 337799"/>
                <a:gd name="connsiteY85" fmla="*/ 12725 h 586894"/>
                <a:gd name="connsiteX86" fmla="*/ 219873 w 337799"/>
                <a:gd name="connsiteY86" fmla="*/ 19975 h 586894"/>
                <a:gd name="connsiteX87" fmla="*/ 219873 w 337799"/>
                <a:gd name="connsiteY87" fmla="*/ 27151 h 586894"/>
                <a:gd name="connsiteX88" fmla="*/ 214176 w 337799"/>
                <a:gd name="connsiteY88" fmla="*/ 34401 h 586894"/>
                <a:gd name="connsiteX89" fmla="*/ 208923 w 337799"/>
                <a:gd name="connsiteY89" fmla="*/ 41652 h 586894"/>
                <a:gd name="connsiteX90" fmla="*/ 201673 w 337799"/>
                <a:gd name="connsiteY90" fmla="*/ 43427 h 586894"/>
                <a:gd name="connsiteX91" fmla="*/ 192722 w 337799"/>
                <a:gd name="connsiteY91" fmla="*/ 52601 h 586894"/>
                <a:gd name="connsiteX92" fmla="*/ 187025 w 337799"/>
                <a:gd name="connsiteY92" fmla="*/ 59851 h 586894"/>
                <a:gd name="connsiteX93" fmla="*/ 187025 w 337799"/>
                <a:gd name="connsiteY93" fmla="*/ 67101 h 586894"/>
                <a:gd name="connsiteX94" fmla="*/ 185249 w 337799"/>
                <a:gd name="connsiteY94" fmla="*/ 74573 h 586894"/>
                <a:gd name="connsiteX95" fmla="*/ 185249 w 337799"/>
                <a:gd name="connsiteY95" fmla="*/ 81823 h 586894"/>
                <a:gd name="connsiteX96" fmla="*/ 179775 w 337799"/>
                <a:gd name="connsiteY96" fmla="*/ 89074 h 586894"/>
                <a:gd name="connsiteX97" fmla="*/ 176076 w 337799"/>
                <a:gd name="connsiteY97" fmla="*/ 96324 h 586894"/>
                <a:gd name="connsiteX98" fmla="*/ 181772 w 337799"/>
                <a:gd name="connsiteY98" fmla="*/ 103574 h 586894"/>
                <a:gd name="connsiteX99" fmla="*/ 189022 w 337799"/>
                <a:gd name="connsiteY99" fmla="*/ 109049 h 586894"/>
                <a:gd name="connsiteX100" fmla="*/ 192722 w 337799"/>
                <a:gd name="connsiteY100" fmla="*/ 116299 h 586894"/>
                <a:gd name="connsiteX101" fmla="*/ 194275 w 337799"/>
                <a:gd name="connsiteY101" fmla="*/ 123549 h 586894"/>
                <a:gd name="connsiteX102" fmla="*/ 192722 w 337799"/>
                <a:gd name="connsiteY102" fmla="*/ 130799 h 586894"/>
                <a:gd name="connsiteX103" fmla="*/ 190724 w 337799"/>
                <a:gd name="connsiteY103" fmla="*/ 138049 h 586894"/>
                <a:gd name="connsiteX104" fmla="*/ 185249 w 337799"/>
                <a:gd name="connsiteY104" fmla="*/ 145300 h 586894"/>
                <a:gd name="connsiteX105" fmla="*/ 181772 w 337799"/>
                <a:gd name="connsiteY105" fmla="*/ 152772 h 586894"/>
                <a:gd name="connsiteX106" fmla="*/ 185249 w 337799"/>
                <a:gd name="connsiteY106" fmla="*/ 160022 h 586894"/>
                <a:gd name="connsiteX107" fmla="*/ 185249 w 337799"/>
                <a:gd name="connsiteY107" fmla="*/ 167272 h 586894"/>
                <a:gd name="connsiteX108" fmla="*/ 183474 w 337799"/>
                <a:gd name="connsiteY108" fmla="*/ 174522 h 586894"/>
                <a:gd name="connsiteX109" fmla="*/ 181698 w 337799"/>
                <a:gd name="connsiteY109" fmla="*/ 181772 h 586894"/>
                <a:gd name="connsiteX110" fmla="*/ 181698 w 337799"/>
                <a:gd name="connsiteY110" fmla="*/ 189245 h 586894"/>
                <a:gd name="connsiteX111" fmla="*/ 183474 w 337799"/>
                <a:gd name="connsiteY111" fmla="*/ 196495 h 586894"/>
                <a:gd name="connsiteX112" fmla="*/ 185249 w 337799"/>
                <a:gd name="connsiteY112" fmla="*/ 203227 h 586894"/>
                <a:gd name="connsiteX113" fmla="*/ 192722 w 337799"/>
                <a:gd name="connsiteY113" fmla="*/ 210477 h 586894"/>
                <a:gd name="connsiteX114" fmla="*/ 194275 w 337799"/>
                <a:gd name="connsiteY114" fmla="*/ 219651 h 586894"/>
                <a:gd name="connsiteX115" fmla="*/ 190798 w 337799"/>
                <a:gd name="connsiteY115" fmla="*/ 226901 h 586894"/>
                <a:gd name="connsiteX116" fmla="*/ 187099 w 337799"/>
                <a:gd name="connsiteY116" fmla="*/ 234151 h 586894"/>
                <a:gd name="connsiteX117" fmla="*/ 187099 w 337799"/>
                <a:gd name="connsiteY117" fmla="*/ 241623 h 586894"/>
                <a:gd name="connsiteX118" fmla="*/ 190798 w 337799"/>
                <a:gd name="connsiteY118" fmla="*/ 248874 h 586894"/>
                <a:gd name="connsiteX119" fmla="*/ 192796 w 337799"/>
                <a:gd name="connsiteY119" fmla="*/ 256124 h 586894"/>
                <a:gd name="connsiteX120" fmla="*/ 190798 w 337799"/>
                <a:gd name="connsiteY120" fmla="*/ 276025 h 586894"/>
                <a:gd name="connsiteX121" fmla="*/ 189022 w 337799"/>
                <a:gd name="connsiteY121" fmla="*/ 283275 h 586894"/>
                <a:gd name="connsiteX122" fmla="*/ 187025 w 337799"/>
                <a:gd name="connsiteY122" fmla="*/ 290525 h 586894"/>
                <a:gd name="connsiteX123" fmla="*/ 187025 w 337799"/>
                <a:gd name="connsiteY123" fmla="*/ 297775 h 586894"/>
                <a:gd name="connsiteX124" fmla="*/ 189022 w 337799"/>
                <a:gd name="connsiteY124" fmla="*/ 305025 h 586894"/>
                <a:gd name="connsiteX125" fmla="*/ 189022 w 337799"/>
                <a:gd name="connsiteY125" fmla="*/ 312498 h 586894"/>
                <a:gd name="connsiteX126" fmla="*/ 189022 w 337799"/>
                <a:gd name="connsiteY126" fmla="*/ 319970 h 586894"/>
                <a:gd name="connsiteX127" fmla="*/ 194275 w 337799"/>
                <a:gd name="connsiteY127" fmla="*/ 327220 h 586894"/>
                <a:gd name="connsiteX128" fmla="*/ 196273 w 337799"/>
                <a:gd name="connsiteY128" fmla="*/ 334470 h 586894"/>
                <a:gd name="connsiteX129" fmla="*/ 196273 w 337799"/>
                <a:gd name="connsiteY129" fmla="*/ 341720 h 586894"/>
                <a:gd name="connsiteX130" fmla="*/ 201747 w 337799"/>
                <a:gd name="connsiteY130" fmla="*/ 349192 h 586894"/>
                <a:gd name="connsiteX131" fmla="*/ 208997 w 337799"/>
                <a:gd name="connsiteY131" fmla="*/ 356443 h 586894"/>
                <a:gd name="connsiteX132" fmla="*/ 216248 w 337799"/>
                <a:gd name="connsiteY132" fmla="*/ 361695 h 586894"/>
                <a:gd name="connsiteX133" fmla="*/ 223498 w 337799"/>
                <a:gd name="connsiteY133" fmla="*/ 367392 h 586894"/>
                <a:gd name="connsiteX134" fmla="*/ 228750 w 337799"/>
                <a:gd name="connsiteY134" fmla="*/ 374642 h 586894"/>
                <a:gd name="connsiteX135" fmla="*/ 234447 w 337799"/>
                <a:gd name="connsiteY135" fmla="*/ 381892 h 586894"/>
                <a:gd name="connsiteX136" fmla="*/ 239700 w 337799"/>
                <a:gd name="connsiteY136" fmla="*/ 388920 h 586894"/>
                <a:gd name="connsiteX137" fmla="*/ 246950 w 337799"/>
                <a:gd name="connsiteY137" fmla="*/ 396171 h 586894"/>
                <a:gd name="connsiteX138" fmla="*/ 250649 w 337799"/>
                <a:gd name="connsiteY138" fmla="*/ 403421 h 586894"/>
                <a:gd name="connsiteX139" fmla="*/ 254348 w 337799"/>
                <a:gd name="connsiteY139" fmla="*/ 410893 h 586894"/>
                <a:gd name="connsiteX140" fmla="*/ 259823 w 337799"/>
                <a:gd name="connsiteY140" fmla="*/ 418143 h 586894"/>
                <a:gd name="connsiteX141" fmla="*/ 267073 w 337799"/>
                <a:gd name="connsiteY141" fmla="*/ 421620 h 586894"/>
                <a:gd name="connsiteX142" fmla="*/ 268848 w 337799"/>
                <a:gd name="connsiteY142" fmla="*/ 428870 h 586894"/>
                <a:gd name="connsiteX143" fmla="*/ 268848 w 337799"/>
                <a:gd name="connsiteY143" fmla="*/ 436342 h 586894"/>
                <a:gd name="connsiteX144" fmla="*/ 270846 w 337799"/>
                <a:gd name="connsiteY144" fmla="*/ 443593 h 586894"/>
                <a:gd name="connsiteX145" fmla="*/ 272621 w 337799"/>
                <a:gd name="connsiteY145" fmla="*/ 450843 h 586894"/>
                <a:gd name="connsiteX146" fmla="*/ 272621 w 337799"/>
                <a:gd name="connsiteY146" fmla="*/ 458093 h 586894"/>
                <a:gd name="connsiteX147" fmla="*/ 272621 w 337799"/>
                <a:gd name="connsiteY147" fmla="*/ 465343 h 586894"/>
                <a:gd name="connsiteX148" fmla="*/ 276099 w 337799"/>
                <a:gd name="connsiteY148" fmla="*/ 472815 h 586894"/>
                <a:gd name="connsiteX149" fmla="*/ 279798 w 337799"/>
                <a:gd name="connsiteY149" fmla="*/ 465343 h 586894"/>
                <a:gd name="connsiteX150" fmla="*/ 287048 w 337799"/>
                <a:gd name="connsiteY150" fmla="*/ 465343 h 586894"/>
                <a:gd name="connsiteX151" fmla="*/ 289045 w 337799"/>
                <a:gd name="connsiteY151" fmla="*/ 472815 h 586894"/>
                <a:gd name="connsiteX152" fmla="*/ 289045 w 337799"/>
                <a:gd name="connsiteY152" fmla="*/ 480065 h 586894"/>
                <a:gd name="connsiteX153" fmla="*/ 292522 w 337799"/>
                <a:gd name="connsiteY153" fmla="*/ 487316 h 586894"/>
                <a:gd name="connsiteX154" fmla="*/ 299995 w 337799"/>
                <a:gd name="connsiteY154" fmla="*/ 483617 h 586894"/>
                <a:gd name="connsiteX155" fmla="*/ 307023 w 337799"/>
                <a:gd name="connsiteY155" fmla="*/ 486576 h 586894"/>
                <a:gd name="connsiteX156" fmla="*/ 307023 w 337799"/>
                <a:gd name="connsiteY156" fmla="*/ 493826 h 586894"/>
                <a:gd name="connsiteX157" fmla="*/ 307023 w 337799"/>
                <a:gd name="connsiteY157" fmla="*/ 501076 h 586894"/>
                <a:gd name="connsiteX158" fmla="*/ 308798 w 337799"/>
                <a:gd name="connsiteY158" fmla="*/ 508326 h 586894"/>
                <a:gd name="connsiteX159" fmla="*/ 308798 w 337799"/>
                <a:gd name="connsiteY159" fmla="*/ 515799 h 586894"/>
                <a:gd name="connsiteX160" fmla="*/ 310574 w 337799"/>
                <a:gd name="connsiteY160" fmla="*/ 523049 h 586894"/>
                <a:gd name="connsiteX161" fmla="*/ 316049 w 337799"/>
                <a:gd name="connsiteY161" fmla="*/ 530299 h 586894"/>
                <a:gd name="connsiteX162" fmla="*/ 321523 w 337799"/>
                <a:gd name="connsiteY162" fmla="*/ 537549 h 586894"/>
                <a:gd name="connsiteX163" fmla="*/ 334248 w 337799"/>
                <a:gd name="connsiteY163" fmla="*/ 537549 h 586894"/>
                <a:gd name="connsiteX164" fmla="*/ 336245 w 337799"/>
                <a:gd name="connsiteY164" fmla="*/ 544799 h 586894"/>
                <a:gd name="connsiteX165" fmla="*/ 336245 w 337799"/>
                <a:gd name="connsiteY165" fmla="*/ 552271 h 586894"/>
                <a:gd name="connsiteX166" fmla="*/ 336245 w 337799"/>
                <a:gd name="connsiteY166" fmla="*/ 559522 h 586894"/>
                <a:gd name="connsiteX167" fmla="*/ 336245 w 337799"/>
                <a:gd name="connsiteY167" fmla="*/ 568695 h 586894"/>
                <a:gd name="connsiteX168" fmla="*/ 336245 w 337799"/>
                <a:gd name="connsiteY168" fmla="*/ 575945 h 586894"/>
                <a:gd name="connsiteX169" fmla="*/ 337799 w 337799"/>
                <a:gd name="connsiteY169" fmla="*/ 583196 h 586894"/>
                <a:gd name="connsiteX170" fmla="*/ 336319 w 337799"/>
                <a:gd name="connsiteY170" fmla="*/ 586895 h 58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337799" h="586894">
                  <a:moveTo>
                    <a:pt x="336319" y="586895"/>
                  </a:moveTo>
                  <a:lnTo>
                    <a:pt x="205150" y="572024"/>
                  </a:lnTo>
                  <a:lnTo>
                    <a:pt x="208849" y="564774"/>
                  </a:lnTo>
                  <a:lnTo>
                    <a:pt x="214102" y="557524"/>
                  </a:lnTo>
                  <a:lnTo>
                    <a:pt x="214102" y="550274"/>
                  </a:lnTo>
                  <a:lnTo>
                    <a:pt x="214102" y="543024"/>
                  </a:lnTo>
                  <a:lnTo>
                    <a:pt x="217801" y="535552"/>
                  </a:lnTo>
                  <a:lnTo>
                    <a:pt x="217801" y="528301"/>
                  </a:lnTo>
                  <a:lnTo>
                    <a:pt x="217801" y="521051"/>
                  </a:lnTo>
                  <a:lnTo>
                    <a:pt x="217801" y="513949"/>
                  </a:lnTo>
                  <a:lnTo>
                    <a:pt x="217801" y="506699"/>
                  </a:lnTo>
                  <a:lnTo>
                    <a:pt x="212327" y="499449"/>
                  </a:lnTo>
                  <a:lnTo>
                    <a:pt x="205076" y="493974"/>
                  </a:lnTo>
                  <a:lnTo>
                    <a:pt x="197826" y="488499"/>
                  </a:lnTo>
                  <a:lnTo>
                    <a:pt x="192574" y="481249"/>
                  </a:lnTo>
                  <a:lnTo>
                    <a:pt x="188875" y="473777"/>
                  </a:lnTo>
                  <a:lnTo>
                    <a:pt x="185175" y="466527"/>
                  </a:lnTo>
                  <a:lnTo>
                    <a:pt x="181698" y="459277"/>
                  </a:lnTo>
                  <a:lnTo>
                    <a:pt x="177999" y="452027"/>
                  </a:lnTo>
                  <a:lnTo>
                    <a:pt x="176002" y="444776"/>
                  </a:lnTo>
                  <a:lnTo>
                    <a:pt x="174226" y="437304"/>
                  </a:lnTo>
                  <a:lnTo>
                    <a:pt x="166754" y="430054"/>
                  </a:lnTo>
                  <a:lnTo>
                    <a:pt x="159504" y="422804"/>
                  </a:lnTo>
                  <a:lnTo>
                    <a:pt x="154251" y="411855"/>
                  </a:lnTo>
                  <a:lnTo>
                    <a:pt x="148555" y="404604"/>
                  </a:lnTo>
                  <a:lnTo>
                    <a:pt x="141304" y="399130"/>
                  </a:lnTo>
                  <a:lnTo>
                    <a:pt x="134054" y="395431"/>
                  </a:lnTo>
                  <a:lnTo>
                    <a:pt x="126804" y="388181"/>
                  </a:lnTo>
                  <a:lnTo>
                    <a:pt x="119554" y="382928"/>
                  </a:lnTo>
                  <a:lnTo>
                    <a:pt x="112082" y="375456"/>
                  </a:lnTo>
                  <a:lnTo>
                    <a:pt x="104832" y="371979"/>
                  </a:lnTo>
                  <a:lnTo>
                    <a:pt x="97581" y="364728"/>
                  </a:lnTo>
                  <a:lnTo>
                    <a:pt x="90331" y="359032"/>
                  </a:lnTo>
                  <a:lnTo>
                    <a:pt x="86632" y="351782"/>
                  </a:lnTo>
                  <a:lnTo>
                    <a:pt x="81380" y="344532"/>
                  </a:lnTo>
                  <a:lnTo>
                    <a:pt x="81380" y="337281"/>
                  </a:lnTo>
                  <a:lnTo>
                    <a:pt x="79382" y="322633"/>
                  </a:lnTo>
                  <a:lnTo>
                    <a:pt x="79382" y="315383"/>
                  </a:lnTo>
                  <a:lnTo>
                    <a:pt x="79382" y="308133"/>
                  </a:lnTo>
                  <a:lnTo>
                    <a:pt x="79382" y="300882"/>
                  </a:lnTo>
                  <a:lnTo>
                    <a:pt x="79382" y="293632"/>
                  </a:lnTo>
                  <a:lnTo>
                    <a:pt x="79382" y="286160"/>
                  </a:lnTo>
                  <a:lnTo>
                    <a:pt x="77606" y="278910"/>
                  </a:lnTo>
                  <a:lnTo>
                    <a:pt x="74129" y="271660"/>
                  </a:lnTo>
                  <a:lnTo>
                    <a:pt x="72132" y="264410"/>
                  </a:lnTo>
                  <a:lnTo>
                    <a:pt x="70356" y="257159"/>
                  </a:lnTo>
                  <a:lnTo>
                    <a:pt x="63106" y="249909"/>
                  </a:lnTo>
                  <a:lnTo>
                    <a:pt x="61331" y="242437"/>
                  </a:lnTo>
                  <a:lnTo>
                    <a:pt x="63106" y="235187"/>
                  </a:lnTo>
                  <a:lnTo>
                    <a:pt x="65104" y="227937"/>
                  </a:lnTo>
                  <a:lnTo>
                    <a:pt x="72132" y="229934"/>
                  </a:lnTo>
                  <a:lnTo>
                    <a:pt x="72132" y="222684"/>
                  </a:lnTo>
                  <a:lnTo>
                    <a:pt x="65104" y="216988"/>
                  </a:lnTo>
                  <a:lnTo>
                    <a:pt x="67027" y="210625"/>
                  </a:lnTo>
                  <a:lnTo>
                    <a:pt x="67027" y="203375"/>
                  </a:lnTo>
                  <a:lnTo>
                    <a:pt x="61774" y="196125"/>
                  </a:lnTo>
                  <a:lnTo>
                    <a:pt x="54524" y="199602"/>
                  </a:lnTo>
                  <a:lnTo>
                    <a:pt x="48828" y="192500"/>
                  </a:lnTo>
                  <a:lnTo>
                    <a:pt x="47052" y="185250"/>
                  </a:lnTo>
                  <a:lnTo>
                    <a:pt x="47052" y="177999"/>
                  </a:lnTo>
                  <a:lnTo>
                    <a:pt x="50529" y="170527"/>
                  </a:lnTo>
                  <a:lnTo>
                    <a:pt x="50529" y="163055"/>
                  </a:lnTo>
                  <a:lnTo>
                    <a:pt x="48828" y="155879"/>
                  </a:lnTo>
                  <a:lnTo>
                    <a:pt x="45351" y="148629"/>
                  </a:lnTo>
                  <a:lnTo>
                    <a:pt x="39654" y="141379"/>
                  </a:lnTo>
                  <a:lnTo>
                    <a:pt x="36177" y="134128"/>
                  </a:lnTo>
                  <a:lnTo>
                    <a:pt x="30850" y="127026"/>
                  </a:lnTo>
                  <a:lnTo>
                    <a:pt x="23378" y="119554"/>
                  </a:lnTo>
                  <a:lnTo>
                    <a:pt x="21455" y="112304"/>
                  </a:lnTo>
                  <a:lnTo>
                    <a:pt x="21455" y="105054"/>
                  </a:lnTo>
                  <a:lnTo>
                    <a:pt x="23452" y="97803"/>
                  </a:lnTo>
                  <a:lnTo>
                    <a:pt x="30924" y="96028"/>
                  </a:lnTo>
                  <a:lnTo>
                    <a:pt x="30924" y="88778"/>
                  </a:lnTo>
                  <a:lnTo>
                    <a:pt x="30924" y="81528"/>
                  </a:lnTo>
                  <a:lnTo>
                    <a:pt x="23452" y="74277"/>
                  </a:lnTo>
                  <a:lnTo>
                    <a:pt x="17977" y="67027"/>
                  </a:lnTo>
                  <a:lnTo>
                    <a:pt x="16202" y="59777"/>
                  </a:lnTo>
                  <a:lnTo>
                    <a:pt x="14204" y="52527"/>
                  </a:lnTo>
                  <a:lnTo>
                    <a:pt x="12725" y="43353"/>
                  </a:lnTo>
                  <a:lnTo>
                    <a:pt x="10727" y="36103"/>
                  </a:lnTo>
                  <a:lnTo>
                    <a:pt x="7028" y="28853"/>
                  </a:lnTo>
                  <a:lnTo>
                    <a:pt x="5253" y="21455"/>
                  </a:lnTo>
                  <a:lnTo>
                    <a:pt x="1776" y="14204"/>
                  </a:lnTo>
                  <a:lnTo>
                    <a:pt x="0" y="7028"/>
                  </a:lnTo>
                  <a:lnTo>
                    <a:pt x="0" y="0"/>
                  </a:lnTo>
                  <a:lnTo>
                    <a:pt x="214176" y="12725"/>
                  </a:lnTo>
                  <a:lnTo>
                    <a:pt x="219873" y="19975"/>
                  </a:lnTo>
                  <a:lnTo>
                    <a:pt x="219873" y="27151"/>
                  </a:lnTo>
                  <a:lnTo>
                    <a:pt x="214176" y="34401"/>
                  </a:lnTo>
                  <a:lnTo>
                    <a:pt x="208923" y="41652"/>
                  </a:lnTo>
                  <a:lnTo>
                    <a:pt x="201673" y="43427"/>
                  </a:lnTo>
                  <a:lnTo>
                    <a:pt x="192722" y="52601"/>
                  </a:lnTo>
                  <a:lnTo>
                    <a:pt x="187025" y="59851"/>
                  </a:lnTo>
                  <a:lnTo>
                    <a:pt x="187025" y="67101"/>
                  </a:lnTo>
                  <a:lnTo>
                    <a:pt x="185249" y="74573"/>
                  </a:lnTo>
                  <a:lnTo>
                    <a:pt x="185249" y="81823"/>
                  </a:lnTo>
                  <a:lnTo>
                    <a:pt x="179775" y="89074"/>
                  </a:lnTo>
                  <a:lnTo>
                    <a:pt x="176076" y="96324"/>
                  </a:lnTo>
                  <a:lnTo>
                    <a:pt x="181772" y="103574"/>
                  </a:lnTo>
                  <a:lnTo>
                    <a:pt x="189022" y="109049"/>
                  </a:lnTo>
                  <a:lnTo>
                    <a:pt x="192722" y="116299"/>
                  </a:lnTo>
                  <a:lnTo>
                    <a:pt x="194275" y="123549"/>
                  </a:lnTo>
                  <a:lnTo>
                    <a:pt x="192722" y="130799"/>
                  </a:lnTo>
                  <a:lnTo>
                    <a:pt x="190724" y="138049"/>
                  </a:lnTo>
                  <a:lnTo>
                    <a:pt x="185249" y="145300"/>
                  </a:lnTo>
                  <a:lnTo>
                    <a:pt x="181772" y="152772"/>
                  </a:lnTo>
                  <a:lnTo>
                    <a:pt x="185249" y="160022"/>
                  </a:lnTo>
                  <a:lnTo>
                    <a:pt x="185249" y="167272"/>
                  </a:lnTo>
                  <a:lnTo>
                    <a:pt x="183474" y="174522"/>
                  </a:lnTo>
                  <a:lnTo>
                    <a:pt x="181698" y="181772"/>
                  </a:lnTo>
                  <a:lnTo>
                    <a:pt x="181698" y="189245"/>
                  </a:lnTo>
                  <a:lnTo>
                    <a:pt x="183474" y="196495"/>
                  </a:lnTo>
                  <a:lnTo>
                    <a:pt x="185249" y="203227"/>
                  </a:lnTo>
                  <a:lnTo>
                    <a:pt x="192722" y="210477"/>
                  </a:lnTo>
                  <a:lnTo>
                    <a:pt x="194275" y="219651"/>
                  </a:lnTo>
                  <a:lnTo>
                    <a:pt x="190798" y="226901"/>
                  </a:lnTo>
                  <a:lnTo>
                    <a:pt x="187099" y="234151"/>
                  </a:lnTo>
                  <a:lnTo>
                    <a:pt x="187099" y="241623"/>
                  </a:lnTo>
                  <a:lnTo>
                    <a:pt x="190798" y="248874"/>
                  </a:lnTo>
                  <a:lnTo>
                    <a:pt x="192796" y="256124"/>
                  </a:lnTo>
                  <a:lnTo>
                    <a:pt x="190798" y="276025"/>
                  </a:lnTo>
                  <a:lnTo>
                    <a:pt x="189022" y="283275"/>
                  </a:lnTo>
                  <a:lnTo>
                    <a:pt x="187025" y="290525"/>
                  </a:lnTo>
                  <a:lnTo>
                    <a:pt x="187025" y="297775"/>
                  </a:lnTo>
                  <a:lnTo>
                    <a:pt x="189022" y="305025"/>
                  </a:lnTo>
                  <a:lnTo>
                    <a:pt x="189022" y="312498"/>
                  </a:lnTo>
                  <a:lnTo>
                    <a:pt x="189022" y="319970"/>
                  </a:lnTo>
                  <a:lnTo>
                    <a:pt x="194275" y="327220"/>
                  </a:lnTo>
                  <a:lnTo>
                    <a:pt x="196273" y="334470"/>
                  </a:lnTo>
                  <a:lnTo>
                    <a:pt x="196273" y="341720"/>
                  </a:lnTo>
                  <a:lnTo>
                    <a:pt x="201747" y="349192"/>
                  </a:lnTo>
                  <a:lnTo>
                    <a:pt x="208997" y="356443"/>
                  </a:lnTo>
                  <a:lnTo>
                    <a:pt x="216248" y="361695"/>
                  </a:lnTo>
                  <a:lnTo>
                    <a:pt x="223498" y="367392"/>
                  </a:lnTo>
                  <a:lnTo>
                    <a:pt x="228750" y="374642"/>
                  </a:lnTo>
                  <a:lnTo>
                    <a:pt x="234447" y="381892"/>
                  </a:lnTo>
                  <a:lnTo>
                    <a:pt x="239700" y="388920"/>
                  </a:lnTo>
                  <a:lnTo>
                    <a:pt x="246950" y="396171"/>
                  </a:lnTo>
                  <a:lnTo>
                    <a:pt x="250649" y="403421"/>
                  </a:lnTo>
                  <a:lnTo>
                    <a:pt x="254348" y="410893"/>
                  </a:lnTo>
                  <a:lnTo>
                    <a:pt x="259823" y="418143"/>
                  </a:lnTo>
                  <a:lnTo>
                    <a:pt x="267073" y="421620"/>
                  </a:lnTo>
                  <a:lnTo>
                    <a:pt x="268848" y="428870"/>
                  </a:lnTo>
                  <a:lnTo>
                    <a:pt x="268848" y="436342"/>
                  </a:lnTo>
                  <a:lnTo>
                    <a:pt x="270846" y="443593"/>
                  </a:lnTo>
                  <a:lnTo>
                    <a:pt x="272621" y="450843"/>
                  </a:lnTo>
                  <a:lnTo>
                    <a:pt x="272621" y="458093"/>
                  </a:lnTo>
                  <a:lnTo>
                    <a:pt x="272621" y="465343"/>
                  </a:lnTo>
                  <a:lnTo>
                    <a:pt x="276099" y="472815"/>
                  </a:lnTo>
                  <a:lnTo>
                    <a:pt x="279798" y="465343"/>
                  </a:lnTo>
                  <a:lnTo>
                    <a:pt x="287048" y="465343"/>
                  </a:lnTo>
                  <a:lnTo>
                    <a:pt x="289045" y="472815"/>
                  </a:lnTo>
                  <a:lnTo>
                    <a:pt x="289045" y="480065"/>
                  </a:lnTo>
                  <a:lnTo>
                    <a:pt x="292522" y="487316"/>
                  </a:lnTo>
                  <a:lnTo>
                    <a:pt x="299995" y="483617"/>
                  </a:lnTo>
                  <a:lnTo>
                    <a:pt x="307023" y="486576"/>
                  </a:lnTo>
                  <a:lnTo>
                    <a:pt x="307023" y="493826"/>
                  </a:lnTo>
                  <a:lnTo>
                    <a:pt x="307023" y="501076"/>
                  </a:lnTo>
                  <a:lnTo>
                    <a:pt x="308798" y="508326"/>
                  </a:lnTo>
                  <a:lnTo>
                    <a:pt x="308798" y="515799"/>
                  </a:lnTo>
                  <a:lnTo>
                    <a:pt x="310574" y="523049"/>
                  </a:lnTo>
                  <a:lnTo>
                    <a:pt x="316049" y="530299"/>
                  </a:lnTo>
                  <a:lnTo>
                    <a:pt x="321523" y="537549"/>
                  </a:lnTo>
                  <a:lnTo>
                    <a:pt x="334248" y="537549"/>
                  </a:lnTo>
                  <a:lnTo>
                    <a:pt x="336245" y="544799"/>
                  </a:lnTo>
                  <a:lnTo>
                    <a:pt x="336245" y="552271"/>
                  </a:lnTo>
                  <a:lnTo>
                    <a:pt x="336245" y="559522"/>
                  </a:lnTo>
                  <a:lnTo>
                    <a:pt x="336245" y="568695"/>
                  </a:lnTo>
                  <a:lnTo>
                    <a:pt x="336245" y="575945"/>
                  </a:lnTo>
                  <a:lnTo>
                    <a:pt x="337799" y="583196"/>
                  </a:lnTo>
                  <a:lnTo>
                    <a:pt x="336319" y="586895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51CD9BDF-255C-46A2-9D41-314E7D0807FA}"/>
                </a:ext>
              </a:extLst>
            </p:cNvPr>
            <p:cNvSpPr/>
            <p:nvPr/>
          </p:nvSpPr>
          <p:spPr>
            <a:xfrm>
              <a:off x="324221" y="3321772"/>
              <a:ext cx="510841" cy="669014"/>
            </a:xfrm>
            <a:custGeom>
              <a:avLst/>
              <a:gdLst>
                <a:gd name="connsiteX0" fmla="*/ 229046 w 510841"/>
                <a:gd name="connsiteY0" fmla="*/ 25672 h 669014"/>
                <a:gd name="connsiteX1" fmla="*/ 227493 w 510841"/>
                <a:gd name="connsiteY1" fmla="*/ 34623 h 669014"/>
                <a:gd name="connsiteX2" fmla="*/ 227493 w 510841"/>
                <a:gd name="connsiteY2" fmla="*/ 42095 h 669014"/>
                <a:gd name="connsiteX3" fmla="*/ 230970 w 510841"/>
                <a:gd name="connsiteY3" fmla="*/ 49346 h 669014"/>
                <a:gd name="connsiteX4" fmla="*/ 238220 w 510841"/>
                <a:gd name="connsiteY4" fmla="*/ 51343 h 669014"/>
                <a:gd name="connsiteX5" fmla="*/ 260119 w 510841"/>
                <a:gd name="connsiteY5" fmla="*/ 75017 h 669014"/>
                <a:gd name="connsiteX6" fmla="*/ 263818 w 510841"/>
                <a:gd name="connsiteY6" fmla="*/ 82267 h 669014"/>
                <a:gd name="connsiteX7" fmla="*/ 263818 w 510841"/>
                <a:gd name="connsiteY7" fmla="*/ 89296 h 669014"/>
                <a:gd name="connsiteX8" fmla="*/ 265371 w 510841"/>
                <a:gd name="connsiteY8" fmla="*/ 96546 h 669014"/>
                <a:gd name="connsiteX9" fmla="*/ 269070 w 510841"/>
                <a:gd name="connsiteY9" fmla="*/ 104018 h 669014"/>
                <a:gd name="connsiteX10" fmla="*/ 269070 w 510841"/>
                <a:gd name="connsiteY10" fmla="*/ 111268 h 669014"/>
                <a:gd name="connsiteX11" fmla="*/ 271068 w 510841"/>
                <a:gd name="connsiteY11" fmla="*/ 118518 h 669014"/>
                <a:gd name="connsiteX12" fmla="*/ 276321 w 510841"/>
                <a:gd name="connsiteY12" fmla="*/ 125768 h 669014"/>
                <a:gd name="connsiteX13" fmla="*/ 283571 w 510841"/>
                <a:gd name="connsiteY13" fmla="*/ 129468 h 669014"/>
                <a:gd name="connsiteX14" fmla="*/ 292744 w 510841"/>
                <a:gd name="connsiteY14" fmla="*/ 132945 h 669014"/>
                <a:gd name="connsiteX15" fmla="*/ 292744 w 510841"/>
                <a:gd name="connsiteY15" fmla="*/ 140195 h 669014"/>
                <a:gd name="connsiteX16" fmla="*/ 285494 w 510841"/>
                <a:gd name="connsiteY16" fmla="*/ 140195 h 669014"/>
                <a:gd name="connsiteX17" fmla="*/ 285494 w 510841"/>
                <a:gd name="connsiteY17" fmla="*/ 147667 h 669014"/>
                <a:gd name="connsiteX18" fmla="*/ 290969 w 510841"/>
                <a:gd name="connsiteY18" fmla="*/ 154917 h 669014"/>
                <a:gd name="connsiteX19" fmla="*/ 294446 w 510841"/>
                <a:gd name="connsiteY19" fmla="*/ 162167 h 669014"/>
                <a:gd name="connsiteX20" fmla="*/ 296443 w 510841"/>
                <a:gd name="connsiteY20" fmla="*/ 169417 h 669014"/>
                <a:gd name="connsiteX21" fmla="*/ 290969 w 510841"/>
                <a:gd name="connsiteY21" fmla="*/ 176668 h 669014"/>
                <a:gd name="connsiteX22" fmla="*/ 289193 w 510841"/>
                <a:gd name="connsiteY22" fmla="*/ 184140 h 669014"/>
                <a:gd name="connsiteX23" fmla="*/ 294446 w 510841"/>
                <a:gd name="connsiteY23" fmla="*/ 191390 h 669014"/>
                <a:gd name="connsiteX24" fmla="*/ 300143 w 510841"/>
                <a:gd name="connsiteY24" fmla="*/ 198640 h 669014"/>
                <a:gd name="connsiteX25" fmla="*/ 307393 w 510841"/>
                <a:gd name="connsiteY25" fmla="*/ 204115 h 669014"/>
                <a:gd name="connsiteX26" fmla="*/ 307393 w 510841"/>
                <a:gd name="connsiteY26" fmla="*/ 196865 h 669014"/>
                <a:gd name="connsiteX27" fmla="*/ 307393 w 510841"/>
                <a:gd name="connsiteY27" fmla="*/ 189614 h 669014"/>
                <a:gd name="connsiteX28" fmla="*/ 305395 w 510841"/>
                <a:gd name="connsiteY28" fmla="*/ 182364 h 669014"/>
                <a:gd name="connsiteX29" fmla="*/ 301696 w 510841"/>
                <a:gd name="connsiteY29" fmla="*/ 175114 h 669014"/>
                <a:gd name="connsiteX30" fmla="*/ 301696 w 510841"/>
                <a:gd name="connsiteY30" fmla="*/ 167642 h 669014"/>
                <a:gd name="connsiteX31" fmla="*/ 305395 w 510841"/>
                <a:gd name="connsiteY31" fmla="*/ 160392 h 669014"/>
                <a:gd name="connsiteX32" fmla="*/ 312645 w 510841"/>
                <a:gd name="connsiteY32" fmla="*/ 164091 h 669014"/>
                <a:gd name="connsiteX33" fmla="*/ 316344 w 510841"/>
                <a:gd name="connsiteY33" fmla="*/ 171341 h 669014"/>
                <a:gd name="connsiteX34" fmla="*/ 320044 w 510841"/>
                <a:gd name="connsiteY34" fmla="*/ 178591 h 669014"/>
                <a:gd name="connsiteX35" fmla="*/ 325518 w 510841"/>
                <a:gd name="connsiteY35" fmla="*/ 185841 h 669014"/>
                <a:gd name="connsiteX36" fmla="*/ 327516 w 510841"/>
                <a:gd name="connsiteY36" fmla="*/ 193314 h 669014"/>
                <a:gd name="connsiteX37" fmla="*/ 330993 w 510841"/>
                <a:gd name="connsiteY37" fmla="*/ 200564 h 669014"/>
                <a:gd name="connsiteX38" fmla="*/ 334692 w 510841"/>
                <a:gd name="connsiteY38" fmla="*/ 207814 h 669014"/>
                <a:gd name="connsiteX39" fmla="*/ 341942 w 510841"/>
                <a:gd name="connsiteY39" fmla="*/ 213067 h 669014"/>
                <a:gd name="connsiteX40" fmla="*/ 341942 w 510841"/>
                <a:gd name="connsiteY40" fmla="*/ 220317 h 669014"/>
                <a:gd name="connsiteX41" fmla="*/ 339945 w 510841"/>
                <a:gd name="connsiteY41" fmla="*/ 227789 h 669014"/>
                <a:gd name="connsiteX42" fmla="*/ 334692 w 510841"/>
                <a:gd name="connsiteY42" fmla="*/ 235039 h 669014"/>
                <a:gd name="connsiteX43" fmla="*/ 332694 w 510841"/>
                <a:gd name="connsiteY43" fmla="*/ 242289 h 669014"/>
                <a:gd name="connsiteX44" fmla="*/ 334692 w 510841"/>
                <a:gd name="connsiteY44" fmla="*/ 249539 h 669014"/>
                <a:gd name="connsiteX45" fmla="*/ 336467 w 510841"/>
                <a:gd name="connsiteY45" fmla="*/ 256790 h 669014"/>
                <a:gd name="connsiteX46" fmla="*/ 338243 w 510841"/>
                <a:gd name="connsiteY46" fmla="*/ 264262 h 669014"/>
                <a:gd name="connsiteX47" fmla="*/ 334766 w 510841"/>
                <a:gd name="connsiteY47" fmla="*/ 271512 h 669014"/>
                <a:gd name="connsiteX48" fmla="*/ 336541 w 510841"/>
                <a:gd name="connsiteY48" fmla="*/ 278762 h 669014"/>
                <a:gd name="connsiteX49" fmla="*/ 342016 w 510841"/>
                <a:gd name="connsiteY49" fmla="*/ 286012 h 669014"/>
                <a:gd name="connsiteX50" fmla="*/ 342016 w 510841"/>
                <a:gd name="connsiteY50" fmla="*/ 293262 h 669014"/>
                <a:gd name="connsiteX51" fmla="*/ 343792 w 510841"/>
                <a:gd name="connsiteY51" fmla="*/ 300513 h 669014"/>
                <a:gd name="connsiteX52" fmla="*/ 349266 w 510841"/>
                <a:gd name="connsiteY52" fmla="*/ 307985 h 669014"/>
                <a:gd name="connsiteX53" fmla="*/ 349266 w 510841"/>
                <a:gd name="connsiteY53" fmla="*/ 315235 h 669014"/>
                <a:gd name="connsiteX54" fmla="*/ 352965 w 510841"/>
                <a:gd name="connsiteY54" fmla="*/ 322485 h 669014"/>
                <a:gd name="connsiteX55" fmla="*/ 360215 w 510841"/>
                <a:gd name="connsiteY55" fmla="*/ 327960 h 669014"/>
                <a:gd name="connsiteX56" fmla="*/ 367466 w 510841"/>
                <a:gd name="connsiteY56" fmla="*/ 333434 h 669014"/>
                <a:gd name="connsiteX57" fmla="*/ 367466 w 510841"/>
                <a:gd name="connsiteY57" fmla="*/ 340685 h 669014"/>
                <a:gd name="connsiteX58" fmla="*/ 369241 w 510841"/>
                <a:gd name="connsiteY58" fmla="*/ 347935 h 669014"/>
                <a:gd name="connsiteX59" fmla="*/ 369241 w 510841"/>
                <a:gd name="connsiteY59" fmla="*/ 355407 h 669014"/>
                <a:gd name="connsiteX60" fmla="*/ 371239 w 510841"/>
                <a:gd name="connsiteY60" fmla="*/ 362879 h 669014"/>
                <a:gd name="connsiteX61" fmla="*/ 371239 w 510841"/>
                <a:gd name="connsiteY61" fmla="*/ 370129 h 669014"/>
                <a:gd name="connsiteX62" fmla="*/ 372792 w 510841"/>
                <a:gd name="connsiteY62" fmla="*/ 377379 h 669014"/>
                <a:gd name="connsiteX63" fmla="*/ 378489 w 510841"/>
                <a:gd name="connsiteY63" fmla="*/ 384630 h 669014"/>
                <a:gd name="connsiteX64" fmla="*/ 389216 w 510841"/>
                <a:gd name="connsiteY64" fmla="*/ 406528 h 669014"/>
                <a:gd name="connsiteX65" fmla="*/ 394691 w 510841"/>
                <a:gd name="connsiteY65" fmla="*/ 413778 h 669014"/>
                <a:gd name="connsiteX66" fmla="*/ 396466 w 510841"/>
                <a:gd name="connsiteY66" fmla="*/ 421028 h 669014"/>
                <a:gd name="connsiteX67" fmla="*/ 392767 w 510841"/>
                <a:gd name="connsiteY67" fmla="*/ 428279 h 669014"/>
                <a:gd name="connsiteX68" fmla="*/ 387515 w 510841"/>
                <a:gd name="connsiteY68" fmla="*/ 435529 h 669014"/>
                <a:gd name="connsiteX69" fmla="*/ 382262 w 510841"/>
                <a:gd name="connsiteY69" fmla="*/ 446478 h 669014"/>
                <a:gd name="connsiteX70" fmla="*/ 385739 w 510841"/>
                <a:gd name="connsiteY70" fmla="*/ 453728 h 669014"/>
                <a:gd name="connsiteX71" fmla="*/ 387515 w 510841"/>
                <a:gd name="connsiteY71" fmla="*/ 460978 h 669014"/>
                <a:gd name="connsiteX72" fmla="*/ 389290 w 510841"/>
                <a:gd name="connsiteY72" fmla="*/ 468450 h 669014"/>
                <a:gd name="connsiteX73" fmla="*/ 389290 w 510841"/>
                <a:gd name="connsiteY73" fmla="*/ 475701 h 669014"/>
                <a:gd name="connsiteX74" fmla="*/ 391066 w 510841"/>
                <a:gd name="connsiteY74" fmla="*/ 482951 h 669014"/>
                <a:gd name="connsiteX75" fmla="*/ 398538 w 510841"/>
                <a:gd name="connsiteY75" fmla="*/ 490201 h 669014"/>
                <a:gd name="connsiteX76" fmla="*/ 403790 w 510841"/>
                <a:gd name="connsiteY76" fmla="*/ 497451 h 669014"/>
                <a:gd name="connsiteX77" fmla="*/ 411041 w 510841"/>
                <a:gd name="connsiteY77" fmla="*/ 501150 h 669014"/>
                <a:gd name="connsiteX78" fmla="*/ 418291 w 510841"/>
                <a:gd name="connsiteY78" fmla="*/ 506403 h 669014"/>
                <a:gd name="connsiteX79" fmla="*/ 427465 w 510841"/>
                <a:gd name="connsiteY79" fmla="*/ 506403 h 669014"/>
                <a:gd name="connsiteX80" fmla="*/ 429240 w 510841"/>
                <a:gd name="connsiteY80" fmla="*/ 499153 h 669014"/>
                <a:gd name="connsiteX81" fmla="*/ 429240 w 510841"/>
                <a:gd name="connsiteY81" fmla="*/ 491903 h 669014"/>
                <a:gd name="connsiteX82" fmla="*/ 434937 w 510841"/>
                <a:gd name="connsiteY82" fmla="*/ 484652 h 669014"/>
                <a:gd name="connsiteX83" fmla="*/ 442187 w 510841"/>
                <a:gd name="connsiteY83" fmla="*/ 490127 h 669014"/>
                <a:gd name="connsiteX84" fmla="*/ 445664 w 510841"/>
                <a:gd name="connsiteY84" fmla="*/ 497377 h 669014"/>
                <a:gd name="connsiteX85" fmla="*/ 449363 w 510841"/>
                <a:gd name="connsiteY85" fmla="*/ 504849 h 669014"/>
                <a:gd name="connsiteX86" fmla="*/ 453062 w 510841"/>
                <a:gd name="connsiteY86" fmla="*/ 512099 h 669014"/>
                <a:gd name="connsiteX87" fmla="*/ 454616 w 510841"/>
                <a:gd name="connsiteY87" fmla="*/ 519350 h 669014"/>
                <a:gd name="connsiteX88" fmla="*/ 456613 w 510841"/>
                <a:gd name="connsiteY88" fmla="*/ 526600 h 669014"/>
                <a:gd name="connsiteX89" fmla="*/ 462088 w 510841"/>
                <a:gd name="connsiteY89" fmla="*/ 533850 h 669014"/>
                <a:gd name="connsiteX90" fmla="*/ 469338 w 510841"/>
                <a:gd name="connsiteY90" fmla="*/ 539325 h 669014"/>
                <a:gd name="connsiteX91" fmla="*/ 476588 w 510841"/>
                <a:gd name="connsiteY91" fmla="*/ 542802 h 669014"/>
                <a:gd name="connsiteX92" fmla="*/ 483838 w 510841"/>
                <a:gd name="connsiteY92" fmla="*/ 550052 h 669014"/>
                <a:gd name="connsiteX93" fmla="*/ 485466 w 510841"/>
                <a:gd name="connsiteY93" fmla="*/ 556266 h 669014"/>
                <a:gd name="connsiteX94" fmla="*/ 483468 w 510841"/>
                <a:gd name="connsiteY94" fmla="*/ 563517 h 669014"/>
                <a:gd name="connsiteX95" fmla="*/ 483468 w 510841"/>
                <a:gd name="connsiteY95" fmla="*/ 570767 h 669014"/>
                <a:gd name="connsiteX96" fmla="*/ 490719 w 510841"/>
                <a:gd name="connsiteY96" fmla="*/ 576241 h 669014"/>
                <a:gd name="connsiteX97" fmla="*/ 499892 w 510841"/>
                <a:gd name="connsiteY97" fmla="*/ 579940 h 669014"/>
                <a:gd name="connsiteX98" fmla="*/ 507364 w 510841"/>
                <a:gd name="connsiteY98" fmla="*/ 581716 h 669014"/>
                <a:gd name="connsiteX99" fmla="*/ 510842 w 510841"/>
                <a:gd name="connsiteY99" fmla="*/ 588966 h 669014"/>
                <a:gd name="connsiteX100" fmla="*/ 510842 w 510841"/>
                <a:gd name="connsiteY100" fmla="*/ 596216 h 669014"/>
                <a:gd name="connsiteX101" fmla="*/ 510842 w 510841"/>
                <a:gd name="connsiteY101" fmla="*/ 603467 h 669014"/>
                <a:gd name="connsiteX102" fmla="*/ 510842 w 510841"/>
                <a:gd name="connsiteY102" fmla="*/ 610717 h 669014"/>
                <a:gd name="connsiteX103" fmla="*/ 510842 w 510841"/>
                <a:gd name="connsiteY103" fmla="*/ 618189 h 669014"/>
                <a:gd name="connsiteX104" fmla="*/ 505367 w 510841"/>
                <a:gd name="connsiteY104" fmla="*/ 625439 h 669014"/>
                <a:gd name="connsiteX105" fmla="*/ 501668 w 510841"/>
                <a:gd name="connsiteY105" fmla="*/ 632689 h 669014"/>
                <a:gd name="connsiteX106" fmla="*/ 498191 w 510841"/>
                <a:gd name="connsiteY106" fmla="*/ 639939 h 669014"/>
                <a:gd name="connsiteX107" fmla="*/ 490719 w 510841"/>
                <a:gd name="connsiteY107" fmla="*/ 643638 h 669014"/>
                <a:gd name="connsiteX108" fmla="*/ 483468 w 510841"/>
                <a:gd name="connsiteY108" fmla="*/ 649113 h 669014"/>
                <a:gd name="connsiteX109" fmla="*/ 479991 w 510841"/>
                <a:gd name="connsiteY109" fmla="*/ 658065 h 669014"/>
                <a:gd name="connsiteX110" fmla="*/ 472519 w 510841"/>
                <a:gd name="connsiteY110" fmla="*/ 659840 h 669014"/>
                <a:gd name="connsiteX111" fmla="*/ 465269 w 510841"/>
                <a:gd name="connsiteY111" fmla="*/ 663318 h 669014"/>
                <a:gd name="connsiteX112" fmla="*/ 458019 w 510841"/>
                <a:gd name="connsiteY112" fmla="*/ 669014 h 669014"/>
                <a:gd name="connsiteX113" fmla="*/ 450769 w 510841"/>
                <a:gd name="connsiteY113" fmla="*/ 669014 h 669014"/>
                <a:gd name="connsiteX114" fmla="*/ 445294 w 510841"/>
                <a:gd name="connsiteY114" fmla="*/ 661764 h 669014"/>
                <a:gd name="connsiteX115" fmla="*/ 439819 w 510841"/>
                <a:gd name="connsiteY115" fmla="*/ 654292 h 669014"/>
                <a:gd name="connsiteX116" fmla="*/ 439819 w 510841"/>
                <a:gd name="connsiteY116" fmla="*/ 647042 h 669014"/>
                <a:gd name="connsiteX117" fmla="*/ 434567 w 510841"/>
                <a:gd name="connsiteY117" fmla="*/ 639791 h 669014"/>
                <a:gd name="connsiteX118" fmla="*/ 432569 w 510841"/>
                <a:gd name="connsiteY118" fmla="*/ 632541 h 669014"/>
                <a:gd name="connsiteX119" fmla="*/ 432569 w 510841"/>
                <a:gd name="connsiteY119" fmla="*/ 623590 h 669014"/>
                <a:gd name="connsiteX120" fmla="*/ 430794 w 510841"/>
                <a:gd name="connsiteY120" fmla="*/ 614416 h 669014"/>
                <a:gd name="connsiteX121" fmla="*/ 428796 w 510841"/>
                <a:gd name="connsiteY121" fmla="*/ 607166 h 669014"/>
                <a:gd name="connsiteX122" fmla="*/ 425319 w 510841"/>
                <a:gd name="connsiteY122" fmla="*/ 599915 h 669014"/>
                <a:gd name="connsiteX123" fmla="*/ 425319 w 510841"/>
                <a:gd name="connsiteY123" fmla="*/ 592443 h 669014"/>
                <a:gd name="connsiteX124" fmla="*/ 423544 w 510841"/>
                <a:gd name="connsiteY124" fmla="*/ 585193 h 669014"/>
                <a:gd name="connsiteX125" fmla="*/ 410597 w 510841"/>
                <a:gd name="connsiteY125" fmla="*/ 570767 h 669014"/>
                <a:gd name="connsiteX126" fmla="*/ 398094 w 510841"/>
                <a:gd name="connsiteY126" fmla="*/ 565070 h 669014"/>
                <a:gd name="connsiteX127" fmla="*/ 392397 w 510841"/>
                <a:gd name="connsiteY127" fmla="*/ 557820 h 669014"/>
                <a:gd name="connsiteX128" fmla="*/ 385369 w 510841"/>
                <a:gd name="connsiteY128" fmla="*/ 552567 h 669014"/>
                <a:gd name="connsiteX129" fmla="*/ 379894 w 510841"/>
                <a:gd name="connsiteY129" fmla="*/ 545317 h 669014"/>
                <a:gd name="connsiteX130" fmla="*/ 374420 w 510841"/>
                <a:gd name="connsiteY130" fmla="*/ 538067 h 669014"/>
                <a:gd name="connsiteX131" fmla="*/ 368945 w 510841"/>
                <a:gd name="connsiteY131" fmla="*/ 530595 h 669014"/>
                <a:gd name="connsiteX132" fmla="*/ 363693 w 510841"/>
                <a:gd name="connsiteY132" fmla="*/ 523345 h 669014"/>
                <a:gd name="connsiteX133" fmla="*/ 359993 w 510841"/>
                <a:gd name="connsiteY133" fmla="*/ 516095 h 669014"/>
                <a:gd name="connsiteX134" fmla="*/ 352743 w 510841"/>
                <a:gd name="connsiteY134" fmla="*/ 508844 h 669014"/>
                <a:gd name="connsiteX135" fmla="*/ 349044 w 510841"/>
                <a:gd name="connsiteY135" fmla="*/ 501594 h 669014"/>
                <a:gd name="connsiteX136" fmla="*/ 341794 w 510841"/>
                <a:gd name="connsiteY136" fmla="*/ 495898 h 669014"/>
                <a:gd name="connsiteX137" fmla="*/ 334544 w 510841"/>
                <a:gd name="connsiteY137" fmla="*/ 490645 h 669014"/>
                <a:gd name="connsiteX138" fmla="*/ 327294 w 510841"/>
                <a:gd name="connsiteY138" fmla="*/ 485392 h 669014"/>
                <a:gd name="connsiteX139" fmla="*/ 318120 w 510841"/>
                <a:gd name="connsiteY139" fmla="*/ 479696 h 669014"/>
                <a:gd name="connsiteX140" fmla="*/ 314421 w 510841"/>
                <a:gd name="connsiteY140" fmla="*/ 472445 h 669014"/>
                <a:gd name="connsiteX141" fmla="*/ 307171 w 510841"/>
                <a:gd name="connsiteY141" fmla="*/ 465195 h 669014"/>
                <a:gd name="connsiteX142" fmla="*/ 301474 w 510841"/>
                <a:gd name="connsiteY142" fmla="*/ 457945 h 669014"/>
                <a:gd name="connsiteX143" fmla="*/ 294224 w 510841"/>
                <a:gd name="connsiteY143" fmla="*/ 450473 h 669014"/>
                <a:gd name="connsiteX144" fmla="*/ 286974 w 510841"/>
                <a:gd name="connsiteY144" fmla="*/ 445220 h 669014"/>
                <a:gd name="connsiteX145" fmla="*/ 283275 w 510841"/>
                <a:gd name="connsiteY145" fmla="*/ 437970 h 669014"/>
                <a:gd name="connsiteX146" fmla="*/ 274323 w 510841"/>
                <a:gd name="connsiteY146" fmla="*/ 430720 h 669014"/>
                <a:gd name="connsiteX147" fmla="*/ 272547 w 510841"/>
                <a:gd name="connsiteY147" fmla="*/ 423470 h 669014"/>
                <a:gd name="connsiteX148" fmla="*/ 268848 w 510841"/>
                <a:gd name="connsiteY148" fmla="*/ 415998 h 669014"/>
                <a:gd name="connsiteX149" fmla="*/ 261598 w 510841"/>
                <a:gd name="connsiteY149" fmla="*/ 414222 h 669014"/>
                <a:gd name="connsiteX150" fmla="*/ 254348 w 510841"/>
                <a:gd name="connsiteY150" fmla="*/ 408747 h 669014"/>
                <a:gd name="connsiteX151" fmla="*/ 254348 w 510841"/>
                <a:gd name="connsiteY151" fmla="*/ 401497 h 669014"/>
                <a:gd name="connsiteX152" fmla="*/ 256124 w 510841"/>
                <a:gd name="connsiteY152" fmla="*/ 394247 h 669014"/>
                <a:gd name="connsiteX153" fmla="*/ 248873 w 510841"/>
                <a:gd name="connsiteY153" fmla="*/ 390548 h 669014"/>
                <a:gd name="connsiteX154" fmla="*/ 246876 w 510841"/>
                <a:gd name="connsiteY154" fmla="*/ 397798 h 669014"/>
                <a:gd name="connsiteX155" fmla="*/ 246876 w 510841"/>
                <a:gd name="connsiteY155" fmla="*/ 405270 h 669014"/>
                <a:gd name="connsiteX156" fmla="*/ 246876 w 510841"/>
                <a:gd name="connsiteY156" fmla="*/ 412521 h 669014"/>
                <a:gd name="connsiteX157" fmla="*/ 246876 w 510841"/>
                <a:gd name="connsiteY157" fmla="*/ 419771 h 669014"/>
                <a:gd name="connsiteX158" fmla="*/ 241623 w 510841"/>
                <a:gd name="connsiteY158" fmla="*/ 427021 h 669014"/>
                <a:gd name="connsiteX159" fmla="*/ 234373 w 510841"/>
                <a:gd name="connsiteY159" fmla="*/ 421546 h 669014"/>
                <a:gd name="connsiteX160" fmla="*/ 232376 w 510841"/>
                <a:gd name="connsiteY160" fmla="*/ 414296 h 669014"/>
                <a:gd name="connsiteX161" fmla="*/ 230600 w 510841"/>
                <a:gd name="connsiteY161" fmla="*/ 406824 h 669014"/>
                <a:gd name="connsiteX162" fmla="*/ 232376 w 510841"/>
                <a:gd name="connsiteY162" fmla="*/ 399574 h 669014"/>
                <a:gd name="connsiteX163" fmla="*/ 237850 w 510841"/>
                <a:gd name="connsiteY163" fmla="*/ 392324 h 669014"/>
                <a:gd name="connsiteX164" fmla="*/ 237850 w 510841"/>
                <a:gd name="connsiteY164" fmla="*/ 385073 h 669014"/>
                <a:gd name="connsiteX165" fmla="*/ 236075 w 510841"/>
                <a:gd name="connsiteY165" fmla="*/ 377823 h 669014"/>
                <a:gd name="connsiteX166" fmla="*/ 243325 w 510841"/>
                <a:gd name="connsiteY166" fmla="*/ 370351 h 669014"/>
                <a:gd name="connsiteX167" fmla="*/ 248799 w 510841"/>
                <a:gd name="connsiteY167" fmla="*/ 363101 h 669014"/>
                <a:gd name="connsiteX168" fmla="*/ 254274 w 510841"/>
                <a:gd name="connsiteY168" fmla="*/ 355851 h 669014"/>
                <a:gd name="connsiteX169" fmla="*/ 254274 w 510841"/>
                <a:gd name="connsiteY169" fmla="*/ 348601 h 669014"/>
                <a:gd name="connsiteX170" fmla="*/ 254274 w 510841"/>
                <a:gd name="connsiteY170" fmla="*/ 341350 h 669014"/>
                <a:gd name="connsiteX171" fmla="*/ 256050 w 510841"/>
                <a:gd name="connsiteY171" fmla="*/ 334100 h 669014"/>
                <a:gd name="connsiteX172" fmla="*/ 263522 w 510841"/>
                <a:gd name="connsiteY172" fmla="*/ 328404 h 669014"/>
                <a:gd name="connsiteX173" fmla="*/ 261524 w 510841"/>
                <a:gd name="connsiteY173" fmla="*/ 321153 h 669014"/>
                <a:gd name="connsiteX174" fmla="*/ 263522 w 510841"/>
                <a:gd name="connsiteY174" fmla="*/ 313903 h 669014"/>
                <a:gd name="connsiteX175" fmla="*/ 265075 w 510841"/>
                <a:gd name="connsiteY175" fmla="*/ 306653 h 669014"/>
                <a:gd name="connsiteX176" fmla="*/ 268774 w 510841"/>
                <a:gd name="connsiteY176" fmla="*/ 299181 h 669014"/>
                <a:gd name="connsiteX177" fmla="*/ 268774 w 510841"/>
                <a:gd name="connsiteY177" fmla="*/ 291931 h 669014"/>
                <a:gd name="connsiteX178" fmla="*/ 265075 w 510841"/>
                <a:gd name="connsiteY178" fmla="*/ 284681 h 669014"/>
                <a:gd name="connsiteX179" fmla="*/ 265075 w 510841"/>
                <a:gd name="connsiteY179" fmla="*/ 277430 h 669014"/>
                <a:gd name="connsiteX180" fmla="*/ 263522 w 510841"/>
                <a:gd name="connsiteY180" fmla="*/ 270180 h 669014"/>
                <a:gd name="connsiteX181" fmla="*/ 259823 w 510841"/>
                <a:gd name="connsiteY181" fmla="*/ 262930 h 669014"/>
                <a:gd name="connsiteX182" fmla="*/ 257825 w 510841"/>
                <a:gd name="connsiteY182" fmla="*/ 255458 h 669014"/>
                <a:gd name="connsiteX183" fmla="*/ 252572 w 510841"/>
                <a:gd name="connsiteY183" fmla="*/ 248208 h 669014"/>
                <a:gd name="connsiteX184" fmla="*/ 246876 w 510841"/>
                <a:gd name="connsiteY184" fmla="*/ 240958 h 669014"/>
                <a:gd name="connsiteX185" fmla="*/ 239626 w 510841"/>
                <a:gd name="connsiteY185" fmla="*/ 235705 h 669014"/>
                <a:gd name="connsiteX186" fmla="*/ 230674 w 510841"/>
                <a:gd name="connsiteY186" fmla="*/ 233707 h 669014"/>
                <a:gd name="connsiteX187" fmla="*/ 223424 w 510841"/>
                <a:gd name="connsiteY187" fmla="*/ 231932 h 669014"/>
                <a:gd name="connsiteX188" fmla="*/ 216174 w 510841"/>
                <a:gd name="connsiteY188" fmla="*/ 226457 h 669014"/>
                <a:gd name="connsiteX189" fmla="*/ 208923 w 510841"/>
                <a:gd name="connsiteY189" fmla="*/ 218985 h 669014"/>
                <a:gd name="connsiteX190" fmla="*/ 201451 w 510841"/>
                <a:gd name="connsiteY190" fmla="*/ 213732 h 669014"/>
                <a:gd name="connsiteX191" fmla="*/ 198418 w 510841"/>
                <a:gd name="connsiteY191" fmla="*/ 207370 h 669014"/>
                <a:gd name="connsiteX192" fmla="*/ 192722 w 510841"/>
                <a:gd name="connsiteY192" fmla="*/ 200120 h 669014"/>
                <a:gd name="connsiteX193" fmla="*/ 187469 w 510841"/>
                <a:gd name="connsiteY193" fmla="*/ 192870 h 669014"/>
                <a:gd name="connsiteX194" fmla="*/ 178295 w 510841"/>
                <a:gd name="connsiteY194" fmla="*/ 183696 h 669014"/>
                <a:gd name="connsiteX195" fmla="*/ 174596 w 510841"/>
                <a:gd name="connsiteY195" fmla="*/ 176224 h 669014"/>
                <a:gd name="connsiteX196" fmla="*/ 171119 w 510841"/>
                <a:gd name="connsiteY196" fmla="*/ 168974 h 669014"/>
                <a:gd name="connsiteX197" fmla="*/ 171119 w 510841"/>
                <a:gd name="connsiteY197" fmla="*/ 161723 h 669014"/>
                <a:gd name="connsiteX198" fmla="*/ 176594 w 510841"/>
                <a:gd name="connsiteY198" fmla="*/ 154473 h 669014"/>
                <a:gd name="connsiteX199" fmla="*/ 180293 w 510841"/>
                <a:gd name="connsiteY199" fmla="*/ 147223 h 669014"/>
                <a:gd name="connsiteX200" fmla="*/ 182068 w 510841"/>
                <a:gd name="connsiteY200" fmla="*/ 139751 h 669014"/>
                <a:gd name="connsiteX201" fmla="*/ 174596 w 510841"/>
                <a:gd name="connsiteY201" fmla="*/ 141748 h 669014"/>
                <a:gd name="connsiteX202" fmla="*/ 171119 w 510841"/>
                <a:gd name="connsiteY202" fmla="*/ 148999 h 669014"/>
                <a:gd name="connsiteX203" fmla="*/ 165644 w 510841"/>
                <a:gd name="connsiteY203" fmla="*/ 156471 h 669014"/>
                <a:gd name="connsiteX204" fmla="*/ 158394 w 510841"/>
                <a:gd name="connsiteY204" fmla="*/ 158024 h 669014"/>
                <a:gd name="connsiteX205" fmla="*/ 151144 w 510841"/>
                <a:gd name="connsiteY205" fmla="*/ 152772 h 669014"/>
                <a:gd name="connsiteX206" fmla="*/ 149147 w 510841"/>
                <a:gd name="connsiteY206" fmla="*/ 145522 h 669014"/>
                <a:gd name="connsiteX207" fmla="*/ 147371 w 510841"/>
                <a:gd name="connsiteY207" fmla="*/ 138271 h 669014"/>
                <a:gd name="connsiteX208" fmla="*/ 140121 w 510841"/>
                <a:gd name="connsiteY208" fmla="*/ 139825 h 669014"/>
                <a:gd name="connsiteX209" fmla="*/ 141896 w 510841"/>
                <a:gd name="connsiteY209" fmla="*/ 147297 h 669014"/>
                <a:gd name="connsiteX210" fmla="*/ 141896 w 510841"/>
                <a:gd name="connsiteY210" fmla="*/ 154547 h 669014"/>
                <a:gd name="connsiteX211" fmla="*/ 138197 w 510841"/>
                <a:gd name="connsiteY211" fmla="*/ 161797 h 669014"/>
                <a:gd name="connsiteX212" fmla="*/ 130947 w 510841"/>
                <a:gd name="connsiteY212" fmla="*/ 163795 h 669014"/>
                <a:gd name="connsiteX213" fmla="*/ 123697 w 510841"/>
                <a:gd name="connsiteY213" fmla="*/ 161797 h 669014"/>
                <a:gd name="connsiteX214" fmla="*/ 116447 w 510841"/>
                <a:gd name="connsiteY214" fmla="*/ 154547 h 669014"/>
                <a:gd name="connsiteX215" fmla="*/ 114671 w 510841"/>
                <a:gd name="connsiteY215" fmla="*/ 147297 h 669014"/>
                <a:gd name="connsiteX216" fmla="*/ 112674 w 510841"/>
                <a:gd name="connsiteY216" fmla="*/ 139825 h 669014"/>
                <a:gd name="connsiteX217" fmla="*/ 109197 w 510841"/>
                <a:gd name="connsiteY217" fmla="*/ 132575 h 669014"/>
                <a:gd name="connsiteX218" fmla="*/ 102242 w 510841"/>
                <a:gd name="connsiteY218" fmla="*/ 127470 h 669014"/>
                <a:gd name="connsiteX219" fmla="*/ 94844 w 510841"/>
                <a:gd name="connsiteY219" fmla="*/ 125472 h 669014"/>
                <a:gd name="connsiteX220" fmla="*/ 87594 w 510841"/>
                <a:gd name="connsiteY220" fmla="*/ 121995 h 669014"/>
                <a:gd name="connsiteX221" fmla="*/ 85596 w 510841"/>
                <a:gd name="connsiteY221" fmla="*/ 114523 h 669014"/>
                <a:gd name="connsiteX222" fmla="*/ 80344 w 510841"/>
                <a:gd name="connsiteY222" fmla="*/ 107273 h 669014"/>
                <a:gd name="connsiteX223" fmla="*/ 71170 w 510841"/>
                <a:gd name="connsiteY223" fmla="*/ 102020 h 669014"/>
                <a:gd name="connsiteX224" fmla="*/ 63920 w 510841"/>
                <a:gd name="connsiteY224" fmla="*/ 100023 h 669014"/>
                <a:gd name="connsiteX225" fmla="*/ 56670 w 510841"/>
                <a:gd name="connsiteY225" fmla="*/ 96324 h 669014"/>
                <a:gd name="connsiteX226" fmla="*/ 49198 w 510841"/>
                <a:gd name="connsiteY226" fmla="*/ 89074 h 669014"/>
                <a:gd name="connsiteX227" fmla="*/ 47422 w 510841"/>
                <a:gd name="connsiteY227" fmla="*/ 81824 h 669014"/>
                <a:gd name="connsiteX228" fmla="*/ 50899 w 510841"/>
                <a:gd name="connsiteY228" fmla="*/ 74573 h 669014"/>
                <a:gd name="connsiteX229" fmla="*/ 45647 w 510841"/>
                <a:gd name="connsiteY229" fmla="*/ 67323 h 669014"/>
                <a:gd name="connsiteX230" fmla="*/ 39950 w 510841"/>
                <a:gd name="connsiteY230" fmla="*/ 59851 h 669014"/>
                <a:gd name="connsiteX231" fmla="*/ 32700 w 510841"/>
                <a:gd name="connsiteY231" fmla="*/ 54598 h 669014"/>
                <a:gd name="connsiteX232" fmla="*/ 25450 w 510841"/>
                <a:gd name="connsiteY232" fmla="*/ 47348 h 669014"/>
                <a:gd name="connsiteX233" fmla="*/ 20197 w 510841"/>
                <a:gd name="connsiteY233" fmla="*/ 40098 h 669014"/>
                <a:gd name="connsiteX234" fmla="*/ 12725 w 510841"/>
                <a:gd name="connsiteY234" fmla="*/ 32848 h 669014"/>
                <a:gd name="connsiteX235" fmla="*/ 5475 w 510841"/>
                <a:gd name="connsiteY235" fmla="*/ 25376 h 669014"/>
                <a:gd name="connsiteX236" fmla="*/ 0 w 510841"/>
                <a:gd name="connsiteY236" fmla="*/ 18125 h 669014"/>
                <a:gd name="connsiteX237" fmla="*/ 1997 w 510841"/>
                <a:gd name="connsiteY237" fmla="*/ 10875 h 669014"/>
                <a:gd name="connsiteX238" fmla="*/ 21677 w 510841"/>
                <a:gd name="connsiteY238" fmla="*/ 12651 h 669014"/>
                <a:gd name="connsiteX239" fmla="*/ 29149 w 510841"/>
                <a:gd name="connsiteY239" fmla="*/ 18125 h 669014"/>
                <a:gd name="connsiteX240" fmla="*/ 36399 w 510841"/>
                <a:gd name="connsiteY240" fmla="*/ 19901 h 669014"/>
                <a:gd name="connsiteX241" fmla="*/ 43649 w 510841"/>
                <a:gd name="connsiteY241" fmla="*/ 19901 h 669014"/>
                <a:gd name="connsiteX242" fmla="*/ 50899 w 510841"/>
                <a:gd name="connsiteY242" fmla="*/ 19901 h 669014"/>
                <a:gd name="connsiteX243" fmla="*/ 60073 w 510841"/>
                <a:gd name="connsiteY243" fmla="*/ 19901 h 669014"/>
                <a:gd name="connsiteX244" fmla="*/ 67323 w 510841"/>
                <a:gd name="connsiteY244" fmla="*/ 19901 h 669014"/>
                <a:gd name="connsiteX245" fmla="*/ 74795 w 510841"/>
                <a:gd name="connsiteY245" fmla="*/ 16202 h 669014"/>
                <a:gd name="connsiteX246" fmla="*/ 82045 w 510841"/>
                <a:gd name="connsiteY246" fmla="*/ 12725 h 669014"/>
                <a:gd name="connsiteX247" fmla="*/ 89296 w 510841"/>
                <a:gd name="connsiteY247" fmla="*/ 7250 h 669014"/>
                <a:gd name="connsiteX248" fmla="*/ 96546 w 510841"/>
                <a:gd name="connsiteY248" fmla="*/ 0 h 669014"/>
                <a:gd name="connsiteX249" fmla="*/ 227715 w 510841"/>
                <a:gd name="connsiteY249" fmla="*/ 14870 h 669014"/>
                <a:gd name="connsiteX250" fmla="*/ 229046 w 510841"/>
                <a:gd name="connsiteY250" fmla="*/ 25672 h 66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510841" h="669014">
                  <a:moveTo>
                    <a:pt x="229046" y="25672"/>
                  </a:moveTo>
                  <a:lnTo>
                    <a:pt x="227493" y="34623"/>
                  </a:lnTo>
                  <a:lnTo>
                    <a:pt x="227493" y="42095"/>
                  </a:lnTo>
                  <a:lnTo>
                    <a:pt x="230970" y="49346"/>
                  </a:lnTo>
                  <a:lnTo>
                    <a:pt x="238220" y="51343"/>
                  </a:lnTo>
                  <a:lnTo>
                    <a:pt x="260119" y="75017"/>
                  </a:lnTo>
                  <a:lnTo>
                    <a:pt x="263818" y="82267"/>
                  </a:lnTo>
                  <a:lnTo>
                    <a:pt x="263818" y="89296"/>
                  </a:lnTo>
                  <a:lnTo>
                    <a:pt x="265371" y="96546"/>
                  </a:lnTo>
                  <a:lnTo>
                    <a:pt x="269070" y="104018"/>
                  </a:lnTo>
                  <a:lnTo>
                    <a:pt x="269070" y="111268"/>
                  </a:lnTo>
                  <a:lnTo>
                    <a:pt x="271068" y="118518"/>
                  </a:lnTo>
                  <a:lnTo>
                    <a:pt x="276321" y="125768"/>
                  </a:lnTo>
                  <a:lnTo>
                    <a:pt x="283571" y="129468"/>
                  </a:lnTo>
                  <a:lnTo>
                    <a:pt x="292744" y="132945"/>
                  </a:lnTo>
                  <a:lnTo>
                    <a:pt x="292744" y="140195"/>
                  </a:lnTo>
                  <a:lnTo>
                    <a:pt x="285494" y="140195"/>
                  </a:lnTo>
                  <a:lnTo>
                    <a:pt x="285494" y="147667"/>
                  </a:lnTo>
                  <a:lnTo>
                    <a:pt x="290969" y="154917"/>
                  </a:lnTo>
                  <a:lnTo>
                    <a:pt x="294446" y="162167"/>
                  </a:lnTo>
                  <a:lnTo>
                    <a:pt x="296443" y="169417"/>
                  </a:lnTo>
                  <a:lnTo>
                    <a:pt x="290969" y="176668"/>
                  </a:lnTo>
                  <a:lnTo>
                    <a:pt x="289193" y="184140"/>
                  </a:lnTo>
                  <a:lnTo>
                    <a:pt x="294446" y="191390"/>
                  </a:lnTo>
                  <a:lnTo>
                    <a:pt x="300143" y="198640"/>
                  </a:lnTo>
                  <a:lnTo>
                    <a:pt x="307393" y="204115"/>
                  </a:lnTo>
                  <a:lnTo>
                    <a:pt x="307393" y="196865"/>
                  </a:lnTo>
                  <a:lnTo>
                    <a:pt x="307393" y="189614"/>
                  </a:lnTo>
                  <a:lnTo>
                    <a:pt x="305395" y="182364"/>
                  </a:lnTo>
                  <a:lnTo>
                    <a:pt x="301696" y="175114"/>
                  </a:lnTo>
                  <a:lnTo>
                    <a:pt x="301696" y="167642"/>
                  </a:lnTo>
                  <a:lnTo>
                    <a:pt x="305395" y="160392"/>
                  </a:lnTo>
                  <a:lnTo>
                    <a:pt x="312645" y="164091"/>
                  </a:lnTo>
                  <a:lnTo>
                    <a:pt x="316344" y="171341"/>
                  </a:lnTo>
                  <a:lnTo>
                    <a:pt x="320044" y="178591"/>
                  </a:lnTo>
                  <a:lnTo>
                    <a:pt x="325518" y="185841"/>
                  </a:lnTo>
                  <a:lnTo>
                    <a:pt x="327516" y="193314"/>
                  </a:lnTo>
                  <a:lnTo>
                    <a:pt x="330993" y="200564"/>
                  </a:lnTo>
                  <a:lnTo>
                    <a:pt x="334692" y="207814"/>
                  </a:lnTo>
                  <a:lnTo>
                    <a:pt x="341942" y="213067"/>
                  </a:lnTo>
                  <a:lnTo>
                    <a:pt x="341942" y="220317"/>
                  </a:lnTo>
                  <a:lnTo>
                    <a:pt x="339945" y="227789"/>
                  </a:lnTo>
                  <a:lnTo>
                    <a:pt x="334692" y="235039"/>
                  </a:lnTo>
                  <a:lnTo>
                    <a:pt x="332694" y="242289"/>
                  </a:lnTo>
                  <a:lnTo>
                    <a:pt x="334692" y="249539"/>
                  </a:lnTo>
                  <a:lnTo>
                    <a:pt x="336467" y="256790"/>
                  </a:lnTo>
                  <a:lnTo>
                    <a:pt x="338243" y="264262"/>
                  </a:lnTo>
                  <a:lnTo>
                    <a:pt x="334766" y="271512"/>
                  </a:lnTo>
                  <a:lnTo>
                    <a:pt x="336541" y="278762"/>
                  </a:lnTo>
                  <a:lnTo>
                    <a:pt x="342016" y="286012"/>
                  </a:lnTo>
                  <a:lnTo>
                    <a:pt x="342016" y="293262"/>
                  </a:lnTo>
                  <a:lnTo>
                    <a:pt x="343792" y="300513"/>
                  </a:lnTo>
                  <a:lnTo>
                    <a:pt x="349266" y="307985"/>
                  </a:lnTo>
                  <a:lnTo>
                    <a:pt x="349266" y="315235"/>
                  </a:lnTo>
                  <a:lnTo>
                    <a:pt x="352965" y="322485"/>
                  </a:lnTo>
                  <a:lnTo>
                    <a:pt x="360215" y="327960"/>
                  </a:lnTo>
                  <a:lnTo>
                    <a:pt x="367466" y="333434"/>
                  </a:lnTo>
                  <a:lnTo>
                    <a:pt x="367466" y="340685"/>
                  </a:lnTo>
                  <a:lnTo>
                    <a:pt x="369241" y="347935"/>
                  </a:lnTo>
                  <a:lnTo>
                    <a:pt x="369241" y="355407"/>
                  </a:lnTo>
                  <a:lnTo>
                    <a:pt x="371239" y="362879"/>
                  </a:lnTo>
                  <a:lnTo>
                    <a:pt x="371239" y="370129"/>
                  </a:lnTo>
                  <a:lnTo>
                    <a:pt x="372792" y="377379"/>
                  </a:lnTo>
                  <a:lnTo>
                    <a:pt x="378489" y="384630"/>
                  </a:lnTo>
                  <a:lnTo>
                    <a:pt x="389216" y="406528"/>
                  </a:lnTo>
                  <a:lnTo>
                    <a:pt x="394691" y="413778"/>
                  </a:lnTo>
                  <a:lnTo>
                    <a:pt x="396466" y="421028"/>
                  </a:lnTo>
                  <a:lnTo>
                    <a:pt x="392767" y="428279"/>
                  </a:lnTo>
                  <a:lnTo>
                    <a:pt x="387515" y="435529"/>
                  </a:lnTo>
                  <a:lnTo>
                    <a:pt x="382262" y="446478"/>
                  </a:lnTo>
                  <a:lnTo>
                    <a:pt x="385739" y="453728"/>
                  </a:lnTo>
                  <a:lnTo>
                    <a:pt x="387515" y="460978"/>
                  </a:lnTo>
                  <a:lnTo>
                    <a:pt x="389290" y="468450"/>
                  </a:lnTo>
                  <a:lnTo>
                    <a:pt x="389290" y="475701"/>
                  </a:lnTo>
                  <a:lnTo>
                    <a:pt x="391066" y="482951"/>
                  </a:lnTo>
                  <a:lnTo>
                    <a:pt x="398538" y="490201"/>
                  </a:lnTo>
                  <a:lnTo>
                    <a:pt x="403790" y="497451"/>
                  </a:lnTo>
                  <a:lnTo>
                    <a:pt x="411041" y="501150"/>
                  </a:lnTo>
                  <a:lnTo>
                    <a:pt x="418291" y="506403"/>
                  </a:lnTo>
                  <a:lnTo>
                    <a:pt x="427465" y="506403"/>
                  </a:lnTo>
                  <a:lnTo>
                    <a:pt x="429240" y="499153"/>
                  </a:lnTo>
                  <a:lnTo>
                    <a:pt x="429240" y="491903"/>
                  </a:lnTo>
                  <a:lnTo>
                    <a:pt x="434937" y="484652"/>
                  </a:lnTo>
                  <a:lnTo>
                    <a:pt x="442187" y="490127"/>
                  </a:lnTo>
                  <a:lnTo>
                    <a:pt x="445664" y="497377"/>
                  </a:lnTo>
                  <a:lnTo>
                    <a:pt x="449363" y="504849"/>
                  </a:lnTo>
                  <a:lnTo>
                    <a:pt x="453062" y="512099"/>
                  </a:lnTo>
                  <a:lnTo>
                    <a:pt x="454616" y="519350"/>
                  </a:lnTo>
                  <a:lnTo>
                    <a:pt x="456613" y="526600"/>
                  </a:lnTo>
                  <a:lnTo>
                    <a:pt x="462088" y="533850"/>
                  </a:lnTo>
                  <a:lnTo>
                    <a:pt x="469338" y="539325"/>
                  </a:lnTo>
                  <a:lnTo>
                    <a:pt x="476588" y="542802"/>
                  </a:lnTo>
                  <a:lnTo>
                    <a:pt x="483838" y="550052"/>
                  </a:lnTo>
                  <a:lnTo>
                    <a:pt x="485466" y="556266"/>
                  </a:lnTo>
                  <a:lnTo>
                    <a:pt x="483468" y="563517"/>
                  </a:lnTo>
                  <a:lnTo>
                    <a:pt x="483468" y="570767"/>
                  </a:lnTo>
                  <a:lnTo>
                    <a:pt x="490719" y="576241"/>
                  </a:lnTo>
                  <a:lnTo>
                    <a:pt x="499892" y="579940"/>
                  </a:lnTo>
                  <a:lnTo>
                    <a:pt x="507364" y="581716"/>
                  </a:lnTo>
                  <a:lnTo>
                    <a:pt x="510842" y="588966"/>
                  </a:lnTo>
                  <a:lnTo>
                    <a:pt x="510842" y="596216"/>
                  </a:lnTo>
                  <a:lnTo>
                    <a:pt x="510842" y="603467"/>
                  </a:lnTo>
                  <a:lnTo>
                    <a:pt x="510842" y="610717"/>
                  </a:lnTo>
                  <a:lnTo>
                    <a:pt x="510842" y="618189"/>
                  </a:lnTo>
                  <a:lnTo>
                    <a:pt x="505367" y="625439"/>
                  </a:lnTo>
                  <a:lnTo>
                    <a:pt x="501668" y="632689"/>
                  </a:lnTo>
                  <a:lnTo>
                    <a:pt x="498191" y="639939"/>
                  </a:lnTo>
                  <a:lnTo>
                    <a:pt x="490719" y="643638"/>
                  </a:lnTo>
                  <a:lnTo>
                    <a:pt x="483468" y="649113"/>
                  </a:lnTo>
                  <a:lnTo>
                    <a:pt x="479991" y="658065"/>
                  </a:lnTo>
                  <a:lnTo>
                    <a:pt x="472519" y="659840"/>
                  </a:lnTo>
                  <a:lnTo>
                    <a:pt x="465269" y="663318"/>
                  </a:lnTo>
                  <a:lnTo>
                    <a:pt x="458019" y="669014"/>
                  </a:lnTo>
                  <a:lnTo>
                    <a:pt x="450769" y="669014"/>
                  </a:lnTo>
                  <a:lnTo>
                    <a:pt x="445294" y="661764"/>
                  </a:lnTo>
                  <a:lnTo>
                    <a:pt x="439819" y="654292"/>
                  </a:lnTo>
                  <a:lnTo>
                    <a:pt x="439819" y="647042"/>
                  </a:lnTo>
                  <a:lnTo>
                    <a:pt x="434567" y="639791"/>
                  </a:lnTo>
                  <a:lnTo>
                    <a:pt x="432569" y="632541"/>
                  </a:lnTo>
                  <a:lnTo>
                    <a:pt x="432569" y="623590"/>
                  </a:lnTo>
                  <a:lnTo>
                    <a:pt x="430794" y="614416"/>
                  </a:lnTo>
                  <a:lnTo>
                    <a:pt x="428796" y="607166"/>
                  </a:lnTo>
                  <a:lnTo>
                    <a:pt x="425319" y="599915"/>
                  </a:lnTo>
                  <a:lnTo>
                    <a:pt x="425319" y="592443"/>
                  </a:lnTo>
                  <a:lnTo>
                    <a:pt x="423544" y="585193"/>
                  </a:lnTo>
                  <a:lnTo>
                    <a:pt x="410597" y="570767"/>
                  </a:lnTo>
                  <a:lnTo>
                    <a:pt x="398094" y="565070"/>
                  </a:lnTo>
                  <a:lnTo>
                    <a:pt x="392397" y="557820"/>
                  </a:lnTo>
                  <a:lnTo>
                    <a:pt x="385369" y="552567"/>
                  </a:lnTo>
                  <a:lnTo>
                    <a:pt x="379894" y="545317"/>
                  </a:lnTo>
                  <a:lnTo>
                    <a:pt x="374420" y="538067"/>
                  </a:lnTo>
                  <a:lnTo>
                    <a:pt x="368945" y="530595"/>
                  </a:lnTo>
                  <a:lnTo>
                    <a:pt x="363693" y="523345"/>
                  </a:lnTo>
                  <a:lnTo>
                    <a:pt x="359993" y="516095"/>
                  </a:lnTo>
                  <a:lnTo>
                    <a:pt x="352743" y="508844"/>
                  </a:lnTo>
                  <a:lnTo>
                    <a:pt x="349044" y="501594"/>
                  </a:lnTo>
                  <a:lnTo>
                    <a:pt x="341794" y="495898"/>
                  </a:lnTo>
                  <a:lnTo>
                    <a:pt x="334544" y="490645"/>
                  </a:lnTo>
                  <a:lnTo>
                    <a:pt x="327294" y="485392"/>
                  </a:lnTo>
                  <a:lnTo>
                    <a:pt x="318120" y="479696"/>
                  </a:lnTo>
                  <a:lnTo>
                    <a:pt x="314421" y="472445"/>
                  </a:lnTo>
                  <a:lnTo>
                    <a:pt x="307171" y="465195"/>
                  </a:lnTo>
                  <a:lnTo>
                    <a:pt x="301474" y="457945"/>
                  </a:lnTo>
                  <a:lnTo>
                    <a:pt x="294224" y="450473"/>
                  </a:lnTo>
                  <a:lnTo>
                    <a:pt x="286974" y="445220"/>
                  </a:lnTo>
                  <a:lnTo>
                    <a:pt x="283275" y="437970"/>
                  </a:lnTo>
                  <a:lnTo>
                    <a:pt x="274323" y="430720"/>
                  </a:lnTo>
                  <a:lnTo>
                    <a:pt x="272547" y="423470"/>
                  </a:lnTo>
                  <a:lnTo>
                    <a:pt x="268848" y="415998"/>
                  </a:lnTo>
                  <a:lnTo>
                    <a:pt x="261598" y="414222"/>
                  </a:lnTo>
                  <a:lnTo>
                    <a:pt x="254348" y="408747"/>
                  </a:lnTo>
                  <a:lnTo>
                    <a:pt x="254348" y="401497"/>
                  </a:lnTo>
                  <a:lnTo>
                    <a:pt x="256124" y="394247"/>
                  </a:lnTo>
                  <a:lnTo>
                    <a:pt x="248873" y="390548"/>
                  </a:lnTo>
                  <a:lnTo>
                    <a:pt x="246876" y="397798"/>
                  </a:lnTo>
                  <a:lnTo>
                    <a:pt x="246876" y="405270"/>
                  </a:lnTo>
                  <a:lnTo>
                    <a:pt x="246876" y="412521"/>
                  </a:lnTo>
                  <a:lnTo>
                    <a:pt x="246876" y="419771"/>
                  </a:lnTo>
                  <a:lnTo>
                    <a:pt x="241623" y="427021"/>
                  </a:lnTo>
                  <a:lnTo>
                    <a:pt x="234373" y="421546"/>
                  </a:lnTo>
                  <a:lnTo>
                    <a:pt x="232376" y="414296"/>
                  </a:lnTo>
                  <a:lnTo>
                    <a:pt x="230600" y="406824"/>
                  </a:lnTo>
                  <a:lnTo>
                    <a:pt x="232376" y="399574"/>
                  </a:lnTo>
                  <a:lnTo>
                    <a:pt x="237850" y="392324"/>
                  </a:lnTo>
                  <a:lnTo>
                    <a:pt x="237850" y="385073"/>
                  </a:lnTo>
                  <a:lnTo>
                    <a:pt x="236075" y="377823"/>
                  </a:lnTo>
                  <a:lnTo>
                    <a:pt x="243325" y="370351"/>
                  </a:lnTo>
                  <a:lnTo>
                    <a:pt x="248799" y="363101"/>
                  </a:lnTo>
                  <a:lnTo>
                    <a:pt x="254274" y="355851"/>
                  </a:lnTo>
                  <a:lnTo>
                    <a:pt x="254274" y="348601"/>
                  </a:lnTo>
                  <a:lnTo>
                    <a:pt x="254274" y="341350"/>
                  </a:lnTo>
                  <a:lnTo>
                    <a:pt x="256050" y="334100"/>
                  </a:lnTo>
                  <a:lnTo>
                    <a:pt x="263522" y="328404"/>
                  </a:lnTo>
                  <a:lnTo>
                    <a:pt x="261524" y="321153"/>
                  </a:lnTo>
                  <a:lnTo>
                    <a:pt x="263522" y="313903"/>
                  </a:lnTo>
                  <a:lnTo>
                    <a:pt x="265075" y="306653"/>
                  </a:lnTo>
                  <a:lnTo>
                    <a:pt x="268774" y="299181"/>
                  </a:lnTo>
                  <a:lnTo>
                    <a:pt x="268774" y="291931"/>
                  </a:lnTo>
                  <a:lnTo>
                    <a:pt x="265075" y="284681"/>
                  </a:lnTo>
                  <a:lnTo>
                    <a:pt x="265075" y="277430"/>
                  </a:lnTo>
                  <a:lnTo>
                    <a:pt x="263522" y="270180"/>
                  </a:lnTo>
                  <a:lnTo>
                    <a:pt x="259823" y="262930"/>
                  </a:lnTo>
                  <a:lnTo>
                    <a:pt x="257825" y="255458"/>
                  </a:lnTo>
                  <a:lnTo>
                    <a:pt x="252572" y="248208"/>
                  </a:lnTo>
                  <a:lnTo>
                    <a:pt x="246876" y="240958"/>
                  </a:lnTo>
                  <a:lnTo>
                    <a:pt x="239626" y="235705"/>
                  </a:lnTo>
                  <a:lnTo>
                    <a:pt x="230674" y="233707"/>
                  </a:lnTo>
                  <a:lnTo>
                    <a:pt x="223424" y="231932"/>
                  </a:lnTo>
                  <a:lnTo>
                    <a:pt x="216174" y="226457"/>
                  </a:lnTo>
                  <a:lnTo>
                    <a:pt x="208923" y="218985"/>
                  </a:lnTo>
                  <a:lnTo>
                    <a:pt x="201451" y="213732"/>
                  </a:lnTo>
                  <a:lnTo>
                    <a:pt x="198418" y="207370"/>
                  </a:lnTo>
                  <a:lnTo>
                    <a:pt x="192722" y="200120"/>
                  </a:lnTo>
                  <a:lnTo>
                    <a:pt x="187469" y="192870"/>
                  </a:lnTo>
                  <a:lnTo>
                    <a:pt x="178295" y="183696"/>
                  </a:lnTo>
                  <a:lnTo>
                    <a:pt x="174596" y="176224"/>
                  </a:lnTo>
                  <a:lnTo>
                    <a:pt x="171119" y="168974"/>
                  </a:lnTo>
                  <a:lnTo>
                    <a:pt x="171119" y="161723"/>
                  </a:lnTo>
                  <a:lnTo>
                    <a:pt x="176594" y="154473"/>
                  </a:lnTo>
                  <a:lnTo>
                    <a:pt x="180293" y="147223"/>
                  </a:lnTo>
                  <a:lnTo>
                    <a:pt x="182068" y="139751"/>
                  </a:lnTo>
                  <a:lnTo>
                    <a:pt x="174596" y="141748"/>
                  </a:lnTo>
                  <a:lnTo>
                    <a:pt x="171119" y="148999"/>
                  </a:lnTo>
                  <a:lnTo>
                    <a:pt x="165644" y="156471"/>
                  </a:lnTo>
                  <a:lnTo>
                    <a:pt x="158394" y="158024"/>
                  </a:lnTo>
                  <a:lnTo>
                    <a:pt x="151144" y="152772"/>
                  </a:lnTo>
                  <a:lnTo>
                    <a:pt x="149147" y="145522"/>
                  </a:lnTo>
                  <a:lnTo>
                    <a:pt x="147371" y="138271"/>
                  </a:lnTo>
                  <a:lnTo>
                    <a:pt x="140121" y="139825"/>
                  </a:lnTo>
                  <a:lnTo>
                    <a:pt x="141896" y="147297"/>
                  </a:lnTo>
                  <a:lnTo>
                    <a:pt x="141896" y="154547"/>
                  </a:lnTo>
                  <a:lnTo>
                    <a:pt x="138197" y="161797"/>
                  </a:lnTo>
                  <a:lnTo>
                    <a:pt x="130947" y="163795"/>
                  </a:lnTo>
                  <a:lnTo>
                    <a:pt x="123697" y="161797"/>
                  </a:lnTo>
                  <a:lnTo>
                    <a:pt x="116447" y="154547"/>
                  </a:lnTo>
                  <a:lnTo>
                    <a:pt x="114671" y="147297"/>
                  </a:lnTo>
                  <a:lnTo>
                    <a:pt x="112674" y="139825"/>
                  </a:lnTo>
                  <a:lnTo>
                    <a:pt x="109197" y="132575"/>
                  </a:lnTo>
                  <a:lnTo>
                    <a:pt x="102242" y="127470"/>
                  </a:lnTo>
                  <a:lnTo>
                    <a:pt x="94844" y="125472"/>
                  </a:lnTo>
                  <a:lnTo>
                    <a:pt x="87594" y="121995"/>
                  </a:lnTo>
                  <a:lnTo>
                    <a:pt x="85596" y="114523"/>
                  </a:lnTo>
                  <a:lnTo>
                    <a:pt x="80344" y="107273"/>
                  </a:lnTo>
                  <a:lnTo>
                    <a:pt x="71170" y="102020"/>
                  </a:lnTo>
                  <a:lnTo>
                    <a:pt x="63920" y="100023"/>
                  </a:lnTo>
                  <a:lnTo>
                    <a:pt x="56670" y="96324"/>
                  </a:lnTo>
                  <a:lnTo>
                    <a:pt x="49198" y="89074"/>
                  </a:lnTo>
                  <a:lnTo>
                    <a:pt x="47422" y="81824"/>
                  </a:lnTo>
                  <a:lnTo>
                    <a:pt x="50899" y="74573"/>
                  </a:lnTo>
                  <a:lnTo>
                    <a:pt x="45647" y="67323"/>
                  </a:lnTo>
                  <a:lnTo>
                    <a:pt x="39950" y="59851"/>
                  </a:lnTo>
                  <a:lnTo>
                    <a:pt x="32700" y="54598"/>
                  </a:lnTo>
                  <a:lnTo>
                    <a:pt x="25450" y="47348"/>
                  </a:lnTo>
                  <a:lnTo>
                    <a:pt x="20197" y="40098"/>
                  </a:lnTo>
                  <a:lnTo>
                    <a:pt x="12725" y="32848"/>
                  </a:lnTo>
                  <a:lnTo>
                    <a:pt x="5475" y="25376"/>
                  </a:lnTo>
                  <a:lnTo>
                    <a:pt x="0" y="18125"/>
                  </a:lnTo>
                  <a:lnTo>
                    <a:pt x="1997" y="10875"/>
                  </a:lnTo>
                  <a:lnTo>
                    <a:pt x="21677" y="12651"/>
                  </a:lnTo>
                  <a:lnTo>
                    <a:pt x="29149" y="18125"/>
                  </a:lnTo>
                  <a:lnTo>
                    <a:pt x="36399" y="19901"/>
                  </a:lnTo>
                  <a:lnTo>
                    <a:pt x="43649" y="19901"/>
                  </a:lnTo>
                  <a:lnTo>
                    <a:pt x="50899" y="19901"/>
                  </a:lnTo>
                  <a:lnTo>
                    <a:pt x="60073" y="19901"/>
                  </a:lnTo>
                  <a:lnTo>
                    <a:pt x="67323" y="19901"/>
                  </a:lnTo>
                  <a:lnTo>
                    <a:pt x="74795" y="16202"/>
                  </a:lnTo>
                  <a:lnTo>
                    <a:pt x="82045" y="12725"/>
                  </a:lnTo>
                  <a:lnTo>
                    <a:pt x="89296" y="7250"/>
                  </a:lnTo>
                  <a:lnTo>
                    <a:pt x="96546" y="0"/>
                  </a:lnTo>
                  <a:lnTo>
                    <a:pt x="227715" y="14870"/>
                  </a:lnTo>
                  <a:lnTo>
                    <a:pt x="229046" y="25672"/>
                  </a:lnTo>
                </a:path>
              </a:pathLst>
            </a:custGeom>
            <a:solidFill>
              <a:srgbClr val="9D2449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49E8E088-E86C-42EC-8EEB-DB67E14D99F2}"/>
                </a:ext>
              </a:extLst>
            </p:cNvPr>
            <p:cNvSpPr/>
            <p:nvPr/>
          </p:nvSpPr>
          <p:spPr>
            <a:xfrm>
              <a:off x="671712" y="3589141"/>
              <a:ext cx="21898" cy="25375"/>
            </a:xfrm>
            <a:custGeom>
              <a:avLst/>
              <a:gdLst>
                <a:gd name="connsiteX0" fmla="*/ 18199 w 21898"/>
                <a:gd name="connsiteY0" fmla="*/ 0 h 25375"/>
                <a:gd name="connsiteX1" fmla="*/ 10949 w 21898"/>
                <a:gd name="connsiteY1" fmla="*/ 3699 h 25375"/>
                <a:gd name="connsiteX2" fmla="*/ 3699 w 21898"/>
                <a:gd name="connsiteY2" fmla="*/ 7176 h 25375"/>
                <a:gd name="connsiteX3" fmla="*/ 0 w 21898"/>
                <a:gd name="connsiteY3" fmla="*/ 14648 h 25375"/>
                <a:gd name="connsiteX4" fmla="*/ 1997 w 21898"/>
                <a:gd name="connsiteY4" fmla="*/ 21899 h 25375"/>
                <a:gd name="connsiteX5" fmla="*/ 9248 w 21898"/>
                <a:gd name="connsiteY5" fmla="*/ 25376 h 25375"/>
                <a:gd name="connsiteX6" fmla="*/ 12947 w 21898"/>
                <a:gd name="connsiteY6" fmla="*/ 18125 h 25375"/>
                <a:gd name="connsiteX7" fmla="*/ 18199 w 21898"/>
                <a:gd name="connsiteY7" fmla="*/ 10875 h 25375"/>
                <a:gd name="connsiteX8" fmla="*/ 21898 w 21898"/>
                <a:gd name="connsiteY8" fmla="*/ 3625 h 25375"/>
                <a:gd name="connsiteX9" fmla="*/ 18199 w 21898"/>
                <a:gd name="connsiteY9" fmla="*/ 0 h 2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98" h="25375">
                  <a:moveTo>
                    <a:pt x="18199" y="0"/>
                  </a:moveTo>
                  <a:lnTo>
                    <a:pt x="10949" y="3699"/>
                  </a:lnTo>
                  <a:lnTo>
                    <a:pt x="3699" y="7176"/>
                  </a:lnTo>
                  <a:lnTo>
                    <a:pt x="0" y="14648"/>
                  </a:lnTo>
                  <a:lnTo>
                    <a:pt x="1997" y="21899"/>
                  </a:lnTo>
                  <a:lnTo>
                    <a:pt x="9248" y="25376"/>
                  </a:lnTo>
                  <a:lnTo>
                    <a:pt x="12947" y="18125"/>
                  </a:lnTo>
                  <a:lnTo>
                    <a:pt x="18199" y="10875"/>
                  </a:lnTo>
                  <a:lnTo>
                    <a:pt x="21898" y="3625"/>
                  </a:lnTo>
                  <a:lnTo>
                    <a:pt x="18199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7D431544-EE74-4A06-894E-9FED26DCE674}"/>
                </a:ext>
              </a:extLst>
            </p:cNvPr>
            <p:cNvSpPr/>
            <p:nvPr/>
          </p:nvSpPr>
          <p:spPr>
            <a:xfrm>
              <a:off x="717062" y="3709361"/>
              <a:ext cx="16645" cy="29000"/>
            </a:xfrm>
            <a:custGeom>
              <a:avLst/>
              <a:gdLst>
                <a:gd name="connsiteX0" fmla="*/ 1998 w 16645"/>
                <a:gd name="connsiteY0" fmla="*/ 0 h 29000"/>
                <a:gd name="connsiteX1" fmla="*/ 0 w 16645"/>
                <a:gd name="connsiteY1" fmla="*/ 7250 h 29000"/>
                <a:gd name="connsiteX2" fmla="*/ 0 w 16645"/>
                <a:gd name="connsiteY2" fmla="*/ 14500 h 29000"/>
                <a:gd name="connsiteX3" fmla="*/ 3699 w 16645"/>
                <a:gd name="connsiteY3" fmla="*/ 21751 h 29000"/>
                <a:gd name="connsiteX4" fmla="*/ 10949 w 16645"/>
                <a:gd name="connsiteY4" fmla="*/ 29001 h 29000"/>
                <a:gd name="connsiteX5" fmla="*/ 16646 w 16645"/>
                <a:gd name="connsiteY5" fmla="*/ 21751 h 29000"/>
                <a:gd name="connsiteX6" fmla="*/ 14648 w 16645"/>
                <a:gd name="connsiteY6" fmla="*/ 14500 h 29000"/>
                <a:gd name="connsiteX7" fmla="*/ 9174 w 16645"/>
                <a:gd name="connsiteY7" fmla="*/ 7250 h 29000"/>
                <a:gd name="connsiteX8" fmla="*/ 7398 w 16645"/>
                <a:gd name="connsiteY8" fmla="*/ 0 h 29000"/>
                <a:gd name="connsiteX9" fmla="*/ 1998 w 16645"/>
                <a:gd name="connsiteY9" fmla="*/ 0 h 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45" h="29000">
                  <a:moveTo>
                    <a:pt x="1998" y="0"/>
                  </a:moveTo>
                  <a:lnTo>
                    <a:pt x="0" y="7250"/>
                  </a:lnTo>
                  <a:lnTo>
                    <a:pt x="0" y="14500"/>
                  </a:lnTo>
                  <a:lnTo>
                    <a:pt x="3699" y="21751"/>
                  </a:lnTo>
                  <a:lnTo>
                    <a:pt x="10949" y="29001"/>
                  </a:lnTo>
                  <a:lnTo>
                    <a:pt x="16646" y="21751"/>
                  </a:lnTo>
                  <a:lnTo>
                    <a:pt x="14648" y="14500"/>
                  </a:lnTo>
                  <a:lnTo>
                    <a:pt x="9174" y="7250"/>
                  </a:lnTo>
                  <a:lnTo>
                    <a:pt x="7398" y="0"/>
                  </a:lnTo>
                  <a:lnTo>
                    <a:pt x="1998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8DD789DC-0A8E-4B79-90A2-4CF2F8D3D562}"/>
                </a:ext>
              </a:extLst>
            </p:cNvPr>
            <p:cNvSpPr/>
            <p:nvPr/>
          </p:nvSpPr>
          <p:spPr>
            <a:xfrm>
              <a:off x="746211" y="3774612"/>
              <a:ext cx="9247" cy="19974"/>
            </a:xfrm>
            <a:custGeom>
              <a:avLst/>
              <a:gdLst>
                <a:gd name="connsiteX0" fmla="*/ 0 w 9247"/>
                <a:gd name="connsiteY0" fmla="*/ 0 h 19974"/>
                <a:gd name="connsiteX1" fmla="*/ 0 w 9247"/>
                <a:gd name="connsiteY1" fmla="*/ 7472 h 19974"/>
                <a:gd name="connsiteX2" fmla="*/ 0 w 9247"/>
                <a:gd name="connsiteY2" fmla="*/ 14722 h 19974"/>
                <a:gd name="connsiteX3" fmla="*/ 7250 w 9247"/>
                <a:gd name="connsiteY3" fmla="*/ 19975 h 19974"/>
                <a:gd name="connsiteX4" fmla="*/ 9248 w 9247"/>
                <a:gd name="connsiteY4" fmla="*/ 12725 h 19974"/>
                <a:gd name="connsiteX5" fmla="*/ 7250 w 9247"/>
                <a:gd name="connsiteY5" fmla="*/ 5475 h 19974"/>
                <a:gd name="connsiteX6" fmla="*/ 0 w 9247"/>
                <a:gd name="connsiteY6" fmla="*/ 0 h 1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9974">
                  <a:moveTo>
                    <a:pt x="0" y="0"/>
                  </a:moveTo>
                  <a:lnTo>
                    <a:pt x="0" y="7472"/>
                  </a:lnTo>
                  <a:lnTo>
                    <a:pt x="0" y="14722"/>
                  </a:lnTo>
                  <a:lnTo>
                    <a:pt x="7250" y="19975"/>
                  </a:lnTo>
                  <a:lnTo>
                    <a:pt x="9248" y="12725"/>
                  </a:lnTo>
                  <a:lnTo>
                    <a:pt x="7250" y="5475"/>
                  </a:lnTo>
                  <a:lnTo>
                    <a:pt x="0" y="0"/>
                  </a:lnTo>
                </a:path>
              </a:pathLst>
            </a:custGeom>
            <a:solidFill>
              <a:srgbClr val="13322B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C7633D6F-5CEC-41DC-ABE3-7B3B4CC3F92B}"/>
                </a:ext>
              </a:extLst>
            </p:cNvPr>
            <p:cNvSpPr/>
            <p:nvPr/>
          </p:nvSpPr>
          <p:spPr>
            <a:xfrm>
              <a:off x="793485" y="3805537"/>
              <a:ext cx="14426" cy="29222"/>
            </a:xfrm>
            <a:custGeom>
              <a:avLst/>
              <a:gdLst>
                <a:gd name="connsiteX0" fmla="*/ 1997 w 14426"/>
                <a:gd name="connsiteY0" fmla="*/ 0 h 29222"/>
                <a:gd name="connsiteX1" fmla="*/ 0 w 14426"/>
                <a:gd name="connsiteY1" fmla="*/ 7250 h 29222"/>
                <a:gd name="connsiteX2" fmla="*/ 1997 w 14426"/>
                <a:gd name="connsiteY2" fmla="*/ 14500 h 29222"/>
                <a:gd name="connsiteX3" fmla="*/ 5475 w 14426"/>
                <a:gd name="connsiteY3" fmla="*/ 21751 h 29222"/>
                <a:gd name="connsiteX4" fmla="*/ 10949 w 14426"/>
                <a:gd name="connsiteY4" fmla="*/ 29223 h 29222"/>
                <a:gd name="connsiteX5" fmla="*/ 14426 w 14426"/>
                <a:gd name="connsiteY5" fmla="*/ 21751 h 29222"/>
                <a:gd name="connsiteX6" fmla="*/ 12651 w 14426"/>
                <a:gd name="connsiteY6" fmla="*/ 14500 h 29222"/>
                <a:gd name="connsiteX7" fmla="*/ 10875 w 14426"/>
                <a:gd name="connsiteY7" fmla="*/ 7250 h 29222"/>
                <a:gd name="connsiteX8" fmla="*/ 5401 w 14426"/>
                <a:gd name="connsiteY8" fmla="*/ 0 h 29222"/>
                <a:gd name="connsiteX9" fmla="*/ 1997 w 14426"/>
                <a:gd name="connsiteY9" fmla="*/ 0 h 2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26" h="29222">
                  <a:moveTo>
                    <a:pt x="1997" y="0"/>
                  </a:moveTo>
                  <a:lnTo>
                    <a:pt x="0" y="7250"/>
                  </a:lnTo>
                  <a:lnTo>
                    <a:pt x="1997" y="14500"/>
                  </a:lnTo>
                  <a:lnTo>
                    <a:pt x="5475" y="21751"/>
                  </a:lnTo>
                  <a:lnTo>
                    <a:pt x="10949" y="29223"/>
                  </a:lnTo>
                  <a:lnTo>
                    <a:pt x="14426" y="21751"/>
                  </a:lnTo>
                  <a:lnTo>
                    <a:pt x="12651" y="14500"/>
                  </a:lnTo>
                  <a:lnTo>
                    <a:pt x="10875" y="7250"/>
                  </a:lnTo>
                  <a:lnTo>
                    <a:pt x="5401" y="0"/>
                  </a:lnTo>
                  <a:lnTo>
                    <a:pt x="1997" y="0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C0FC9AEE-C6E0-4C7B-9235-D8073EC787BD}"/>
                </a:ext>
              </a:extLst>
            </p:cNvPr>
            <p:cNvSpPr/>
            <p:nvPr/>
          </p:nvSpPr>
          <p:spPr>
            <a:xfrm>
              <a:off x="1475816" y="4071648"/>
              <a:ext cx="124584" cy="83747"/>
            </a:xfrm>
            <a:custGeom>
              <a:avLst/>
              <a:gdLst>
                <a:gd name="connsiteX0" fmla="*/ 124585 w 124584"/>
                <a:gd name="connsiteY0" fmla="*/ 53119 h 83747"/>
                <a:gd name="connsiteX1" fmla="*/ 116669 w 124584"/>
                <a:gd name="connsiteY1" fmla="*/ 56596 h 83747"/>
                <a:gd name="connsiteX2" fmla="*/ 109419 w 124584"/>
                <a:gd name="connsiteY2" fmla="*/ 61848 h 83747"/>
                <a:gd name="connsiteX3" fmla="*/ 103944 w 124584"/>
                <a:gd name="connsiteY3" fmla="*/ 71022 h 83747"/>
                <a:gd name="connsiteX4" fmla="*/ 96694 w 124584"/>
                <a:gd name="connsiteY4" fmla="*/ 78494 h 83747"/>
                <a:gd name="connsiteX5" fmla="*/ 89443 w 124584"/>
                <a:gd name="connsiteY5" fmla="*/ 81971 h 83747"/>
                <a:gd name="connsiteX6" fmla="*/ 82193 w 124584"/>
                <a:gd name="connsiteY6" fmla="*/ 83747 h 83747"/>
                <a:gd name="connsiteX7" fmla="*/ 74943 w 124584"/>
                <a:gd name="connsiteY7" fmla="*/ 83747 h 83747"/>
                <a:gd name="connsiteX8" fmla="*/ 67471 w 124584"/>
                <a:gd name="connsiteY8" fmla="*/ 83747 h 83747"/>
                <a:gd name="connsiteX9" fmla="*/ 60221 w 124584"/>
                <a:gd name="connsiteY9" fmla="*/ 81971 h 83747"/>
                <a:gd name="connsiteX10" fmla="*/ 52971 w 124584"/>
                <a:gd name="connsiteY10" fmla="*/ 78494 h 83747"/>
                <a:gd name="connsiteX11" fmla="*/ 45721 w 124584"/>
                <a:gd name="connsiteY11" fmla="*/ 76497 h 83747"/>
                <a:gd name="connsiteX12" fmla="*/ 38470 w 124584"/>
                <a:gd name="connsiteY12" fmla="*/ 76497 h 83747"/>
                <a:gd name="connsiteX13" fmla="*/ 30998 w 124584"/>
                <a:gd name="connsiteY13" fmla="*/ 78494 h 83747"/>
                <a:gd name="connsiteX14" fmla="*/ 23748 w 124584"/>
                <a:gd name="connsiteY14" fmla="*/ 80048 h 83747"/>
                <a:gd name="connsiteX15" fmla="*/ 16498 w 124584"/>
                <a:gd name="connsiteY15" fmla="*/ 82045 h 83747"/>
                <a:gd name="connsiteX16" fmla="*/ 9248 w 124584"/>
                <a:gd name="connsiteY16" fmla="*/ 76571 h 83747"/>
                <a:gd name="connsiteX17" fmla="*/ 3551 w 124584"/>
                <a:gd name="connsiteY17" fmla="*/ 69321 h 83747"/>
                <a:gd name="connsiteX18" fmla="*/ 1998 w 124584"/>
                <a:gd name="connsiteY18" fmla="*/ 61848 h 83747"/>
                <a:gd name="connsiteX19" fmla="*/ 0 w 124584"/>
                <a:gd name="connsiteY19" fmla="*/ 54598 h 83747"/>
                <a:gd name="connsiteX20" fmla="*/ 0 w 124584"/>
                <a:gd name="connsiteY20" fmla="*/ 47348 h 83747"/>
                <a:gd name="connsiteX21" fmla="*/ 1998 w 124584"/>
                <a:gd name="connsiteY21" fmla="*/ 40098 h 83747"/>
                <a:gd name="connsiteX22" fmla="*/ 7250 w 124584"/>
                <a:gd name="connsiteY22" fmla="*/ 32848 h 83747"/>
                <a:gd name="connsiteX23" fmla="*/ 14500 w 124584"/>
                <a:gd name="connsiteY23" fmla="*/ 31072 h 83747"/>
                <a:gd name="connsiteX24" fmla="*/ 21751 w 124584"/>
                <a:gd name="connsiteY24" fmla="*/ 29075 h 83747"/>
                <a:gd name="connsiteX25" fmla="*/ 29223 w 124584"/>
                <a:gd name="connsiteY25" fmla="*/ 29075 h 83747"/>
                <a:gd name="connsiteX26" fmla="*/ 36473 w 124584"/>
                <a:gd name="connsiteY26" fmla="*/ 23822 h 83747"/>
                <a:gd name="connsiteX27" fmla="*/ 43723 w 124584"/>
                <a:gd name="connsiteY27" fmla="*/ 18125 h 83747"/>
                <a:gd name="connsiteX28" fmla="*/ 50973 w 124584"/>
                <a:gd name="connsiteY28" fmla="*/ 12873 h 83747"/>
                <a:gd name="connsiteX29" fmla="*/ 58223 w 124584"/>
                <a:gd name="connsiteY29" fmla="*/ 7398 h 83747"/>
                <a:gd name="connsiteX30" fmla="*/ 65474 w 124584"/>
                <a:gd name="connsiteY30" fmla="*/ 3699 h 83747"/>
                <a:gd name="connsiteX31" fmla="*/ 72946 w 124584"/>
                <a:gd name="connsiteY31" fmla="*/ 0 h 83747"/>
                <a:gd name="connsiteX32" fmla="*/ 80196 w 124584"/>
                <a:gd name="connsiteY32" fmla="*/ 1998 h 83747"/>
                <a:gd name="connsiteX33" fmla="*/ 87446 w 124584"/>
                <a:gd name="connsiteY33" fmla="*/ 3773 h 83747"/>
                <a:gd name="connsiteX34" fmla="*/ 93143 w 124584"/>
                <a:gd name="connsiteY34" fmla="*/ 11023 h 83747"/>
                <a:gd name="connsiteX35" fmla="*/ 100393 w 124584"/>
                <a:gd name="connsiteY35" fmla="*/ 18273 h 83747"/>
                <a:gd name="connsiteX36" fmla="*/ 105645 w 124584"/>
                <a:gd name="connsiteY36" fmla="*/ 25746 h 83747"/>
                <a:gd name="connsiteX37" fmla="*/ 111342 w 124584"/>
                <a:gd name="connsiteY37" fmla="*/ 32996 h 83747"/>
                <a:gd name="connsiteX38" fmla="*/ 114819 w 124584"/>
                <a:gd name="connsiteY38" fmla="*/ 47422 h 83747"/>
                <a:gd name="connsiteX39" fmla="*/ 124585 w 124584"/>
                <a:gd name="connsiteY39" fmla="*/ 53119 h 8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584" h="83747">
                  <a:moveTo>
                    <a:pt x="124585" y="53119"/>
                  </a:moveTo>
                  <a:lnTo>
                    <a:pt x="116669" y="56596"/>
                  </a:lnTo>
                  <a:lnTo>
                    <a:pt x="109419" y="61848"/>
                  </a:lnTo>
                  <a:lnTo>
                    <a:pt x="103944" y="71022"/>
                  </a:lnTo>
                  <a:lnTo>
                    <a:pt x="96694" y="78494"/>
                  </a:lnTo>
                  <a:lnTo>
                    <a:pt x="89443" y="81971"/>
                  </a:lnTo>
                  <a:lnTo>
                    <a:pt x="82193" y="83747"/>
                  </a:lnTo>
                  <a:lnTo>
                    <a:pt x="74943" y="83747"/>
                  </a:lnTo>
                  <a:lnTo>
                    <a:pt x="67471" y="83747"/>
                  </a:lnTo>
                  <a:lnTo>
                    <a:pt x="60221" y="81971"/>
                  </a:lnTo>
                  <a:lnTo>
                    <a:pt x="52971" y="78494"/>
                  </a:lnTo>
                  <a:lnTo>
                    <a:pt x="45721" y="76497"/>
                  </a:lnTo>
                  <a:lnTo>
                    <a:pt x="38470" y="76497"/>
                  </a:lnTo>
                  <a:lnTo>
                    <a:pt x="30998" y="78494"/>
                  </a:lnTo>
                  <a:lnTo>
                    <a:pt x="23748" y="80048"/>
                  </a:lnTo>
                  <a:lnTo>
                    <a:pt x="16498" y="82045"/>
                  </a:lnTo>
                  <a:lnTo>
                    <a:pt x="9248" y="76571"/>
                  </a:lnTo>
                  <a:lnTo>
                    <a:pt x="3551" y="69321"/>
                  </a:lnTo>
                  <a:lnTo>
                    <a:pt x="1998" y="61848"/>
                  </a:lnTo>
                  <a:lnTo>
                    <a:pt x="0" y="54598"/>
                  </a:lnTo>
                  <a:lnTo>
                    <a:pt x="0" y="47348"/>
                  </a:lnTo>
                  <a:lnTo>
                    <a:pt x="1998" y="40098"/>
                  </a:lnTo>
                  <a:lnTo>
                    <a:pt x="7250" y="32848"/>
                  </a:lnTo>
                  <a:lnTo>
                    <a:pt x="14500" y="31072"/>
                  </a:lnTo>
                  <a:lnTo>
                    <a:pt x="21751" y="29075"/>
                  </a:lnTo>
                  <a:lnTo>
                    <a:pt x="29223" y="29075"/>
                  </a:lnTo>
                  <a:lnTo>
                    <a:pt x="36473" y="23822"/>
                  </a:lnTo>
                  <a:lnTo>
                    <a:pt x="43723" y="18125"/>
                  </a:lnTo>
                  <a:lnTo>
                    <a:pt x="50973" y="12873"/>
                  </a:lnTo>
                  <a:lnTo>
                    <a:pt x="58223" y="7398"/>
                  </a:lnTo>
                  <a:lnTo>
                    <a:pt x="65474" y="3699"/>
                  </a:lnTo>
                  <a:lnTo>
                    <a:pt x="72946" y="0"/>
                  </a:lnTo>
                  <a:lnTo>
                    <a:pt x="80196" y="1998"/>
                  </a:lnTo>
                  <a:lnTo>
                    <a:pt x="87446" y="3773"/>
                  </a:lnTo>
                  <a:lnTo>
                    <a:pt x="93143" y="11023"/>
                  </a:lnTo>
                  <a:lnTo>
                    <a:pt x="100393" y="18273"/>
                  </a:lnTo>
                  <a:lnTo>
                    <a:pt x="105645" y="25746"/>
                  </a:lnTo>
                  <a:lnTo>
                    <a:pt x="111342" y="32996"/>
                  </a:lnTo>
                  <a:lnTo>
                    <a:pt x="114819" y="47422"/>
                  </a:lnTo>
                  <a:lnTo>
                    <a:pt x="124585" y="53119"/>
                  </a:lnTo>
                </a:path>
              </a:pathLst>
            </a:custGeom>
            <a:solidFill>
              <a:srgbClr val="338573"/>
            </a:solidFill>
            <a:ln w="737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342844-D747-4547-BBAA-AA453119230E}"/>
              </a:ext>
            </a:extLst>
          </p:cNvPr>
          <p:cNvSpPr/>
          <p:nvPr/>
        </p:nvSpPr>
        <p:spPr>
          <a:xfrm>
            <a:off x="7115153" y="1261271"/>
            <a:ext cx="3884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78162E"/>
                </a:solidFill>
                <a:latin typeface="Montserrat" panose="00000500000000000000" pitchFamily="2" charset="0"/>
              </a:rPr>
              <a:t>Convenios Celebrados</a:t>
            </a:r>
            <a:endParaRPr lang="es-MX" sz="2000" dirty="0">
              <a:solidFill>
                <a:srgbClr val="78162E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3" name="Tabla 2">
            <a:extLst>
              <a:ext uri="{FF2B5EF4-FFF2-40B4-BE49-F238E27FC236}">
                <a16:creationId xmlns:a16="http://schemas.microsoft.com/office/drawing/2014/main" id="{77437E43-B980-4B41-847A-6876AA478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90751"/>
              </p:ext>
            </p:extLst>
          </p:nvPr>
        </p:nvGraphicFramePr>
        <p:xfrm>
          <a:off x="10258665" y="3004190"/>
          <a:ext cx="8294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458">
                  <a:extLst>
                    <a:ext uri="{9D8B030D-6E8A-4147-A177-3AD203B41FA5}">
                      <a16:colId xmlns:a16="http://schemas.microsoft.com/office/drawing/2014/main" val="169732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</a:rPr>
                        <a:t>SI</a:t>
                      </a:r>
                    </a:p>
                  </a:txBody>
                  <a:tcPr>
                    <a:solidFill>
                      <a:srgbClr val="338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97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bg1"/>
                          </a:solidFill>
                          <a:latin typeface="Montserrat SemiBold" panose="00000700000000000000" pitchFamily="2" charset="0"/>
                        </a:rPr>
                        <a:t>NO</a:t>
                      </a:r>
                    </a:p>
                  </a:txBody>
                  <a:tcPr>
                    <a:solidFill>
                      <a:srgbClr val="9D24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6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962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20799"/>
              </p:ext>
            </p:extLst>
          </p:nvPr>
        </p:nvGraphicFramePr>
        <p:xfrm>
          <a:off x="1187355" y="1600201"/>
          <a:ext cx="104010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50BA139-281E-9140-A98C-022FF7DC0C5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EB6AAE1-0E33-0D4D-93C1-B500E8A8C553}"/>
              </a:ext>
            </a:extLst>
          </p:cNvPr>
          <p:cNvSpPr/>
          <p:nvPr/>
        </p:nvSpPr>
        <p:spPr>
          <a:xfrm>
            <a:off x="1501254" y="193249"/>
            <a:ext cx="520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B38E5D"/>
                </a:solidFill>
                <a:latin typeface="Montserrat SemiBold" panose="00000700000000000000" pitchFamily="2" charset="0"/>
                <a:ea typeface="+mj-ea"/>
                <a:cs typeface="+mj-cs"/>
              </a:rPr>
              <a:t>Nuevo</a:t>
            </a:r>
            <a:r>
              <a:rPr lang="es-MX" sz="2800" b="1" dirty="0">
                <a:solidFill>
                  <a:srgbClr val="78162E"/>
                </a:solidFill>
                <a:latin typeface="Montserrat" panose="00000500000000000000" pitchFamily="2" charset="0"/>
              </a:rPr>
              <a:t> </a:t>
            </a:r>
            <a:r>
              <a:rPr lang="es-MX" sz="2400" b="1" dirty="0">
                <a:solidFill>
                  <a:srgbClr val="B38E5D"/>
                </a:solidFill>
                <a:latin typeface="Montserrat SemiBold" panose="00000700000000000000" pitchFamily="2" charset="0"/>
                <a:ea typeface="+mj-ea"/>
                <a:cs typeface="+mj-cs"/>
              </a:rPr>
              <a:t>Modelo de Convenio</a:t>
            </a:r>
          </a:p>
        </p:txBody>
      </p:sp>
    </p:spTree>
    <p:extLst>
      <p:ext uri="{BB962C8B-B14F-4D97-AF65-F5344CB8AC3E}">
        <p14:creationId xmlns:p14="http://schemas.microsoft.com/office/powerpoint/2010/main" val="381343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" y="0"/>
            <a:ext cx="12196800" cy="6863366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81700" y="2690336"/>
            <a:ext cx="823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78162E"/>
                </a:solidFill>
                <a:latin typeface="Montserrat" panose="00000500000000000000" pitchFamily="2" charset="0"/>
                <a:cs typeface="Montserrat ExtraBold"/>
              </a:rPr>
              <a:t>Compromisos en materia de </a:t>
            </a:r>
          </a:p>
          <a:p>
            <a:pPr algn="ctr"/>
            <a:r>
              <a:rPr lang="es-MX" sz="3600" b="1" dirty="0">
                <a:solidFill>
                  <a:srgbClr val="78162E"/>
                </a:solidFill>
                <a:latin typeface="Montserrat" panose="00000500000000000000" pitchFamily="2" charset="0"/>
                <a:cs typeface="Montserrat ExtraBold"/>
              </a:rPr>
              <a:t>Coordinación y Políticas</a:t>
            </a:r>
          </a:p>
          <a:p>
            <a:endParaRPr lang="es-MX" dirty="0"/>
          </a:p>
        </p:txBody>
      </p:sp>
      <p:pic>
        <p:nvPicPr>
          <p:cNvPr id="6" name="Gráfico 5" descr="Apretón de manos con relleno sólido">
            <a:extLst>
              <a:ext uri="{FF2B5EF4-FFF2-40B4-BE49-F238E27FC236}">
                <a16:creationId xmlns:a16="http://schemas.microsoft.com/office/drawing/2014/main" id="{B4E66A97-F7BD-A049-B06D-BE7B38A1B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0511" y="4167664"/>
            <a:ext cx="1477327" cy="14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3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262764"/>
            <a:ext cx="6322913" cy="430312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PROPUESTA DE ACUERDOS SISTEMA DE INFORMACIÓN  </a:t>
            </a:r>
            <a:r>
              <a:rPr lang="es-MX" sz="1800" b="1" dirty="0" err="1">
                <a:solidFill>
                  <a:srgbClr val="B38E5D"/>
                </a:solidFill>
                <a:latin typeface="Montserrat SemiBold" panose="00000700000000000000" pitchFamily="2" charset="0"/>
              </a:rPr>
              <a:t>PPNNAs</a:t>
            </a:r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 - PFPNNA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69242" y="2242818"/>
            <a:ext cx="97308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PPNNAS.-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Las PPNNA se comprometan a ratificar sus usuarios (capturista, supervisor y administrador) en el Sistema de Información.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PPNNAS.-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Revisar el contenido de su información, finalizando los registros capturados al 100%.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PFPNNA.-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Hacer pública la información con los datos de cada registro a través del micro sitio de la PFPNNA dentro del portal del DIF Nacional.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PFPNNA.-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Envío bimestral de información obtenida de sus reportes para su análisis.</a:t>
            </a:r>
          </a:p>
        </p:txBody>
      </p:sp>
    </p:spTree>
    <p:extLst>
      <p:ext uri="{BB962C8B-B14F-4D97-AF65-F5344CB8AC3E}">
        <p14:creationId xmlns:p14="http://schemas.microsoft.com/office/powerpoint/2010/main" val="330823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7416136" y="191566"/>
            <a:ext cx="3583959" cy="57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2" y="262764"/>
            <a:ext cx="5841006" cy="430312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PROPUESTA DE ACUERDOS</a:t>
            </a:r>
            <a:r>
              <a:rPr lang="es-MX" sz="2400" b="1" dirty="0">
                <a:solidFill>
                  <a:srgbClr val="B38E5D"/>
                </a:solidFill>
              </a:rPr>
              <a:t> </a:t>
            </a:r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SOBRE CONVENIOS</a:t>
            </a:r>
            <a:b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</a:br>
            <a:r>
              <a:rPr lang="es-MX" sz="18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PPNNAs - PFPNNA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69242" y="2622717"/>
            <a:ext cx="9730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PFPNNA.-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Enviar los formatos de nuevos convenios de colaboración para las entidades federativas que no han celebrado el instrumento jurídico.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PFPNNA.-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Enviar los formatos de convenios modificatorios de colaboración para las entidades federativas que celebraron los instrumentos jurídicos.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PPNNAS.-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Revisar y comenzar la firma de convenios durante el primer trimestre de 2022.</a:t>
            </a:r>
          </a:p>
        </p:txBody>
      </p:sp>
    </p:spTree>
    <p:extLst>
      <p:ext uri="{BB962C8B-B14F-4D97-AF65-F5344CB8AC3E}">
        <p14:creationId xmlns:p14="http://schemas.microsoft.com/office/powerpoint/2010/main" val="50455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5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8" name="Google Shape;164;p10"/>
          <p:cNvPicPr preferRelativeResize="0"/>
          <p:nvPr/>
        </p:nvPicPr>
        <p:blipFill rotWithShape="1">
          <a:blip r:embed="rId3">
            <a:alphaModFix/>
          </a:blip>
          <a:srcRect b="4356"/>
          <a:stretch/>
        </p:blipFill>
        <p:spPr>
          <a:xfrm>
            <a:off x="422612" y="2361905"/>
            <a:ext cx="4040205" cy="2618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 txBox="1">
            <a:spLocks/>
          </p:cNvSpPr>
          <p:nvPr/>
        </p:nvSpPr>
        <p:spPr>
          <a:xfrm>
            <a:off x="203153" y="122829"/>
            <a:ext cx="7212983" cy="605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9D2449"/>
                </a:solidFill>
              </a:rPr>
              <a:t>Conferencias Nacionales de PPNNA (2019 y 2021)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4462817" y="1665868"/>
            <a:ext cx="7328849" cy="40380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Reforzando la coordinación intergubernamental, en las Conferencias previas se acordó:</a:t>
            </a:r>
          </a:p>
          <a:p>
            <a:endParaRPr lang="es-MX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algn="just"/>
            <a:r>
              <a:rPr lang="es-MX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Diseño, desarrollo, implementación y ejecución de un Sistema de Información de Registros y Bases de Datos establecidos en la LGDNNA.</a:t>
            </a:r>
          </a:p>
          <a:p>
            <a:endParaRPr lang="es-MX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algn="just"/>
            <a:r>
              <a:rPr lang="es-MX" dirty="0">
                <a:latin typeface="Montserrat" panose="00000500000000000000" pitchFamily="2" charset="0"/>
                <a:ea typeface="Arial"/>
                <a:cs typeface="Arial"/>
                <a:sym typeface="Arial"/>
              </a:rPr>
              <a:t>La revisión y celebración de convenios de colaboración entre la PFPNNA y las PPNNA locales.</a:t>
            </a:r>
            <a:endParaRPr lang="es-MX" dirty="0"/>
          </a:p>
        </p:txBody>
      </p:sp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9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81701" y="3105835"/>
            <a:ext cx="823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78162E"/>
                </a:solidFill>
                <a:latin typeface="Montserrat ExtraBold"/>
                <a:cs typeface="Montserrat ExtraBold"/>
              </a:rPr>
              <a:t>Sistema de Información</a:t>
            </a:r>
            <a:endParaRPr lang="es-MX" dirty="0"/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560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Prresentacion 7a CNPPPNN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1796" y="1825814"/>
            <a:ext cx="10734759" cy="370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000" dirty="0">
                <a:latin typeface="Montserrat" panose="00000500000000000000" pitchFamily="2" charset="0"/>
              </a:rPr>
              <a:t>Conforme a la LGDNNA (artículos 29, 32, 38 y 99), todas las PPNNA deben contar con un sistema de información, registros y base de datos de:</a:t>
            </a:r>
          </a:p>
          <a:p>
            <a:pPr lvl="0" algn="just"/>
            <a:endParaRPr lang="es-MX" sz="2000" dirty="0">
              <a:latin typeface="Montserrat" panose="00000500000000000000" pitchFamily="2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Niñas, niños y adolescentes cuya situación jurídica o familiar permita que sean susceptibles de Adopción, adopciones concluidas desagregadas en nacionales e internacionales.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Solicitantes de adopción y aquellos que cuenten con certificado de idoneidad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Autorizaciones a profesionales en trabajo social o psicología o carreras afines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Familias de acogida y de las niñas, niños y adolescentes acogidos por éstas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Migrantes acompañados y no acompañados</a:t>
            </a:r>
          </a:p>
          <a:p>
            <a:pPr lvl="0" algn="just"/>
            <a:endParaRPr lang="es-MX" sz="2000" dirty="0">
              <a:latin typeface="Montserrat" panose="00000500000000000000" pitchFamily="2" charset="0"/>
            </a:endParaRPr>
          </a:p>
          <a:p>
            <a:pPr lvl="0" algn="just"/>
            <a:r>
              <a:rPr lang="es-MX" sz="2000" dirty="0">
                <a:latin typeface="Montserrat" panose="00000500000000000000" pitchFamily="2" charset="0"/>
              </a:rPr>
              <a:t>Informando de cada actualización a la Procuraduría de Protección Federal.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 txBox="1">
            <a:spLocks/>
          </p:cNvSpPr>
          <p:nvPr/>
        </p:nvSpPr>
        <p:spPr>
          <a:xfrm>
            <a:off x="2091728" y="984828"/>
            <a:ext cx="8014895" cy="605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78162E"/>
                </a:solidFill>
                <a:latin typeface="Montserrat" panose="00000500000000000000" pitchFamily="2" charset="0"/>
              </a:rPr>
              <a:t>Marco Normativo del Sistema de Información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23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 Prresentacion 7a CNPPPNN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" y="-19653"/>
            <a:ext cx="12196800" cy="6863366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0410" y="1675210"/>
            <a:ext cx="114575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Montserrat" panose="00000500000000000000" pitchFamily="2" charset="0"/>
              </a:rPr>
              <a:t>Desarrollo del </a:t>
            </a:r>
            <a:r>
              <a:rPr lang="es-MX" sz="2000" b="1" dirty="0">
                <a:latin typeface="Montserrat" panose="00000500000000000000" pitchFamily="2" charset="0"/>
              </a:rPr>
              <a:t>Sistema de Información “Por Tus Derechos: Niñas, Niños y Adolescentes Protegidos”</a:t>
            </a:r>
            <a:endParaRPr lang="es-MX" sz="2000" dirty="0"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Montserrat" panose="00000500000000000000" pitchFamily="2" charset="0"/>
              </a:rPr>
              <a:t>Herramienta tecnológica para recopilar, procesar, almacenar y difundir información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Montserrat" panose="00000500000000000000" pitchFamily="2" charset="0"/>
              </a:rPr>
              <a:t>Alberga los registros concernientes al </a:t>
            </a:r>
            <a:r>
              <a:rPr lang="es-MX" sz="2200" b="1" dirty="0">
                <a:latin typeface="Montserrat" panose="00000500000000000000" pitchFamily="2" charset="0"/>
              </a:rPr>
              <a:t>Derecho a Vivir en Familia</a:t>
            </a:r>
            <a:endParaRPr lang="es-MX" sz="2200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 txBox="1">
            <a:spLocks/>
          </p:cNvSpPr>
          <p:nvPr/>
        </p:nvSpPr>
        <p:spPr>
          <a:xfrm>
            <a:off x="2492684" y="989068"/>
            <a:ext cx="7212983" cy="605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78162E"/>
                </a:solidFill>
                <a:latin typeface="Montserrat" panose="00000500000000000000" pitchFamily="2" charset="0"/>
              </a:rPr>
              <a:t>Sistema de Información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532" y="3938038"/>
            <a:ext cx="5603868" cy="17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46180" y="1135269"/>
            <a:ext cx="10505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400" b="1" dirty="0">
                <a:solidFill>
                  <a:srgbClr val="78162E"/>
                </a:solidFill>
                <a:latin typeface="Montserrat" panose="00000500000000000000" pitchFamily="2" charset="0"/>
                <a:ea typeface="+mj-ea"/>
                <a:cs typeface="+mj-cs"/>
              </a:rPr>
              <a:t>Registros del Derecho a Vivir en Familia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826168" y="2117558"/>
            <a:ext cx="2711116" cy="1055060"/>
          </a:xfrm>
          <a:prstGeom prst="roundRect">
            <a:avLst/>
          </a:prstGeom>
          <a:solidFill>
            <a:srgbClr val="5F0000"/>
          </a:solidFill>
          <a:ln>
            <a:solidFill>
              <a:srgbClr val="74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Registro de Adopciones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2 Rectángulo redondeado"/>
          <p:cNvSpPr/>
          <p:nvPr/>
        </p:nvSpPr>
        <p:spPr>
          <a:xfrm>
            <a:off x="4665081" y="1905998"/>
            <a:ext cx="6577262" cy="405974"/>
          </a:xfrm>
          <a:prstGeom prst="roundRect">
            <a:avLst/>
          </a:prstGeom>
          <a:ln>
            <a:solidFill>
              <a:srgbClr val="1D413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latin typeface="Montserrat" panose="00000500000000000000" pitchFamily="2" charset="0"/>
              </a:rPr>
              <a:t>Niñas, Niños y Adolescentes Susceptibles de Adopción</a:t>
            </a:r>
            <a:endParaRPr lang="es-MX" sz="1600" dirty="0">
              <a:ln>
                <a:solidFill>
                  <a:srgbClr val="1D4136"/>
                </a:solidFill>
              </a:ln>
              <a:solidFill>
                <a:srgbClr val="1D4136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2 Rectángulo redondeado"/>
          <p:cNvSpPr/>
          <p:nvPr/>
        </p:nvSpPr>
        <p:spPr>
          <a:xfrm>
            <a:off x="4665081" y="2456602"/>
            <a:ext cx="4251157" cy="444812"/>
          </a:xfrm>
          <a:prstGeom prst="roundRect">
            <a:avLst/>
          </a:prstGeom>
          <a:ln>
            <a:solidFill>
              <a:srgbClr val="1D413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latin typeface="Montserrat" panose="00000500000000000000" pitchFamily="2" charset="0"/>
              </a:rPr>
              <a:t>Procedimientos de Adopción</a:t>
            </a:r>
          </a:p>
        </p:txBody>
      </p:sp>
      <p:sp>
        <p:nvSpPr>
          <p:cNvPr id="12" name="2 Rectángulo redondeado"/>
          <p:cNvSpPr/>
          <p:nvPr/>
        </p:nvSpPr>
        <p:spPr>
          <a:xfrm>
            <a:off x="4665081" y="3063470"/>
            <a:ext cx="4598444" cy="430269"/>
          </a:xfrm>
          <a:prstGeom prst="roundRect">
            <a:avLst/>
          </a:prstGeom>
          <a:ln>
            <a:solidFill>
              <a:srgbClr val="1D413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latin typeface="Montserrat" panose="00000500000000000000" pitchFamily="2" charset="0"/>
              </a:rPr>
              <a:t>Niñas, Niños y Adolescentes Adoptados</a:t>
            </a:r>
          </a:p>
        </p:txBody>
      </p:sp>
      <p:sp>
        <p:nvSpPr>
          <p:cNvPr id="13" name="Cheurón 12"/>
          <p:cNvSpPr/>
          <p:nvPr/>
        </p:nvSpPr>
        <p:spPr>
          <a:xfrm>
            <a:off x="3537284" y="1854297"/>
            <a:ext cx="657726" cy="1588169"/>
          </a:xfrm>
          <a:prstGeom prst="chevron">
            <a:avLst>
              <a:gd name="adj" fmla="val 67073"/>
            </a:avLst>
          </a:prstGeom>
          <a:solidFill>
            <a:srgbClr val="B48500"/>
          </a:solidFill>
          <a:ln>
            <a:solidFill>
              <a:srgbClr val="C08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 Rectángulo redondeado"/>
          <p:cNvSpPr/>
          <p:nvPr/>
        </p:nvSpPr>
        <p:spPr>
          <a:xfrm>
            <a:off x="737936" y="3925721"/>
            <a:ext cx="3153016" cy="1993938"/>
          </a:xfrm>
          <a:prstGeom prst="roundRect">
            <a:avLst/>
          </a:prstGeom>
          <a:solidFill>
            <a:srgbClr val="5F0000"/>
          </a:solidFill>
          <a:ln>
            <a:solidFill>
              <a:srgbClr val="74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Registro de </a:t>
            </a:r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Solicitantes de adopción y aquellos que cuenten con certificado de idoneidad</a:t>
            </a:r>
          </a:p>
        </p:txBody>
      </p:sp>
      <p:sp>
        <p:nvSpPr>
          <p:cNvPr id="17" name="1 Rectángulo redondeado"/>
          <p:cNvSpPr/>
          <p:nvPr/>
        </p:nvSpPr>
        <p:spPr>
          <a:xfrm>
            <a:off x="4675422" y="3875852"/>
            <a:ext cx="3304673" cy="2047261"/>
          </a:xfrm>
          <a:prstGeom prst="roundRect">
            <a:avLst/>
          </a:prstGeom>
          <a:solidFill>
            <a:srgbClr val="5F0000"/>
          </a:solidFill>
          <a:ln>
            <a:solidFill>
              <a:srgbClr val="74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Registro de </a:t>
            </a:r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Autorizaciones a profesionales en materia de trabajo social, psicología o carreras afines</a:t>
            </a:r>
          </a:p>
        </p:txBody>
      </p:sp>
      <p:sp>
        <p:nvSpPr>
          <p:cNvPr id="18" name="1 Rectángulo redondeado"/>
          <p:cNvSpPr/>
          <p:nvPr/>
        </p:nvSpPr>
        <p:spPr>
          <a:xfrm>
            <a:off x="8721265" y="3882096"/>
            <a:ext cx="3304673" cy="2047261"/>
          </a:xfrm>
          <a:prstGeom prst="roundRect">
            <a:avLst/>
          </a:prstGeom>
          <a:solidFill>
            <a:srgbClr val="5F0000"/>
          </a:solidFill>
          <a:ln>
            <a:solidFill>
              <a:srgbClr val="74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Registro de </a:t>
            </a:r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Familias de acogida y de las niñas, niños y adolescentes acogidos por éstas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99193" y="1449081"/>
            <a:ext cx="660919" cy="1168539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2230" y="3438747"/>
            <a:ext cx="660919" cy="1168539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036246" y="3429000"/>
            <a:ext cx="660919" cy="1168539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060346" y="3390022"/>
            <a:ext cx="660919" cy="1168539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>
                  <a:solidFill>
                    <a:srgbClr val="1D4136"/>
                  </a:solidFill>
                </a:ln>
                <a:solidFill>
                  <a:srgbClr val="1D4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702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Fondo Prresentacion 7a CNPPPNNA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-2683"/>
            <a:ext cx="12196800" cy="6863366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1981701" y="3105835"/>
            <a:ext cx="8234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78162E"/>
                </a:solidFill>
                <a:latin typeface="Montserrat ExtraBold"/>
                <a:cs typeface="Montserrat ExtraBold"/>
              </a:rPr>
              <a:t>Mapeo de la participación en los registros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20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 Prresentacion 7a CNPPPNN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12196800" cy="686336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2" t="20829" r="26171" b="72833"/>
          <a:stretch/>
        </p:blipFill>
        <p:spPr bwMode="auto">
          <a:xfrm>
            <a:off x="8085822" y="78869"/>
            <a:ext cx="378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9308BE4-50BB-41C9-9F21-31F0E637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85" y="223713"/>
            <a:ext cx="6375751" cy="430312"/>
          </a:xfrm>
        </p:spPr>
        <p:txBody>
          <a:bodyPr>
            <a:noAutofit/>
          </a:bodyPr>
          <a:lstStyle/>
          <a:p>
            <a:pPr algn="l"/>
            <a:r>
              <a:rPr lang="es-MX" sz="2000" b="1" dirty="0">
                <a:solidFill>
                  <a:srgbClr val="B38E5D"/>
                </a:solidFill>
                <a:latin typeface="Montserrat SemiBold" panose="00000700000000000000" pitchFamily="2" charset="0"/>
              </a:rPr>
              <a:t>MAPEO DEL REGISTRO DE ADOPCIONES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AD44C1-04AE-4076-A5C7-8BDDB5F84F83}"/>
              </a:ext>
            </a:extLst>
          </p:cNvPr>
          <p:cNvSpPr txBox="1"/>
          <p:nvPr/>
        </p:nvSpPr>
        <p:spPr>
          <a:xfrm>
            <a:off x="1040385" y="6565085"/>
            <a:ext cx="44162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* Fecha de corte de la información: al 01 de diciembre de 2021</a:t>
            </a:r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0B7DB6-729C-4C40-9255-BB62D2704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63" y="1039371"/>
            <a:ext cx="10655475" cy="53535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C3ABC9-1906-47E0-9308-F30FFB9A7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844" y="60098"/>
            <a:ext cx="1097000" cy="8098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E28FC4-098E-4600-B0B9-3B599E7A9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650" y="911679"/>
            <a:ext cx="2838450" cy="9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66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1692</Words>
  <Application>Microsoft Office PowerPoint</Application>
  <PresentationFormat>Personalizado</PresentationFormat>
  <Paragraphs>817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Montserrat</vt:lpstr>
      <vt:lpstr>Montserrat Bold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MAPEO DEL REGISTRO DE ADOPCIONES</vt:lpstr>
      <vt:lpstr>REGISTRO DE ADOPCIONES </vt:lpstr>
      <vt:lpstr>Presentación de PowerPoint</vt:lpstr>
      <vt:lpstr>Presentación de PowerPoint</vt:lpstr>
      <vt:lpstr>MAPEO REGISTRO DE AUTORIZACIÓN A PROFESIONALES</vt:lpstr>
      <vt:lpstr>MAPEO REGISTRO DE AUTORIZACIÓN A PROFESIONALES</vt:lpstr>
      <vt:lpstr>MAPEO DEL REGISTRO DE FAMILIAS DE ACOGIDA</vt:lpstr>
      <vt:lpstr>MAPEO DEL REGISTRO DE FAMILIAS DE ACOGIDA</vt:lpstr>
      <vt:lpstr>REGISTRO DE ADOPCIONES: Adopciones concluidas</vt:lpstr>
      <vt:lpstr>ADOPCIONES CONCLUIDAS</vt:lpstr>
      <vt:lpstr>OBSTACULOS PARA LA CAPTURA EN LOS REGISTROS</vt:lpstr>
      <vt:lpstr>REGISTROS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DE ACUERDOS SISTEMA DE INFORMACIÓN  PPNNAs - PFPNNA</vt:lpstr>
      <vt:lpstr>PROPUESTA DE ACUERDOS SOBRE CONVENIOS PPNNAs - PFPNNA</vt:lpstr>
      <vt:lpstr>Presentación de PowerPoint</vt:lpstr>
    </vt:vector>
  </TitlesOfParts>
  <Company>DIF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Ordaz</dc:creator>
  <cp:lastModifiedBy>HECTOR MIRANDA</cp:lastModifiedBy>
  <cp:revision>124</cp:revision>
  <cp:lastPrinted>2021-12-07T20:36:28Z</cp:lastPrinted>
  <dcterms:created xsi:type="dcterms:W3CDTF">2021-11-24T22:51:09Z</dcterms:created>
  <dcterms:modified xsi:type="dcterms:W3CDTF">2021-12-08T01:58:06Z</dcterms:modified>
</cp:coreProperties>
</file>